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73" r:id="rId3"/>
    <p:sldId id="277" r:id="rId4"/>
    <p:sldId id="278" r:id="rId5"/>
    <p:sldId id="275" r:id="rId6"/>
    <p:sldId id="276" r:id="rId7"/>
    <p:sldId id="279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717" autoAdjust="0"/>
  </p:normalViewPr>
  <p:slideViewPr>
    <p:cSldViewPr snapToGrid="0">
      <p:cViewPr varScale="1">
        <p:scale>
          <a:sx n="83" d="100"/>
          <a:sy n="83" d="100"/>
        </p:scale>
        <p:origin x="65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3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9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6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1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4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8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5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1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1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3C7B1-4E19-41E7-A13F-CD1C6F85078B}" type="datetimeFigureOut">
              <a:rPr lang="en-US" smtClean="0"/>
              <a:t>05/17/18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3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wagger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1446" y="1749938"/>
            <a:ext cx="9636396" cy="1074661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BÁO CÁO CHUYÊN ĐỀ </a:t>
            </a:r>
            <a:br>
              <a:rPr lang="en-US" sz="4400" b="1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</a:br>
            <a:r>
              <a:rPr lang="en-US" sz="4400" b="1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PHÁT TRIỂN WEB 2</a:t>
            </a:r>
            <a:endParaRPr lang="en-US" sz="4800" b="1" dirty="0">
              <a:solidFill>
                <a:schemeClr val="accent5">
                  <a:lumMod val="50000"/>
                </a:schemeClr>
              </a:solidFill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680" y="3202565"/>
            <a:ext cx="4460702" cy="1692708"/>
          </a:xfrm>
        </p:spPr>
        <p:txBody>
          <a:bodyPr>
            <a:noAutofit/>
          </a:bodyPr>
          <a:lstStyle/>
          <a:p>
            <a:pPr algn="l"/>
            <a:r>
              <a:rPr lang="en-US" b="1" u="sng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ĐỀ TÀI: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CRAWLER DATA</a:t>
            </a:r>
            <a:endParaRPr lang="en-US" sz="1800" b="1" dirty="0" smtClean="0">
              <a:solidFill>
                <a:schemeClr val="accent5">
                  <a:lumMod val="50000"/>
                </a:schemeClr>
              </a:solidFill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algn="l"/>
            <a:r>
              <a:rPr lang="en-US" sz="1800" b="1" u="sng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/>
            </a:r>
            <a:br>
              <a:rPr lang="en-US" sz="1800" b="1" u="sng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</a:br>
            <a:r>
              <a:rPr lang="en-US" sz="1800" b="1" u="sng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GVHD:</a:t>
            </a: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Phan Thanh Nhuần</a:t>
            </a:r>
          </a:p>
          <a:p>
            <a:pPr algn="l"/>
            <a:r>
              <a:rPr lang="en-US" sz="1800" b="1" u="sng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Thành viên nhóm:</a:t>
            </a: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Nguyễn Văn Khoa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Đỗ Thanh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Phong  (Trưởng nhóm)</a:t>
            </a:r>
            <a:endParaRPr lang="en-US" sz="1800" dirty="0" smtClean="0">
              <a:solidFill>
                <a:schemeClr val="accent5">
                  <a:lumMod val="50000"/>
                </a:schemeClr>
              </a:solidFill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Phạm Vũ Hoàng Phượng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Trần Trí Tín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Lê Cẩm Tú</a:t>
            </a:r>
            <a:endParaRPr lang="en-US" sz="1800" dirty="0">
              <a:solidFill>
                <a:schemeClr val="accent5">
                  <a:lumMod val="50000"/>
                </a:schemeClr>
              </a:solidFill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30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9308" y="1597891"/>
            <a:ext cx="1180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NỘI DUNG BÁO CÁO:</a:t>
            </a: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436" y="2207491"/>
            <a:ext cx="113145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AutoNum type="romanUcPeriod"/>
            </a:pP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 API</a:t>
            </a:r>
          </a:p>
          <a:p>
            <a:pPr algn="just">
              <a:lnSpc>
                <a:spcPct val="150000"/>
              </a:lnSpc>
              <a:buAutoNum type="romanUcPeriod"/>
            </a:pP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 SWAGGER</a:t>
            </a:r>
          </a:p>
          <a:p>
            <a:pPr algn="just">
              <a:lnSpc>
                <a:spcPct val="150000"/>
              </a:lnSpc>
              <a:buAutoNum type="romanUcPeriod"/>
            </a:pP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 GIẢI THUẬT CRAWLER</a:t>
            </a:r>
          </a:p>
          <a:p>
            <a:pPr algn="just">
              <a:lnSpc>
                <a:spcPct val="150000"/>
              </a:lnSpc>
              <a:buAutoNum type="romanUcPeriod"/>
            </a:pP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176110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454" y="1585480"/>
            <a:ext cx="11526981" cy="494463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REST: Representational 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State 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Tranfer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M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ột 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chuẩn web dựa vào các kiến trúc cơ bản sử dụng giao thức 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HTTP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 REST 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Server cung cấp các chế độ truy cập đến nguồn tài 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nguyên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REST Client truy cập và sửa đổi các nguồn tài nguyên này bởi sử dụng phương thức HTTP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M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ỗi 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nguồn tài nguyên được xác định bởi một 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URI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REST sử dụng các cách biểu diễn khác nhau để biểu diễn các nguồn tài nguyên như text, JSON, XML nhưng phổ biến nhất vẫn là 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JSON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C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ác 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phương thức 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HTTP: GET, POST, PUT, DELETE</a:t>
            </a:r>
          </a:p>
        </p:txBody>
      </p:sp>
    </p:spTree>
    <p:extLst>
      <p:ext uri="{BB962C8B-B14F-4D97-AF65-F5344CB8AC3E}">
        <p14:creationId xmlns:p14="http://schemas.microsoft.com/office/powerpoint/2010/main" val="69933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46" y="1471697"/>
            <a:ext cx="8331200" cy="52334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3200" y="1471696"/>
            <a:ext cx="32789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SWAGGER </a:t>
            </a:r>
            <a:endParaRPr lang="en-US" sz="2400" b="1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24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vi-VN" sz="2400" dirty="0">
                <a:latin typeface="Times" panose="02020603050405020304" pitchFamily="18" charset="0"/>
                <a:cs typeface="Times" panose="02020603050405020304" pitchFamily="18" charset="0"/>
              </a:rPr>
              <a:t>Swagger là một công cụ open source khá đơn giản nhưng lại vô cùng mạnh mẽ. </a:t>
            </a: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2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Trang 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chủ: 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https://swagger.io</a:t>
            </a: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39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836" y="1477818"/>
            <a:ext cx="10734964" cy="4699145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vi-VN" dirty="0" smtClean="0">
                <a:latin typeface="+mj-lt"/>
              </a:rPr>
              <a:t>Do </a:t>
            </a:r>
            <a:r>
              <a:rPr lang="vi-VN" dirty="0">
                <a:latin typeface="+mj-lt"/>
              </a:rPr>
              <a:t>cung cấp các tool khá đa dạng nên việc viết document bằng swagger cũng có 2 cách tiếp cận</a:t>
            </a:r>
            <a:r>
              <a:rPr lang="vi-VN" dirty="0" smtClean="0">
                <a:latin typeface="+mj-lt"/>
              </a:rPr>
              <a:t>: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vi-VN" dirty="0">
              <a:latin typeface="+mj-lt"/>
            </a:endParaRPr>
          </a:p>
          <a:p>
            <a:pPr marL="0" indent="0">
              <a:buNone/>
            </a:pPr>
            <a:r>
              <a:rPr lang="vi-VN" dirty="0">
                <a:latin typeface="+mj-lt"/>
              </a:rPr>
              <a:t>•	Top-down approach: Nghĩa là chúng ta sẽ design lên các </a:t>
            </a:r>
            <a:r>
              <a:rPr lang="en-US" dirty="0" smtClean="0">
                <a:latin typeface="+mj-lt"/>
              </a:rPr>
              <a:t>API</a:t>
            </a:r>
            <a:r>
              <a:rPr lang="vi-VN" dirty="0" smtClean="0">
                <a:latin typeface="+mj-lt"/>
              </a:rPr>
              <a:t> </a:t>
            </a:r>
            <a:r>
              <a:rPr lang="vi-VN" dirty="0">
                <a:latin typeface="+mj-lt"/>
              </a:rPr>
              <a:t>trước khi viết </a:t>
            </a:r>
            <a:r>
              <a:rPr lang="vi-VN" dirty="0" smtClean="0">
                <a:latin typeface="+mj-lt"/>
              </a:rPr>
              <a:t>code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vi-VN" dirty="0">
              <a:latin typeface="+mj-lt"/>
            </a:endParaRPr>
          </a:p>
          <a:p>
            <a:pPr marL="0" indent="0">
              <a:buNone/>
            </a:pPr>
            <a:r>
              <a:rPr lang="vi-VN" dirty="0">
                <a:latin typeface="+mj-lt"/>
              </a:rPr>
              <a:t>•	Bottom-up approach: Nghĩa là từ các </a:t>
            </a:r>
            <a:r>
              <a:rPr lang="en-US" dirty="0" smtClean="0">
                <a:latin typeface="+mj-lt"/>
              </a:rPr>
              <a:t>API</a:t>
            </a:r>
            <a:r>
              <a:rPr lang="vi-VN" dirty="0" smtClean="0">
                <a:latin typeface="+mj-lt"/>
              </a:rPr>
              <a:t> </a:t>
            </a:r>
            <a:r>
              <a:rPr lang="vi-VN" dirty="0">
                <a:latin typeface="+mj-lt"/>
              </a:rPr>
              <a:t>có sẵn sẽ generate ra </a:t>
            </a:r>
            <a:r>
              <a:rPr lang="en-US" dirty="0" smtClean="0">
                <a:latin typeface="+mj-lt"/>
              </a:rPr>
              <a:t>một </a:t>
            </a:r>
            <a:r>
              <a:rPr lang="vi-VN" dirty="0" smtClean="0">
                <a:latin typeface="+mj-lt"/>
              </a:rPr>
              <a:t>file </a:t>
            </a:r>
            <a:r>
              <a:rPr lang="vi-VN" dirty="0">
                <a:latin typeface="+mj-lt"/>
              </a:rPr>
              <a:t>config</a:t>
            </a:r>
          </a:p>
        </p:txBody>
      </p:sp>
    </p:spTree>
    <p:extLst>
      <p:ext uri="{BB962C8B-B14F-4D97-AF65-F5344CB8AC3E}">
        <p14:creationId xmlns:p14="http://schemas.microsoft.com/office/powerpoint/2010/main" val="22361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9" y="1466423"/>
            <a:ext cx="11896436" cy="532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7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017" y="1431636"/>
            <a:ext cx="11868727" cy="532014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Giải thuật Crawler</a:t>
            </a:r>
          </a:p>
          <a:p>
            <a:pPr marL="0" indent="0"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2467" y="2650830"/>
            <a:ext cx="1177638" cy="10067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Get all site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95364" y="2641592"/>
            <a:ext cx="1348508" cy="10067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Get all pattern by site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20879" y="2641592"/>
            <a:ext cx="2262908" cy="10067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Collect url of post from each site with pattern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91545" y="2650830"/>
            <a:ext cx="2281382" cy="10067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Collect details information such as: price, area, description, title,... by url of post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551265" y="2650830"/>
            <a:ext cx="1385453" cy="10160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Insert data into database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1485608" y="3043375"/>
            <a:ext cx="674252" cy="22167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3595829" y="3043375"/>
            <a:ext cx="674252" cy="22167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6650540" y="3047992"/>
            <a:ext cx="674252" cy="22167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9774970" y="3034137"/>
            <a:ext cx="674252" cy="22167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07970" y="4775195"/>
            <a:ext cx="1177638" cy="794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Lists url of site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159860" y="4860629"/>
            <a:ext cx="1384012" cy="7088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List pattern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274695" y="4817912"/>
            <a:ext cx="2309092" cy="7088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Lists url of post 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7223191" y="4860630"/>
            <a:ext cx="2348135" cy="7088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Data necessary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665012" y="3708395"/>
            <a:ext cx="231777" cy="101599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2735977" y="3708394"/>
            <a:ext cx="231777" cy="101599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5313352" y="3725134"/>
            <a:ext cx="231777" cy="101599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8281369" y="3725134"/>
            <a:ext cx="231777" cy="101599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6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9473" y="3747381"/>
            <a:ext cx="2937022" cy="1658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350" indent="-6350" algn="ctr">
              <a:lnSpc>
                <a:spcPct val="106000"/>
              </a:lnSpc>
              <a:spcAft>
                <a:spcPts val="0"/>
              </a:spcAft>
            </a:pPr>
            <a:r>
              <a:rPr lang="en-US" sz="4800" b="1" kern="0" smtClean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END</a:t>
            </a:r>
          </a:p>
          <a:p>
            <a:pPr marL="6350" indent="-6350" algn="ctr">
              <a:lnSpc>
                <a:spcPct val="106000"/>
              </a:lnSpc>
              <a:spcAft>
                <a:spcPts val="0"/>
              </a:spcAft>
            </a:pPr>
            <a:r>
              <a:rPr lang="en-US" sz="4800" b="1" kern="0">
                <a:solidFill>
                  <a:srgbClr val="365F9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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7194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236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</vt:lpstr>
      <vt:lpstr>Times New Roman</vt:lpstr>
      <vt:lpstr>Wingdings</vt:lpstr>
      <vt:lpstr>Office Theme</vt:lpstr>
      <vt:lpstr>BÁO CÁO CHUYÊN ĐỀ  PHÁT TRIỂN WEB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NGHỆ PHẦN MỀM</dc:title>
  <dc:creator>Nu Be</dc:creator>
  <cp:lastModifiedBy>Windows User</cp:lastModifiedBy>
  <cp:revision>161</cp:revision>
  <dcterms:created xsi:type="dcterms:W3CDTF">2017-05-02T16:38:55Z</dcterms:created>
  <dcterms:modified xsi:type="dcterms:W3CDTF">2018-05-17T14:58:17Z</dcterms:modified>
</cp:coreProperties>
</file>