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74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2312"/>
            <a:ext cx="9144000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23249"/>
            <a:ext cx="9144000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704-22FB-4BA8-B12B-239B3FDAD4BC}" type="datetimeFigureOut">
              <a:rPr lang="nl-NL" smtClean="0"/>
              <a:t>16-3-2022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18B0-856C-4A3B-A890-8FFC9CAFC9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168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704-22FB-4BA8-B12B-239B3FDAD4BC}" type="datetimeFigureOut">
              <a:rPr lang="nl-NL" smtClean="0"/>
              <a:t>16-3-2022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18B0-856C-4A3B-A890-8FFC9CAFC9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18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133"/>
            <a:ext cx="2628900" cy="21350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4133"/>
            <a:ext cx="7734300" cy="21350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704-22FB-4BA8-B12B-239B3FDAD4BC}" type="datetimeFigureOut">
              <a:rPr lang="nl-NL" smtClean="0"/>
              <a:t>16-3-2022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18B0-856C-4A3B-A890-8FFC9CAFC9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238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704-22FB-4BA8-B12B-239B3FDAD4BC}" type="datetimeFigureOut">
              <a:rPr lang="nl-NL" smtClean="0"/>
              <a:t>16-3-2022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18B0-856C-4A3B-A890-8FFC9CAFC9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07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28091"/>
            <a:ext cx="10515600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85991"/>
            <a:ext cx="10515600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704-22FB-4BA8-B12B-239B3FDAD4BC}" type="datetimeFigureOut">
              <a:rPr lang="nl-NL" smtClean="0"/>
              <a:t>16-3-2022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18B0-856C-4A3B-A890-8FFC9CAFC9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37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0664"/>
            <a:ext cx="5181600" cy="15985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0664"/>
            <a:ext cx="5181600" cy="15985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704-22FB-4BA8-B12B-239B3FDAD4BC}" type="datetimeFigureOut">
              <a:rPr lang="nl-NL" smtClean="0"/>
              <a:t>16-3-2022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18B0-856C-4A3B-A890-8FFC9CAFC9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821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4133"/>
            <a:ext cx="10515600" cy="48696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17594"/>
            <a:ext cx="515778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0267"/>
            <a:ext cx="5157787" cy="135357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17594"/>
            <a:ext cx="518318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920267"/>
            <a:ext cx="5183188" cy="135357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704-22FB-4BA8-B12B-239B3FDAD4BC}" type="datetimeFigureOut">
              <a:rPr lang="nl-NL" smtClean="0"/>
              <a:t>16-3-2022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18B0-856C-4A3B-A890-8FFC9CAFC9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39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704-22FB-4BA8-B12B-239B3FDAD4BC}" type="datetimeFigureOut">
              <a:rPr lang="nl-NL" smtClean="0"/>
              <a:t>16-3-2022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18B0-856C-4A3B-A890-8FFC9CAFC9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868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704-22FB-4BA8-B12B-239B3FDAD4BC}" type="datetimeFigureOut">
              <a:rPr lang="nl-NL" smtClean="0"/>
              <a:t>16-3-2022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18B0-856C-4A3B-A890-8FFC9CAFC9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405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7958"/>
            <a:ext cx="3932237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2742"/>
            <a:ext cx="6172200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55809"/>
            <a:ext cx="3932237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704-22FB-4BA8-B12B-239B3FDAD4BC}" type="datetimeFigureOut">
              <a:rPr lang="nl-NL" smtClean="0"/>
              <a:t>16-3-2022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18B0-856C-4A3B-A890-8FFC9CAFC9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014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67958"/>
            <a:ext cx="3932237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2742"/>
            <a:ext cx="6172200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55809"/>
            <a:ext cx="3932237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704-22FB-4BA8-B12B-239B3FDAD4BC}" type="datetimeFigureOut">
              <a:rPr lang="nl-NL" smtClean="0"/>
              <a:t>16-3-2022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18B0-856C-4A3B-A890-8FFC9CAFC9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92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4133"/>
            <a:ext cx="10515600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0664"/>
            <a:ext cx="10515600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35076"/>
            <a:ext cx="274320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9704-22FB-4BA8-B12B-239B3FDAD4BC}" type="datetimeFigureOut">
              <a:rPr lang="nl-NL" smtClean="0"/>
              <a:t>16-3-2022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35076"/>
            <a:ext cx="411480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35076"/>
            <a:ext cx="274320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F18B0-856C-4A3B-A890-8FFC9CAFC9E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4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42442-D6B9-4084-9B87-428A47EA8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A6E928B-3A40-4DFE-972A-5308284EF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3FD73ACD-8ACE-4519-837E-326F11E6CBEA}"/>
              </a:ext>
            </a:extLst>
          </p:cNvPr>
          <p:cNvSpPr/>
          <p:nvPr/>
        </p:nvSpPr>
        <p:spPr>
          <a:xfrm>
            <a:off x="-160256" y="226244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462F3E62-C8B7-4A25-9C99-38AB11ABE815}"/>
              </a:ext>
            </a:extLst>
          </p:cNvPr>
          <p:cNvSpPr/>
          <p:nvPr/>
        </p:nvSpPr>
        <p:spPr>
          <a:xfrm>
            <a:off x="-160256" y="226244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871164E6-F995-4F13-986C-300E5F6FDA78}"/>
              </a:ext>
            </a:extLst>
          </p:cNvPr>
          <p:cNvSpPr/>
          <p:nvPr/>
        </p:nvSpPr>
        <p:spPr>
          <a:xfrm>
            <a:off x="-160256" y="226243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53B9F52B-B262-4CE3-9C83-18086072AC31}"/>
              </a:ext>
            </a:extLst>
          </p:cNvPr>
          <p:cNvSpPr/>
          <p:nvPr/>
        </p:nvSpPr>
        <p:spPr>
          <a:xfrm>
            <a:off x="-160256" y="226242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45898E5F-F596-42B4-96EA-A366E1502C28}"/>
              </a:ext>
            </a:extLst>
          </p:cNvPr>
          <p:cNvSpPr/>
          <p:nvPr/>
        </p:nvSpPr>
        <p:spPr>
          <a:xfrm>
            <a:off x="-159798" y="228750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2EEC5AF4-9BE5-46F0-BD15-0A789612D1A4}"/>
              </a:ext>
            </a:extLst>
          </p:cNvPr>
          <p:cNvSpPr/>
          <p:nvPr/>
        </p:nvSpPr>
        <p:spPr>
          <a:xfrm>
            <a:off x="-160256" y="222819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78157442-EDC4-4220-A478-2536363A843E}"/>
              </a:ext>
            </a:extLst>
          </p:cNvPr>
          <p:cNvSpPr/>
          <p:nvPr/>
        </p:nvSpPr>
        <p:spPr>
          <a:xfrm>
            <a:off x="-160256" y="219396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060631BF-E7C9-4B67-B421-C00365B192CF}"/>
              </a:ext>
            </a:extLst>
          </p:cNvPr>
          <p:cNvSpPr/>
          <p:nvPr/>
        </p:nvSpPr>
        <p:spPr>
          <a:xfrm>
            <a:off x="-160256" y="222818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4A1FFF6-CE75-46FB-BBAC-A8909F65233D}"/>
              </a:ext>
            </a:extLst>
          </p:cNvPr>
          <p:cNvSpPr/>
          <p:nvPr/>
        </p:nvSpPr>
        <p:spPr>
          <a:xfrm>
            <a:off x="-160256" y="222817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C2487E7F-8999-482C-B2D0-26D105EFFE40}"/>
              </a:ext>
            </a:extLst>
          </p:cNvPr>
          <p:cNvSpPr/>
          <p:nvPr/>
        </p:nvSpPr>
        <p:spPr>
          <a:xfrm>
            <a:off x="-160256" y="228249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92D8D858-1438-4511-A74B-D820947A9532}"/>
              </a:ext>
            </a:extLst>
          </p:cNvPr>
          <p:cNvSpPr/>
          <p:nvPr/>
        </p:nvSpPr>
        <p:spPr>
          <a:xfrm>
            <a:off x="-160256" y="388169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DD20167-8172-4AC4-B5B2-2497B4653793}"/>
              </a:ext>
            </a:extLst>
          </p:cNvPr>
          <p:cNvSpPr/>
          <p:nvPr/>
        </p:nvSpPr>
        <p:spPr>
          <a:xfrm>
            <a:off x="-160256" y="388169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25A1B261-6A90-4A68-A806-2E9503F0F6B9}"/>
              </a:ext>
            </a:extLst>
          </p:cNvPr>
          <p:cNvSpPr/>
          <p:nvPr/>
        </p:nvSpPr>
        <p:spPr>
          <a:xfrm>
            <a:off x="-160256" y="388168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053A1A60-A68B-4209-80E4-6D94E949B92B}"/>
              </a:ext>
            </a:extLst>
          </p:cNvPr>
          <p:cNvSpPr/>
          <p:nvPr/>
        </p:nvSpPr>
        <p:spPr>
          <a:xfrm>
            <a:off x="-160256" y="388167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4790E5E6-21CC-45F5-947F-8D1BD1BDF794}"/>
              </a:ext>
            </a:extLst>
          </p:cNvPr>
          <p:cNvSpPr/>
          <p:nvPr/>
        </p:nvSpPr>
        <p:spPr>
          <a:xfrm>
            <a:off x="-159798" y="390675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A8B94417-39EB-4E80-8FDE-7071337CE401}"/>
              </a:ext>
            </a:extLst>
          </p:cNvPr>
          <p:cNvSpPr/>
          <p:nvPr/>
        </p:nvSpPr>
        <p:spPr>
          <a:xfrm>
            <a:off x="-160256" y="384744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3B365925-D734-4A73-A70D-A31582E5A3E1}"/>
              </a:ext>
            </a:extLst>
          </p:cNvPr>
          <p:cNvSpPr/>
          <p:nvPr/>
        </p:nvSpPr>
        <p:spPr>
          <a:xfrm>
            <a:off x="-160256" y="381321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3F5010C3-0B6A-4E74-AE3C-ADAEB00DF36C}"/>
              </a:ext>
            </a:extLst>
          </p:cNvPr>
          <p:cNvSpPr/>
          <p:nvPr/>
        </p:nvSpPr>
        <p:spPr>
          <a:xfrm>
            <a:off x="-160256" y="384743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324EE57A-CBE2-4625-A020-5F4AA294D8B5}"/>
              </a:ext>
            </a:extLst>
          </p:cNvPr>
          <p:cNvSpPr/>
          <p:nvPr/>
        </p:nvSpPr>
        <p:spPr>
          <a:xfrm>
            <a:off x="-160256" y="384742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Ovaal 22">
            <a:extLst>
              <a:ext uri="{FF2B5EF4-FFF2-40B4-BE49-F238E27FC236}">
                <a16:creationId xmlns:a16="http://schemas.microsoft.com/office/drawing/2014/main" id="{DBDB1851-FF3D-4937-9DF2-087B4C519628}"/>
              </a:ext>
            </a:extLst>
          </p:cNvPr>
          <p:cNvSpPr/>
          <p:nvPr/>
        </p:nvSpPr>
        <p:spPr>
          <a:xfrm>
            <a:off x="-160256" y="390174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EAE8839E-81D3-4451-989F-ACE03A797BDE}"/>
              </a:ext>
            </a:extLst>
          </p:cNvPr>
          <p:cNvSpPr/>
          <p:nvPr/>
        </p:nvSpPr>
        <p:spPr>
          <a:xfrm>
            <a:off x="-160256" y="556940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F823DB67-FB37-4F10-9A41-14AD410B8071}"/>
              </a:ext>
            </a:extLst>
          </p:cNvPr>
          <p:cNvSpPr/>
          <p:nvPr/>
        </p:nvSpPr>
        <p:spPr>
          <a:xfrm>
            <a:off x="-160256" y="556940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Ovaal 25">
            <a:extLst>
              <a:ext uri="{FF2B5EF4-FFF2-40B4-BE49-F238E27FC236}">
                <a16:creationId xmlns:a16="http://schemas.microsoft.com/office/drawing/2014/main" id="{91D2A109-E7DA-4BC6-A692-226C278B40A0}"/>
              </a:ext>
            </a:extLst>
          </p:cNvPr>
          <p:cNvSpPr/>
          <p:nvPr/>
        </p:nvSpPr>
        <p:spPr>
          <a:xfrm>
            <a:off x="-160256" y="556939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Ovaal 26">
            <a:extLst>
              <a:ext uri="{FF2B5EF4-FFF2-40B4-BE49-F238E27FC236}">
                <a16:creationId xmlns:a16="http://schemas.microsoft.com/office/drawing/2014/main" id="{CE702E65-7D58-414B-82DE-279960153059}"/>
              </a:ext>
            </a:extLst>
          </p:cNvPr>
          <p:cNvSpPr/>
          <p:nvPr/>
        </p:nvSpPr>
        <p:spPr>
          <a:xfrm>
            <a:off x="-160256" y="556938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F8E88B15-755A-4BA6-B6DD-A23B438C5317}"/>
              </a:ext>
            </a:extLst>
          </p:cNvPr>
          <p:cNvSpPr/>
          <p:nvPr/>
        </p:nvSpPr>
        <p:spPr>
          <a:xfrm>
            <a:off x="-159798" y="559446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2CEAB97E-17B5-4EF3-8E57-C7A212B08422}"/>
              </a:ext>
            </a:extLst>
          </p:cNvPr>
          <p:cNvSpPr/>
          <p:nvPr/>
        </p:nvSpPr>
        <p:spPr>
          <a:xfrm>
            <a:off x="-160256" y="553515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C1BC7E53-FC9F-4438-AB40-CBCBAE40E884}"/>
              </a:ext>
            </a:extLst>
          </p:cNvPr>
          <p:cNvSpPr/>
          <p:nvPr/>
        </p:nvSpPr>
        <p:spPr>
          <a:xfrm>
            <a:off x="-160256" y="550092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Ovaal 30">
            <a:extLst>
              <a:ext uri="{FF2B5EF4-FFF2-40B4-BE49-F238E27FC236}">
                <a16:creationId xmlns:a16="http://schemas.microsoft.com/office/drawing/2014/main" id="{C238E903-7864-4E8E-ABDE-EE427A520D1B}"/>
              </a:ext>
            </a:extLst>
          </p:cNvPr>
          <p:cNvSpPr/>
          <p:nvPr/>
        </p:nvSpPr>
        <p:spPr>
          <a:xfrm>
            <a:off x="-160256" y="553514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Ovaal 31">
            <a:extLst>
              <a:ext uri="{FF2B5EF4-FFF2-40B4-BE49-F238E27FC236}">
                <a16:creationId xmlns:a16="http://schemas.microsoft.com/office/drawing/2014/main" id="{3A7B0EE9-6CB4-4F52-AD57-A467BB5AA21A}"/>
              </a:ext>
            </a:extLst>
          </p:cNvPr>
          <p:cNvSpPr/>
          <p:nvPr/>
        </p:nvSpPr>
        <p:spPr>
          <a:xfrm>
            <a:off x="-160256" y="553513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Ovaal 32">
            <a:extLst>
              <a:ext uri="{FF2B5EF4-FFF2-40B4-BE49-F238E27FC236}">
                <a16:creationId xmlns:a16="http://schemas.microsoft.com/office/drawing/2014/main" id="{C8659D18-A51C-4CAF-A3AC-8E524AAA8D47}"/>
              </a:ext>
            </a:extLst>
          </p:cNvPr>
          <p:cNvSpPr/>
          <p:nvPr/>
        </p:nvSpPr>
        <p:spPr>
          <a:xfrm>
            <a:off x="-160256" y="558945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Ovaal 33">
            <a:extLst>
              <a:ext uri="{FF2B5EF4-FFF2-40B4-BE49-F238E27FC236}">
                <a16:creationId xmlns:a16="http://schemas.microsoft.com/office/drawing/2014/main" id="{D5F1C3DC-EFB8-4A80-8CC8-AE362DEF35C5}"/>
              </a:ext>
            </a:extLst>
          </p:cNvPr>
          <p:cNvSpPr/>
          <p:nvPr/>
        </p:nvSpPr>
        <p:spPr>
          <a:xfrm>
            <a:off x="-160256" y="732557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Ovaal 34">
            <a:extLst>
              <a:ext uri="{FF2B5EF4-FFF2-40B4-BE49-F238E27FC236}">
                <a16:creationId xmlns:a16="http://schemas.microsoft.com/office/drawing/2014/main" id="{BEC32ADC-3811-4C4E-8DD7-4FB510D0D2F7}"/>
              </a:ext>
            </a:extLst>
          </p:cNvPr>
          <p:cNvSpPr/>
          <p:nvPr/>
        </p:nvSpPr>
        <p:spPr>
          <a:xfrm>
            <a:off x="-160256" y="732557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9326FE97-DDDE-469F-94D1-FBB8AFDD1810}"/>
              </a:ext>
            </a:extLst>
          </p:cNvPr>
          <p:cNvSpPr/>
          <p:nvPr/>
        </p:nvSpPr>
        <p:spPr>
          <a:xfrm>
            <a:off x="-160256" y="732556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>
            <a:extLst>
              <a:ext uri="{FF2B5EF4-FFF2-40B4-BE49-F238E27FC236}">
                <a16:creationId xmlns:a16="http://schemas.microsoft.com/office/drawing/2014/main" id="{50EB9DD1-76D2-49DC-A691-233C49317AAA}"/>
              </a:ext>
            </a:extLst>
          </p:cNvPr>
          <p:cNvSpPr/>
          <p:nvPr/>
        </p:nvSpPr>
        <p:spPr>
          <a:xfrm>
            <a:off x="-160256" y="732555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al 37">
            <a:extLst>
              <a:ext uri="{FF2B5EF4-FFF2-40B4-BE49-F238E27FC236}">
                <a16:creationId xmlns:a16="http://schemas.microsoft.com/office/drawing/2014/main" id="{2AC0C5A8-0EBD-4A10-A163-FFE70B407D26}"/>
              </a:ext>
            </a:extLst>
          </p:cNvPr>
          <p:cNvSpPr/>
          <p:nvPr/>
        </p:nvSpPr>
        <p:spPr>
          <a:xfrm>
            <a:off x="-159798" y="735063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>
            <a:extLst>
              <a:ext uri="{FF2B5EF4-FFF2-40B4-BE49-F238E27FC236}">
                <a16:creationId xmlns:a16="http://schemas.microsoft.com/office/drawing/2014/main" id="{F9013B05-85B0-4E71-8EEF-9085F3F136B0}"/>
              </a:ext>
            </a:extLst>
          </p:cNvPr>
          <p:cNvSpPr/>
          <p:nvPr/>
        </p:nvSpPr>
        <p:spPr>
          <a:xfrm>
            <a:off x="-160256" y="729132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al 39">
            <a:extLst>
              <a:ext uri="{FF2B5EF4-FFF2-40B4-BE49-F238E27FC236}">
                <a16:creationId xmlns:a16="http://schemas.microsoft.com/office/drawing/2014/main" id="{256CC4C7-C1F4-4979-8E9D-F044520370CD}"/>
              </a:ext>
            </a:extLst>
          </p:cNvPr>
          <p:cNvSpPr/>
          <p:nvPr/>
        </p:nvSpPr>
        <p:spPr>
          <a:xfrm>
            <a:off x="-160256" y="725709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37DE2B1F-040B-44C4-B9BD-9384A6E00D00}"/>
              </a:ext>
            </a:extLst>
          </p:cNvPr>
          <p:cNvSpPr/>
          <p:nvPr/>
        </p:nvSpPr>
        <p:spPr>
          <a:xfrm>
            <a:off x="-160256" y="729131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Ovaal 41">
            <a:extLst>
              <a:ext uri="{FF2B5EF4-FFF2-40B4-BE49-F238E27FC236}">
                <a16:creationId xmlns:a16="http://schemas.microsoft.com/office/drawing/2014/main" id="{FB536961-9CE4-4CF4-80EC-BE9F7F4A9D3D}"/>
              </a:ext>
            </a:extLst>
          </p:cNvPr>
          <p:cNvSpPr/>
          <p:nvPr/>
        </p:nvSpPr>
        <p:spPr>
          <a:xfrm>
            <a:off x="-160256" y="729130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Ovaal 42">
            <a:extLst>
              <a:ext uri="{FF2B5EF4-FFF2-40B4-BE49-F238E27FC236}">
                <a16:creationId xmlns:a16="http://schemas.microsoft.com/office/drawing/2014/main" id="{CE9230E1-DD08-4B43-BA26-65A73C404AF5}"/>
              </a:ext>
            </a:extLst>
          </p:cNvPr>
          <p:cNvSpPr/>
          <p:nvPr/>
        </p:nvSpPr>
        <p:spPr>
          <a:xfrm>
            <a:off x="-160256" y="734562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732B3543-A50E-40FA-8945-2A5C59B1F73E}"/>
              </a:ext>
            </a:extLst>
          </p:cNvPr>
          <p:cNvSpPr/>
          <p:nvPr/>
        </p:nvSpPr>
        <p:spPr>
          <a:xfrm>
            <a:off x="-160256" y="906167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Ovaal 44">
            <a:extLst>
              <a:ext uri="{FF2B5EF4-FFF2-40B4-BE49-F238E27FC236}">
                <a16:creationId xmlns:a16="http://schemas.microsoft.com/office/drawing/2014/main" id="{281BC244-CF4D-4182-8456-287CCFD5BCF8}"/>
              </a:ext>
            </a:extLst>
          </p:cNvPr>
          <p:cNvSpPr/>
          <p:nvPr/>
        </p:nvSpPr>
        <p:spPr>
          <a:xfrm>
            <a:off x="-160256" y="906167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al 45">
            <a:extLst>
              <a:ext uri="{FF2B5EF4-FFF2-40B4-BE49-F238E27FC236}">
                <a16:creationId xmlns:a16="http://schemas.microsoft.com/office/drawing/2014/main" id="{A594493D-4C16-4CCA-B69B-752E9E7D2F29}"/>
              </a:ext>
            </a:extLst>
          </p:cNvPr>
          <p:cNvSpPr/>
          <p:nvPr/>
        </p:nvSpPr>
        <p:spPr>
          <a:xfrm>
            <a:off x="-160256" y="906166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BD05B4CE-3D6B-4128-8DAE-81A5BE2DB57B}"/>
              </a:ext>
            </a:extLst>
          </p:cNvPr>
          <p:cNvSpPr/>
          <p:nvPr/>
        </p:nvSpPr>
        <p:spPr>
          <a:xfrm>
            <a:off x="-160256" y="906165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11639AC7-2222-4BEB-9371-AE59B474F6C7}"/>
              </a:ext>
            </a:extLst>
          </p:cNvPr>
          <p:cNvSpPr/>
          <p:nvPr/>
        </p:nvSpPr>
        <p:spPr>
          <a:xfrm>
            <a:off x="-159798" y="908673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C8F288AF-FC1A-4B69-B03F-2893B9A183B1}"/>
              </a:ext>
            </a:extLst>
          </p:cNvPr>
          <p:cNvSpPr/>
          <p:nvPr/>
        </p:nvSpPr>
        <p:spPr>
          <a:xfrm>
            <a:off x="-160256" y="902742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>
            <a:extLst>
              <a:ext uri="{FF2B5EF4-FFF2-40B4-BE49-F238E27FC236}">
                <a16:creationId xmlns:a16="http://schemas.microsoft.com/office/drawing/2014/main" id="{7E6B0E7D-FA1F-496A-B803-07367A2542C2}"/>
              </a:ext>
            </a:extLst>
          </p:cNvPr>
          <p:cNvSpPr/>
          <p:nvPr/>
        </p:nvSpPr>
        <p:spPr>
          <a:xfrm>
            <a:off x="-160256" y="899319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Ovaal 50">
            <a:extLst>
              <a:ext uri="{FF2B5EF4-FFF2-40B4-BE49-F238E27FC236}">
                <a16:creationId xmlns:a16="http://schemas.microsoft.com/office/drawing/2014/main" id="{8C966269-7719-4DE4-97F3-A33820938B96}"/>
              </a:ext>
            </a:extLst>
          </p:cNvPr>
          <p:cNvSpPr/>
          <p:nvPr/>
        </p:nvSpPr>
        <p:spPr>
          <a:xfrm>
            <a:off x="-160256" y="902741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al 51">
            <a:extLst>
              <a:ext uri="{FF2B5EF4-FFF2-40B4-BE49-F238E27FC236}">
                <a16:creationId xmlns:a16="http://schemas.microsoft.com/office/drawing/2014/main" id="{7DEFD0A6-5545-40CD-B396-ECC7D1A6A260}"/>
              </a:ext>
            </a:extLst>
          </p:cNvPr>
          <p:cNvSpPr/>
          <p:nvPr/>
        </p:nvSpPr>
        <p:spPr>
          <a:xfrm>
            <a:off x="-160256" y="902740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Ovaal 52">
            <a:extLst>
              <a:ext uri="{FF2B5EF4-FFF2-40B4-BE49-F238E27FC236}">
                <a16:creationId xmlns:a16="http://schemas.microsoft.com/office/drawing/2014/main" id="{464CEF1A-9B2E-4169-9ED2-664698AE92F2}"/>
              </a:ext>
            </a:extLst>
          </p:cNvPr>
          <p:cNvSpPr/>
          <p:nvPr/>
        </p:nvSpPr>
        <p:spPr>
          <a:xfrm>
            <a:off x="-160256" y="908172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Ovaal 53">
            <a:extLst>
              <a:ext uri="{FF2B5EF4-FFF2-40B4-BE49-F238E27FC236}">
                <a16:creationId xmlns:a16="http://schemas.microsoft.com/office/drawing/2014/main" id="{A346CA19-D457-4CE2-BF72-9825F7253E6B}"/>
              </a:ext>
            </a:extLst>
          </p:cNvPr>
          <p:cNvSpPr/>
          <p:nvPr/>
        </p:nvSpPr>
        <p:spPr>
          <a:xfrm>
            <a:off x="-160256" y="1077770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Ovaal 54">
            <a:extLst>
              <a:ext uri="{FF2B5EF4-FFF2-40B4-BE49-F238E27FC236}">
                <a16:creationId xmlns:a16="http://schemas.microsoft.com/office/drawing/2014/main" id="{E76C0CB8-977D-4714-B2CD-ABB99D75F8FD}"/>
              </a:ext>
            </a:extLst>
          </p:cNvPr>
          <p:cNvSpPr/>
          <p:nvPr/>
        </p:nvSpPr>
        <p:spPr>
          <a:xfrm>
            <a:off x="-160256" y="1077770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al 55">
            <a:extLst>
              <a:ext uri="{FF2B5EF4-FFF2-40B4-BE49-F238E27FC236}">
                <a16:creationId xmlns:a16="http://schemas.microsoft.com/office/drawing/2014/main" id="{E06DDC52-D8A0-4D2B-8972-A5567B7189C2}"/>
              </a:ext>
            </a:extLst>
          </p:cNvPr>
          <p:cNvSpPr/>
          <p:nvPr/>
        </p:nvSpPr>
        <p:spPr>
          <a:xfrm>
            <a:off x="-160256" y="1077769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al 56">
            <a:extLst>
              <a:ext uri="{FF2B5EF4-FFF2-40B4-BE49-F238E27FC236}">
                <a16:creationId xmlns:a16="http://schemas.microsoft.com/office/drawing/2014/main" id="{3B6279EA-6146-4D0C-9FD0-0C7A70932B83}"/>
              </a:ext>
            </a:extLst>
          </p:cNvPr>
          <p:cNvSpPr/>
          <p:nvPr/>
        </p:nvSpPr>
        <p:spPr>
          <a:xfrm>
            <a:off x="-160256" y="1077768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Ovaal 57">
            <a:extLst>
              <a:ext uri="{FF2B5EF4-FFF2-40B4-BE49-F238E27FC236}">
                <a16:creationId xmlns:a16="http://schemas.microsoft.com/office/drawing/2014/main" id="{D2E743E1-8872-4149-A07E-C6DB6E4471DB}"/>
              </a:ext>
            </a:extLst>
          </p:cNvPr>
          <p:cNvSpPr/>
          <p:nvPr/>
        </p:nvSpPr>
        <p:spPr>
          <a:xfrm>
            <a:off x="-159798" y="1080276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0C0908F4-8E95-4452-9B85-86F0D80982D0}"/>
              </a:ext>
            </a:extLst>
          </p:cNvPr>
          <p:cNvSpPr/>
          <p:nvPr/>
        </p:nvSpPr>
        <p:spPr>
          <a:xfrm>
            <a:off x="-160256" y="1074345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al 59">
            <a:extLst>
              <a:ext uri="{FF2B5EF4-FFF2-40B4-BE49-F238E27FC236}">
                <a16:creationId xmlns:a16="http://schemas.microsoft.com/office/drawing/2014/main" id="{E09C267F-546B-46B1-9E0A-8246BB282883}"/>
              </a:ext>
            </a:extLst>
          </p:cNvPr>
          <p:cNvSpPr/>
          <p:nvPr/>
        </p:nvSpPr>
        <p:spPr>
          <a:xfrm>
            <a:off x="-160256" y="1070922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Ovaal 60">
            <a:extLst>
              <a:ext uri="{FF2B5EF4-FFF2-40B4-BE49-F238E27FC236}">
                <a16:creationId xmlns:a16="http://schemas.microsoft.com/office/drawing/2014/main" id="{7C79655A-4CD7-4303-8973-3B263E58B1EB}"/>
              </a:ext>
            </a:extLst>
          </p:cNvPr>
          <p:cNvSpPr/>
          <p:nvPr/>
        </p:nvSpPr>
        <p:spPr>
          <a:xfrm>
            <a:off x="-160256" y="1074344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Ovaal 61">
            <a:extLst>
              <a:ext uri="{FF2B5EF4-FFF2-40B4-BE49-F238E27FC236}">
                <a16:creationId xmlns:a16="http://schemas.microsoft.com/office/drawing/2014/main" id="{BE831F5C-6C38-4726-B320-A9C674EB6B94}"/>
              </a:ext>
            </a:extLst>
          </p:cNvPr>
          <p:cNvSpPr/>
          <p:nvPr/>
        </p:nvSpPr>
        <p:spPr>
          <a:xfrm>
            <a:off x="-160256" y="1074343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Ovaal 62">
            <a:extLst>
              <a:ext uri="{FF2B5EF4-FFF2-40B4-BE49-F238E27FC236}">
                <a16:creationId xmlns:a16="http://schemas.microsoft.com/office/drawing/2014/main" id="{6661A413-3CFD-4071-8C30-401CAC6391A1}"/>
              </a:ext>
            </a:extLst>
          </p:cNvPr>
          <p:cNvSpPr/>
          <p:nvPr/>
        </p:nvSpPr>
        <p:spPr>
          <a:xfrm>
            <a:off x="-160256" y="1079775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Ovaal 63">
            <a:extLst>
              <a:ext uri="{FF2B5EF4-FFF2-40B4-BE49-F238E27FC236}">
                <a16:creationId xmlns:a16="http://schemas.microsoft.com/office/drawing/2014/main" id="{35B6F251-3FFD-4608-94C9-C1C400B21BA4}"/>
              </a:ext>
            </a:extLst>
          </p:cNvPr>
          <p:cNvSpPr/>
          <p:nvPr/>
        </p:nvSpPr>
        <p:spPr>
          <a:xfrm>
            <a:off x="-160714" y="1240019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Ovaal 64">
            <a:extLst>
              <a:ext uri="{FF2B5EF4-FFF2-40B4-BE49-F238E27FC236}">
                <a16:creationId xmlns:a16="http://schemas.microsoft.com/office/drawing/2014/main" id="{3DB3CC58-8184-4ECB-A5A3-ED6FED9F828D}"/>
              </a:ext>
            </a:extLst>
          </p:cNvPr>
          <p:cNvSpPr/>
          <p:nvPr/>
        </p:nvSpPr>
        <p:spPr>
          <a:xfrm>
            <a:off x="-160714" y="1240019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Ovaal 65">
            <a:extLst>
              <a:ext uri="{FF2B5EF4-FFF2-40B4-BE49-F238E27FC236}">
                <a16:creationId xmlns:a16="http://schemas.microsoft.com/office/drawing/2014/main" id="{39824429-1875-4BB5-9B1F-701A2DBCF5A9}"/>
              </a:ext>
            </a:extLst>
          </p:cNvPr>
          <p:cNvSpPr/>
          <p:nvPr/>
        </p:nvSpPr>
        <p:spPr>
          <a:xfrm>
            <a:off x="-160714" y="1240018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Ovaal 66">
            <a:extLst>
              <a:ext uri="{FF2B5EF4-FFF2-40B4-BE49-F238E27FC236}">
                <a16:creationId xmlns:a16="http://schemas.microsoft.com/office/drawing/2014/main" id="{EB99C29F-42F8-4BDF-9B31-8DFBA997FB7D}"/>
              </a:ext>
            </a:extLst>
          </p:cNvPr>
          <p:cNvSpPr/>
          <p:nvPr/>
        </p:nvSpPr>
        <p:spPr>
          <a:xfrm>
            <a:off x="-160714" y="1240017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B3FA0D15-0E6E-4CC4-AD5A-98437C8E54F3}"/>
              </a:ext>
            </a:extLst>
          </p:cNvPr>
          <p:cNvSpPr/>
          <p:nvPr/>
        </p:nvSpPr>
        <p:spPr>
          <a:xfrm>
            <a:off x="-160256" y="1242525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721B3D61-0B07-4E0B-A07C-F3A4EB10EDA5}"/>
              </a:ext>
            </a:extLst>
          </p:cNvPr>
          <p:cNvSpPr/>
          <p:nvPr/>
        </p:nvSpPr>
        <p:spPr>
          <a:xfrm>
            <a:off x="-160714" y="1236594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Ovaal 69">
            <a:extLst>
              <a:ext uri="{FF2B5EF4-FFF2-40B4-BE49-F238E27FC236}">
                <a16:creationId xmlns:a16="http://schemas.microsoft.com/office/drawing/2014/main" id="{0EA84200-516D-42E7-BB08-1B28172FB68B}"/>
              </a:ext>
            </a:extLst>
          </p:cNvPr>
          <p:cNvSpPr/>
          <p:nvPr/>
        </p:nvSpPr>
        <p:spPr>
          <a:xfrm>
            <a:off x="-160714" y="1233171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Ovaal 70">
            <a:extLst>
              <a:ext uri="{FF2B5EF4-FFF2-40B4-BE49-F238E27FC236}">
                <a16:creationId xmlns:a16="http://schemas.microsoft.com/office/drawing/2014/main" id="{6B2F9B0E-3F27-4324-8100-5E0275A23826}"/>
              </a:ext>
            </a:extLst>
          </p:cNvPr>
          <p:cNvSpPr/>
          <p:nvPr/>
        </p:nvSpPr>
        <p:spPr>
          <a:xfrm>
            <a:off x="-160714" y="1236593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Ovaal 71">
            <a:extLst>
              <a:ext uri="{FF2B5EF4-FFF2-40B4-BE49-F238E27FC236}">
                <a16:creationId xmlns:a16="http://schemas.microsoft.com/office/drawing/2014/main" id="{A51A4759-F54C-476D-BBC0-F82692CF6030}"/>
              </a:ext>
            </a:extLst>
          </p:cNvPr>
          <p:cNvSpPr/>
          <p:nvPr/>
        </p:nvSpPr>
        <p:spPr>
          <a:xfrm>
            <a:off x="-160714" y="1236592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Ovaal 72">
            <a:extLst>
              <a:ext uri="{FF2B5EF4-FFF2-40B4-BE49-F238E27FC236}">
                <a16:creationId xmlns:a16="http://schemas.microsoft.com/office/drawing/2014/main" id="{034A2945-2D3F-474A-A0F7-87C12408522D}"/>
              </a:ext>
            </a:extLst>
          </p:cNvPr>
          <p:cNvSpPr/>
          <p:nvPr/>
        </p:nvSpPr>
        <p:spPr>
          <a:xfrm>
            <a:off x="-160714" y="1242024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6D79BB7C-2A72-4002-B20C-B337F08F9F90}"/>
              </a:ext>
            </a:extLst>
          </p:cNvPr>
          <p:cNvSpPr/>
          <p:nvPr/>
        </p:nvSpPr>
        <p:spPr>
          <a:xfrm>
            <a:off x="-160256" y="1419560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Ovaal 74">
            <a:extLst>
              <a:ext uri="{FF2B5EF4-FFF2-40B4-BE49-F238E27FC236}">
                <a16:creationId xmlns:a16="http://schemas.microsoft.com/office/drawing/2014/main" id="{C2F65B4F-411F-446D-BC9A-8257E155510B}"/>
              </a:ext>
            </a:extLst>
          </p:cNvPr>
          <p:cNvSpPr/>
          <p:nvPr/>
        </p:nvSpPr>
        <p:spPr>
          <a:xfrm>
            <a:off x="-160256" y="1419560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Ovaal 75">
            <a:extLst>
              <a:ext uri="{FF2B5EF4-FFF2-40B4-BE49-F238E27FC236}">
                <a16:creationId xmlns:a16="http://schemas.microsoft.com/office/drawing/2014/main" id="{4B0DA55E-6575-454C-8FDC-843214A8EDD1}"/>
              </a:ext>
            </a:extLst>
          </p:cNvPr>
          <p:cNvSpPr/>
          <p:nvPr/>
        </p:nvSpPr>
        <p:spPr>
          <a:xfrm>
            <a:off x="-160256" y="1419559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Ovaal 76">
            <a:extLst>
              <a:ext uri="{FF2B5EF4-FFF2-40B4-BE49-F238E27FC236}">
                <a16:creationId xmlns:a16="http://schemas.microsoft.com/office/drawing/2014/main" id="{9CCFD7C8-CF82-466F-8C14-8E54A39646B8}"/>
              </a:ext>
            </a:extLst>
          </p:cNvPr>
          <p:cNvSpPr/>
          <p:nvPr/>
        </p:nvSpPr>
        <p:spPr>
          <a:xfrm>
            <a:off x="-160256" y="1419558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Ovaal 77">
            <a:extLst>
              <a:ext uri="{FF2B5EF4-FFF2-40B4-BE49-F238E27FC236}">
                <a16:creationId xmlns:a16="http://schemas.microsoft.com/office/drawing/2014/main" id="{6242734F-BF7C-4368-9FBA-796DBDC53E0B}"/>
              </a:ext>
            </a:extLst>
          </p:cNvPr>
          <p:cNvSpPr/>
          <p:nvPr/>
        </p:nvSpPr>
        <p:spPr>
          <a:xfrm>
            <a:off x="-159798" y="1422066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9" name="Ovaal 78">
            <a:extLst>
              <a:ext uri="{FF2B5EF4-FFF2-40B4-BE49-F238E27FC236}">
                <a16:creationId xmlns:a16="http://schemas.microsoft.com/office/drawing/2014/main" id="{3B05E65D-0AB4-4E0F-9EEE-F07A3BDB677F}"/>
              </a:ext>
            </a:extLst>
          </p:cNvPr>
          <p:cNvSpPr/>
          <p:nvPr/>
        </p:nvSpPr>
        <p:spPr>
          <a:xfrm>
            <a:off x="-160256" y="1416135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29EC4E8B-602A-4DB5-87B7-788B3159D24B}"/>
              </a:ext>
            </a:extLst>
          </p:cNvPr>
          <p:cNvSpPr/>
          <p:nvPr/>
        </p:nvSpPr>
        <p:spPr>
          <a:xfrm>
            <a:off x="-160256" y="1412712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1C151687-CC03-42A0-A0AE-6ECF1A573C57}"/>
              </a:ext>
            </a:extLst>
          </p:cNvPr>
          <p:cNvSpPr/>
          <p:nvPr/>
        </p:nvSpPr>
        <p:spPr>
          <a:xfrm>
            <a:off x="-160256" y="1416134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2" name="Ovaal 81">
            <a:extLst>
              <a:ext uri="{FF2B5EF4-FFF2-40B4-BE49-F238E27FC236}">
                <a16:creationId xmlns:a16="http://schemas.microsoft.com/office/drawing/2014/main" id="{1E30F055-583A-4C6D-8761-E9693F4529B1}"/>
              </a:ext>
            </a:extLst>
          </p:cNvPr>
          <p:cNvSpPr/>
          <p:nvPr/>
        </p:nvSpPr>
        <p:spPr>
          <a:xfrm>
            <a:off x="-160256" y="1416133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Ovaal 82">
            <a:extLst>
              <a:ext uri="{FF2B5EF4-FFF2-40B4-BE49-F238E27FC236}">
                <a16:creationId xmlns:a16="http://schemas.microsoft.com/office/drawing/2014/main" id="{BD7CFE17-8AC8-46C3-90A6-D808C9F6EBE2}"/>
              </a:ext>
            </a:extLst>
          </p:cNvPr>
          <p:cNvSpPr/>
          <p:nvPr/>
        </p:nvSpPr>
        <p:spPr>
          <a:xfrm>
            <a:off x="-160256" y="1421565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al 83">
            <a:extLst>
              <a:ext uri="{FF2B5EF4-FFF2-40B4-BE49-F238E27FC236}">
                <a16:creationId xmlns:a16="http://schemas.microsoft.com/office/drawing/2014/main" id="{F3E6EF74-00E8-4DC7-BE58-2CF1F2FEA545}"/>
              </a:ext>
            </a:extLst>
          </p:cNvPr>
          <p:cNvSpPr/>
          <p:nvPr/>
        </p:nvSpPr>
        <p:spPr>
          <a:xfrm>
            <a:off x="-160256" y="1588331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Ovaal 84">
            <a:extLst>
              <a:ext uri="{FF2B5EF4-FFF2-40B4-BE49-F238E27FC236}">
                <a16:creationId xmlns:a16="http://schemas.microsoft.com/office/drawing/2014/main" id="{15F4F6D8-E44E-4E85-9631-9C23B25D7D2D}"/>
              </a:ext>
            </a:extLst>
          </p:cNvPr>
          <p:cNvSpPr/>
          <p:nvPr/>
        </p:nvSpPr>
        <p:spPr>
          <a:xfrm>
            <a:off x="-160256" y="1588331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Ovaal 85">
            <a:extLst>
              <a:ext uri="{FF2B5EF4-FFF2-40B4-BE49-F238E27FC236}">
                <a16:creationId xmlns:a16="http://schemas.microsoft.com/office/drawing/2014/main" id="{0F1B642C-55AA-4A39-A93D-10999E2E693C}"/>
              </a:ext>
            </a:extLst>
          </p:cNvPr>
          <p:cNvSpPr/>
          <p:nvPr/>
        </p:nvSpPr>
        <p:spPr>
          <a:xfrm>
            <a:off x="-160256" y="1588330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Ovaal 86">
            <a:extLst>
              <a:ext uri="{FF2B5EF4-FFF2-40B4-BE49-F238E27FC236}">
                <a16:creationId xmlns:a16="http://schemas.microsoft.com/office/drawing/2014/main" id="{570040A6-4C1A-42BB-92A4-C9F9A2DBBC02}"/>
              </a:ext>
            </a:extLst>
          </p:cNvPr>
          <p:cNvSpPr/>
          <p:nvPr/>
        </p:nvSpPr>
        <p:spPr>
          <a:xfrm>
            <a:off x="-160256" y="1588329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Ovaal 87">
            <a:extLst>
              <a:ext uri="{FF2B5EF4-FFF2-40B4-BE49-F238E27FC236}">
                <a16:creationId xmlns:a16="http://schemas.microsoft.com/office/drawing/2014/main" id="{8A8F7316-4809-4FDB-9136-EAB39C69B042}"/>
              </a:ext>
            </a:extLst>
          </p:cNvPr>
          <p:cNvSpPr/>
          <p:nvPr/>
        </p:nvSpPr>
        <p:spPr>
          <a:xfrm>
            <a:off x="-159798" y="1590837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Ovaal 88">
            <a:extLst>
              <a:ext uri="{FF2B5EF4-FFF2-40B4-BE49-F238E27FC236}">
                <a16:creationId xmlns:a16="http://schemas.microsoft.com/office/drawing/2014/main" id="{BC3B20EE-7F66-4608-8703-F3CC605BAC7B}"/>
              </a:ext>
            </a:extLst>
          </p:cNvPr>
          <p:cNvSpPr/>
          <p:nvPr/>
        </p:nvSpPr>
        <p:spPr>
          <a:xfrm>
            <a:off x="-160256" y="1584906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Ovaal 89">
            <a:extLst>
              <a:ext uri="{FF2B5EF4-FFF2-40B4-BE49-F238E27FC236}">
                <a16:creationId xmlns:a16="http://schemas.microsoft.com/office/drawing/2014/main" id="{F353F182-ECB6-40A7-813F-6BE403B1BF48}"/>
              </a:ext>
            </a:extLst>
          </p:cNvPr>
          <p:cNvSpPr/>
          <p:nvPr/>
        </p:nvSpPr>
        <p:spPr>
          <a:xfrm>
            <a:off x="-160256" y="1581483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FCC6556A-CA84-4060-AC6A-E58A3EF1BDD8}"/>
              </a:ext>
            </a:extLst>
          </p:cNvPr>
          <p:cNvSpPr/>
          <p:nvPr/>
        </p:nvSpPr>
        <p:spPr>
          <a:xfrm>
            <a:off x="-160256" y="1584905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41EC7209-A242-4C2C-9339-1C9569EFAA62}"/>
              </a:ext>
            </a:extLst>
          </p:cNvPr>
          <p:cNvSpPr/>
          <p:nvPr/>
        </p:nvSpPr>
        <p:spPr>
          <a:xfrm>
            <a:off x="-160256" y="1584904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E9AC0917-7DB7-4A33-B7B5-52610CAAB0A7}"/>
              </a:ext>
            </a:extLst>
          </p:cNvPr>
          <p:cNvSpPr/>
          <p:nvPr/>
        </p:nvSpPr>
        <p:spPr>
          <a:xfrm>
            <a:off x="-160256" y="1590336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94852484-89BC-4503-80C3-79ABBA121EB6}"/>
              </a:ext>
            </a:extLst>
          </p:cNvPr>
          <p:cNvSpPr/>
          <p:nvPr/>
        </p:nvSpPr>
        <p:spPr>
          <a:xfrm>
            <a:off x="-160256" y="1763948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Ovaal 94">
            <a:extLst>
              <a:ext uri="{FF2B5EF4-FFF2-40B4-BE49-F238E27FC236}">
                <a16:creationId xmlns:a16="http://schemas.microsoft.com/office/drawing/2014/main" id="{DD83F02D-0FAB-46D2-AA14-5218F71BA611}"/>
              </a:ext>
            </a:extLst>
          </p:cNvPr>
          <p:cNvSpPr/>
          <p:nvPr/>
        </p:nvSpPr>
        <p:spPr>
          <a:xfrm>
            <a:off x="-160256" y="1763948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Ovaal 95">
            <a:extLst>
              <a:ext uri="{FF2B5EF4-FFF2-40B4-BE49-F238E27FC236}">
                <a16:creationId xmlns:a16="http://schemas.microsoft.com/office/drawing/2014/main" id="{E012E84B-51F9-400B-A62C-73D3FE3DA077}"/>
              </a:ext>
            </a:extLst>
          </p:cNvPr>
          <p:cNvSpPr/>
          <p:nvPr/>
        </p:nvSpPr>
        <p:spPr>
          <a:xfrm>
            <a:off x="-160256" y="1763947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Ovaal 96">
            <a:extLst>
              <a:ext uri="{FF2B5EF4-FFF2-40B4-BE49-F238E27FC236}">
                <a16:creationId xmlns:a16="http://schemas.microsoft.com/office/drawing/2014/main" id="{F206AB39-41A7-4DD2-8311-18ECF1162DC4}"/>
              </a:ext>
            </a:extLst>
          </p:cNvPr>
          <p:cNvSpPr/>
          <p:nvPr/>
        </p:nvSpPr>
        <p:spPr>
          <a:xfrm>
            <a:off x="-160256" y="1763946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Ovaal 97">
            <a:extLst>
              <a:ext uri="{FF2B5EF4-FFF2-40B4-BE49-F238E27FC236}">
                <a16:creationId xmlns:a16="http://schemas.microsoft.com/office/drawing/2014/main" id="{8B99CC8E-5A56-496B-8841-4C394D458969}"/>
              </a:ext>
            </a:extLst>
          </p:cNvPr>
          <p:cNvSpPr/>
          <p:nvPr/>
        </p:nvSpPr>
        <p:spPr>
          <a:xfrm>
            <a:off x="-159798" y="1766454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" name="Ovaal 98">
            <a:extLst>
              <a:ext uri="{FF2B5EF4-FFF2-40B4-BE49-F238E27FC236}">
                <a16:creationId xmlns:a16="http://schemas.microsoft.com/office/drawing/2014/main" id="{300326E3-2B40-4E94-A406-1167011FCA20}"/>
              </a:ext>
            </a:extLst>
          </p:cNvPr>
          <p:cNvSpPr/>
          <p:nvPr/>
        </p:nvSpPr>
        <p:spPr>
          <a:xfrm>
            <a:off x="-160256" y="1760523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" name="Ovaal 99">
            <a:extLst>
              <a:ext uri="{FF2B5EF4-FFF2-40B4-BE49-F238E27FC236}">
                <a16:creationId xmlns:a16="http://schemas.microsoft.com/office/drawing/2014/main" id="{8C864435-1EE5-48E9-8FC9-094BAB4474A2}"/>
              </a:ext>
            </a:extLst>
          </p:cNvPr>
          <p:cNvSpPr/>
          <p:nvPr/>
        </p:nvSpPr>
        <p:spPr>
          <a:xfrm>
            <a:off x="-160256" y="1757100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1" name="Ovaal 100">
            <a:extLst>
              <a:ext uri="{FF2B5EF4-FFF2-40B4-BE49-F238E27FC236}">
                <a16:creationId xmlns:a16="http://schemas.microsoft.com/office/drawing/2014/main" id="{8C0620A6-61B3-4559-9E93-B77741F6527F}"/>
              </a:ext>
            </a:extLst>
          </p:cNvPr>
          <p:cNvSpPr/>
          <p:nvPr/>
        </p:nvSpPr>
        <p:spPr>
          <a:xfrm>
            <a:off x="-160256" y="1760522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Ovaal 101">
            <a:extLst>
              <a:ext uri="{FF2B5EF4-FFF2-40B4-BE49-F238E27FC236}">
                <a16:creationId xmlns:a16="http://schemas.microsoft.com/office/drawing/2014/main" id="{3D2DB8AB-7D7B-4FA1-9A6F-3208E46FD1C2}"/>
              </a:ext>
            </a:extLst>
          </p:cNvPr>
          <p:cNvSpPr/>
          <p:nvPr/>
        </p:nvSpPr>
        <p:spPr>
          <a:xfrm>
            <a:off x="-160256" y="1760521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Ovaal 102">
            <a:extLst>
              <a:ext uri="{FF2B5EF4-FFF2-40B4-BE49-F238E27FC236}">
                <a16:creationId xmlns:a16="http://schemas.microsoft.com/office/drawing/2014/main" id="{00CA0AA8-E3E5-46C7-A5EA-473C3888E9BE}"/>
              </a:ext>
            </a:extLst>
          </p:cNvPr>
          <p:cNvSpPr/>
          <p:nvPr/>
        </p:nvSpPr>
        <p:spPr>
          <a:xfrm>
            <a:off x="-160256" y="1765953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Ovaal 103">
            <a:extLst>
              <a:ext uri="{FF2B5EF4-FFF2-40B4-BE49-F238E27FC236}">
                <a16:creationId xmlns:a16="http://schemas.microsoft.com/office/drawing/2014/main" id="{555147C5-E24B-4C91-800C-A820D6A1C67D}"/>
              </a:ext>
            </a:extLst>
          </p:cNvPr>
          <p:cNvSpPr/>
          <p:nvPr/>
        </p:nvSpPr>
        <p:spPr>
          <a:xfrm>
            <a:off x="-160256" y="1937558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Ovaal 104">
            <a:extLst>
              <a:ext uri="{FF2B5EF4-FFF2-40B4-BE49-F238E27FC236}">
                <a16:creationId xmlns:a16="http://schemas.microsoft.com/office/drawing/2014/main" id="{4BFDDC47-57BE-4A42-B6CF-7D0FA5ECE9E4}"/>
              </a:ext>
            </a:extLst>
          </p:cNvPr>
          <p:cNvSpPr/>
          <p:nvPr/>
        </p:nvSpPr>
        <p:spPr>
          <a:xfrm>
            <a:off x="-160256" y="1937558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Ovaal 105">
            <a:extLst>
              <a:ext uri="{FF2B5EF4-FFF2-40B4-BE49-F238E27FC236}">
                <a16:creationId xmlns:a16="http://schemas.microsoft.com/office/drawing/2014/main" id="{34CC1CD5-0CB9-43C1-9C81-2773E168CCD9}"/>
              </a:ext>
            </a:extLst>
          </p:cNvPr>
          <p:cNvSpPr/>
          <p:nvPr/>
        </p:nvSpPr>
        <p:spPr>
          <a:xfrm>
            <a:off x="-160256" y="1937557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" name="Ovaal 106">
            <a:extLst>
              <a:ext uri="{FF2B5EF4-FFF2-40B4-BE49-F238E27FC236}">
                <a16:creationId xmlns:a16="http://schemas.microsoft.com/office/drawing/2014/main" id="{EF2EB64B-D18D-4CE3-AA57-77710D38236B}"/>
              </a:ext>
            </a:extLst>
          </p:cNvPr>
          <p:cNvSpPr/>
          <p:nvPr/>
        </p:nvSpPr>
        <p:spPr>
          <a:xfrm>
            <a:off x="-160256" y="1937556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Ovaal 107">
            <a:extLst>
              <a:ext uri="{FF2B5EF4-FFF2-40B4-BE49-F238E27FC236}">
                <a16:creationId xmlns:a16="http://schemas.microsoft.com/office/drawing/2014/main" id="{7684816C-CB79-4942-A8E6-92029014D2C5}"/>
              </a:ext>
            </a:extLst>
          </p:cNvPr>
          <p:cNvSpPr/>
          <p:nvPr/>
        </p:nvSpPr>
        <p:spPr>
          <a:xfrm>
            <a:off x="-159798" y="1940064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Ovaal 108">
            <a:extLst>
              <a:ext uri="{FF2B5EF4-FFF2-40B4-BE49-F238E27FC236}">
                <a16:creationId xmlns:a16="http://schemas.microsoft.com/office/drawing/2014/main" id="{B59CFC7E-E9AD-42C7-A177-49864E59C65A}"/>
              </a:ext>
            </a:extLst>
          </p:cNvPr>
          <p:cNvSpPr/>
          <p:nvPr/>
        </p:nvSpPr>
        <p:spPr>
          <a:xfrm>
            <a:off x="-160256" y="1934133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Ovaal 109">
            <a:extLst>
              <a:ext uri="{FF2B5EF4-FFF2-40B4-BE49-F238E27FC236}">
                <a16:creationId xmlns:a16="http://schemas.microsoft.com/office/drawing/2014/main" id="{F4EA1B13-1760-48CF-B6BD-3DC1127FE051}"/>
              </a:ext>
            </a:extLst>
          </p:cNvPr>
          <p:cNvSpPr/>
          <p:nvPr/>
        </p:nvSpPr>
        <p:spPr>
          <a:xfrm>
            <a:off x="-160256" y="1930710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Ovaal 110">
            <a:extLst>
              <a:ext uri="{FF2B5EF4-FFF2-40B4-BE49-F238E27FC236}">
                <a16:creationId xmlns:a16="http://schemas.microsoft.com/office/drawing/2014/main" id="{54BA0B97-036B-4200-B88E-18586297F3E7}"/>
              </a:ext>
            </a:extLst>
          </p:cNvPr>
          <p:cNvSpPr/>
          <p:nvPr/>
        </p:nvSpPr>
        <p:spPr>
          <a:xfrm>
            <a:off x="-160256" y="1934132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2" name="Ovaal 111">
            <a:extLst>
              <a:ext uri="{FF2B5EF4-FFF2-40B4-BE49-F238E27FC236}">
                <a16:creationId xmlns:a16="http://schemas.microsoft.com/office/drawing/2014/main" id="{2F5C63AA-2443-4AA1-9675-DB2FE84B7431}"/>
              </a:ext>
            </a:extLst>
          </p:cNvPr>
          <p:cNvSpPr/>
          <p:nvPr/>
        </p:nvSpPr>
        <p:spPr>
          <a:xfrm>
            <a:off x="-160256" y="1934131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3" name="Ovaal 112">
            <a:extLst>
              <a:ext uri="{FF2B5EF4-FFF2-40B4-BE49-F238E27FC236}">
                <a16:creationId xmlns:a16="http://schemas.microsoft.com/office/drawing/2014/main" id="{BA9A1B1B-B900-43A1-A425-C62550154EC8}"/>
              </a:ext>
            </a:extLst>
          </p:cNvPr>
          <p:cNvSpPr/>
          <p:nvPr/>
        </p:nvSpPr>
        <p:spPr>
          <a:xfrm>
            <a:off x="-160256" y="1939563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4" name="Ovaal 113">
            <a:extLst>
              <a:ext uri="{FF2B5EF4-FFF2-40B4-BE49-F238E27FC236}">
                <a16:creationId xmlns:a16="http://schemas.microsoft.com/office/drawing/2014/main" id="{3AF10565-0343-4BD6-BB61-8FE80321BE17}"/>
              </a:ext>
            </a:extLst>
          </p:cNvPr>
          <p:cNvSpPr/>
          <p:nvPr/>
        </p:nvSpPr>
        <p:spPr>
          <a:xfrm>
            <a:off x="-160256" y="2109161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5" name="Ovaal 114">
            <a:extLst>
              <a:ext uri="{FF2B5EF4-FFF2-40B4-BE49-F238E27FC236}">
                <a16:creationId xmlns:a16="http://schemas.microsoft.com/office/drawing/2014/main" id="{38AA4DED-975F-4D0B-B7AC-5A85AD065592}"/>
              </a:ext>
            </a:extLst>
          </p:cNvPr>
          <p:cNvSpPr/>
          <p:nvPr/>
        </p:nvSpPr>
        <p:spPr>
          <a:xfrm>
            <a:off x="-160256" y="2109161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6" name="Ovaal 115">
            <a:extLst>
              <a:ext uri="{FF2B5EF4-FFF2-40B4-BE49-F238E27FC236}">
                <a16:creationId xmlns:a16="http://schemas.microsoft.com/office/drawing/2014/main" id="{C4AA5323-4603-4408-AE94-4D45F9F98BDC}"/>
              </a:ext>
            </a:extLst>
          </p:cNvPr>
          <p:cNvSpPr/>
          <p:nvPr/>
        </p:nvSpPr>
        <p:spPr>
          <a:xfrm>
            <a:off x="-160256" y="2109160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7" name="Ovaal 116">
            <a:extLst>
              <a:ext uri="{FF2B5EF4-FFF2-40B4-BE49-F238E27FC236}">
                <a16:creationId xmlns:a16="http://schemas.microsoft.com/office/drawing/2014/main" id="{32A32226-AF64-4F87-9F82-8FB0047BF2DF}"/>
              </a:ext>
            </a:extLst>
          </p:cNvPr>
          <p:cNvSpPr/>
          <p:nvPr/>
        </p:nvSpPr>
        <p:spPr>
          <a:xfrm>
            <a:off x="-160256" y="2109159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8" name="Ovaal 117">
            <a:extLst>
              <a:ext uri="{FF2B5EF4-FFF2-40B4-BE49-F238E27FC236}">
                <a16:creationId xmlns:a16="http://schemas.microsoft.com/office/drawing/2014/main" id="{6A850DB8-E5C4-4FE8-ACDF-979E8192EEE1}"/>
              </a:ext>
            </a:extLst>
          </p:cNvPr>
          <p:cNvSpPr/>
          <p:nvPr/>
        </p:nvSpPr>
        <p:spPr>
          <a:xfrm>
            <a:off x="-159798" y="2111667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9" name="Ovaal 118">
            <a:extLst>
              <a:ext uri="{FF2B5EF4-FFF2-40B4-BE49-F238E27FC236}">
                <a16:creationId xmlns:a16="http://schemas.microsoft.com/office/drawing/2014/main" id="{F6905779-7372-4600-85BE-868A69DBA664}"/>
              </a:ext>
            </a:extLst>
          </p:cNvPr>
          <p:cNvSpPr/>
          <p:nvPr/>
        </p:nvSpPr>
        <p:spPr>
          <a:xfrm>
            <a:off x="-160256" y="2105736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Ovaal 119">
            <a:extLst>
              <a:ext uri="{FF2B5EF4-FFF2-40B4-BE49-F238E27FC236}">
                <a16:creationId xmlns:a16="http://schemas.microsoft.com/office/drawing/2014/main" id="{FDCE63A9-35F2-4490-BCD7-78D087C2432A}"/>
              </a:ext>
            </a:extLst>
          </p:cNvPr>
          <p:cNvSpPr/>
          <p:nvPr/>
        </p:nvSpPr>
        <p:spPr>
          <a:xfrm>
            <a:off x="-160256" y="2102313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Ovaal 120">
            <a:extLst>
              <a:ext uri="{FF2B5EF4-FFF2-40B4-BE49-F238E27FC236}">
                <a16:creationId xmlns:a16="http://schemas.microsoft.com/office/drawing/2014/main" id="{C5D5CCEE-FAD1-4B1D-899E-A3EA46D5DAC4}"/>
              </a:ext>
            </a:extLst>
          </p:cNvPr>
          <p:cNvSpPr/>
          <p:nvPr/>
        </p:nvSpPr>
        <p:spPr>
          <a:xfrm>
            <a:off x="-160256" y="2105735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Ovaal 121">
            <a:extLst>
              <a:ext uri="{FF2B5EF4-FFF2-40B4-BE49-F238E27FC236}">
                <a16:creationId xmlns:a16="http://schemas.microsoft.com/office/drawing/2014/main" id="{4339ECC7-31E7-4D58-91D8-01DA7ACA5134}"/>
              </a:ext>
            </a:extLst>
          </p:cNvPr>
          <p:cNvSpPr/>
          <p:nvPr/>
        </p:nvSpPr>
        <p:spPr>
          <a:xfrm>
            <a:off x="-160256" y="2105734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3" name="Ovaal 122">
            <a:extLst>
              <a:ext uri="{FF2B5EF4-FFF2-40B4-BE49-F238E27FC236}">
                <a16:creationId xmlns:a16="http://schemas.microsoft.com/office/drawing/2014/main" id="{A37E9403-2C1C-4435-908B-2215C1D2F1AA}"/>
              </a:ext>
            </a:extLst>
          </p:cNvPr>
          <p:cNvSpPr/>
          <p:nvPr/>
        </p:nvSpPr>
        <p:spPr>
          <a:xfrm>
            <a:off x="-160256" y="2111166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Ovaal 123">
            <a:extLst>
              <a:ext uri="{FF2B5EF4-FFF2-40B4-BE49-F238E27FC236}">
                <a16:creationId xmlns:a16="http://schemas.microsoft.com/office/drawing/2014/main" id="{AF4664BE-A219-4616-B135-580436627671}"/>
              </a:ext>
            </a:extLst>
          </p:cNvPr>
          <p:cNvSpPr/>
          <p:nvPr/>
        </p:nvSpPr>
        <p:spPr>
          <a:xfrm>
            <a:off x="-160714" y="2271410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5" name="Ovaal 124">
            <a:extLst>
              <a:ext uri="{FF2B5EF4-FFF2-40B4-BE49-F238E27FC236}">
                <a16:creationId xmlns:a16="http://schemas.microsoft.com/office/drawing/2014/main" id="{435EC870-02AF-4998-B470-183FF63C51FA}"/>
              </a:ext>
            </a:extLst>
          </p:cNvPr>
          <p:cNvSpPr/>
          <p:nvPr/>
        </p:nvSpPr>
        <p:spPr>
          <a:xfrm>
            <a:off x="-160714" y="2271410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6" name="Ovaal 125">
            <a:extLst>
              <a:ext uri="{FF2B5EF4-FFF2-40B4-BE49-F238E27FC236}">
                <a16:creationId xmlns:a16="http://schemas.microsoft.com/office/drawing/2014/main" id="{2CFDF0B6-E9C3-4E5B-A40A-201024B73651}"/>
              </a:ext>
            </a:extLst>
          </p:cNvPr>
          <p:cNvSpPr/>
          <p:nvPr/>
        </p:nvSpPr>
        <p:spPr>
          <a:xfrm>
            <a:off x="-160714" y="2271409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7" name="Ovaal 126">
            <a:extLst>
              <a:ext uri="{FF2B5EF4-FFF2-40B4-BE49-F238E27FC236}">
                <a16:creationId xmlns:a16="http://schemas.microsoft.com/office/drawing/2014/main" id="{80DBA5F6-5542-41C2-91C1-5E9A2EB48D68}"/>
              </a:ext>
            </a:extLst>
          </p:cNvPr>
          <p:cNvSpPr/>
          <p:nvPr/>
        </p:nvSpPr>
        <p:spPr>
          <a:xfrm>
            <a:off x="-160714" y="2271408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8" name="Ovaal 127">
            <a:extLst>
              <a:ext uri="{FF2B5EF4-FFF2-40B4-BE49-F238E27FC236}">
                <a16:creationId xmlns:a16="http://schemas.microsoft.com/office/drawing/2014/main" id="{409E14B3-E36D-47C6-831F-A3093E3F0A9B}"/>
              </a:ext>
            </a:extLst>
          </p:cNvPr>
          <p:cNvSpPr/>
          <p:nvPr/>
        </p:nvSpPr>
        <p:spPr>
          <a:xfrm>
            <a:off x="-160256" y="2273916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9" name="Ovaal 128">
            <a:extLst>
              <a:ext uri="{FF2B5EF4-FFF2-40B4-BE49-F238E27FC236}">
                <a16:creationId xmlns:a16="http://schemas.microsoft.com/office/drawing/2014/main" id="{EC63584D-6851-4538-82AB-6F5301516245}"/>
              </a:ext>
            </a:extLst>
          </p:cNvPr>
          <p:cNvSpPr/>
          <p:nvPr/>
        </p:nvSpPr>
        <p:spPr>
          <a:xfrm>
            <a:off x="-160714" y="2267985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0" name="Ovaal 129">
            <a:extLst>
              <a:ext uri="{FF2B5EF4-FFF2-40B4-BE49-F238E27FC236}">
                <a16:creationId xmlns:a16="http://schemas.microsoft.com/office/drawing/2014/main" id="{0E761127-8B2C-48FD-8082-3ACB92B8D3D6}"/>
              </a:ext>
            </a:extLst>
          </p:cNvPr>
          <p:cNvSpPr/>
          <p:nvPr/>
        </p:nvSpPr>
        <p:spPr>
          <a:xfrm>
            <a:off x="-160714" y="2264562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1" name="Ovaal 130">
            <a:extLst>
              <a:ext uri="{FF2B5EF4-FFF2-40B4-BE49-F238E27FC236}">
                <a16:creationId xmlns:a16="http://schemas.microsoft.com/office/drawing/2014/main" id="{510BCC2F-005C-4A87-8168-83294B228CA0}"/>
              </a:ext>
            </a:extLst>
          </p:cNvPr>
          <p:cNvSpPr/>
          <p:nvPr/>
        </p:nvSpPr>
        <p:spPr>
          <a:xfrm>
            <a:off x="-160714" y="2267984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2" name="Ovaal 131">
            <a:extLst>
              <a:ext uri="{FF2B5EF4-FFF2-40B4-BE49-F238E27FC236}">
                <a16:creationId xmlns:a16="http://schemas.microsoft.com/office/drawing/2014/main" id="{3ACE60EA-10A4-4AA6-BFA4-9CCB23E1D0C7}"/>
              </a:ext>
            </a:extLst>
          </p:cNvPr>
          <p:cNvSpPr/>
          <p:nvPr/>
        </p:nvSpPr>
        <p:spPr>
          <a:xfrm>
            <a:off x="-160714" y="2267983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" name="Ovaal 132">
            <a:extLst>
              <a:ext uri="{FF2B5EF4-FFF2-40B4-BE49-F238E27FC236}">
                <a16:creationId xmlns:a16="http://schemas.microsoft.com/office/drawing/2014/main" id="{CA71DFFA-D2DE-49EC-9CE0-B56D3B45E47D}"/>
              </a:ext>
            </a:extLst>
          </p:cNvPr>
          <p:cNvSpPr/>
          <p:nvPr/>
        </p:nvSpPr>
        <p:spPr>
          <a:xfrm>
            <a:off x="-160714" y="2273415"/>
            <a:ext cx="65988" cy="6598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65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repeatCount="5000" fill="hold" grpId="0" nodeType="withEffect">
                                  <p:stCondLst>
                                    <p:cond delay="9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repeatCount="5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repeatCount="500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repeatCount="5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repeatCount="5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repeatCount="500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repeatCount="5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repeatCount="500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repeatCount="500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repeatCount="500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repeatCount="5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2" repeatCount="500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repeatCount="5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2" repeatCount="5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repeatCount="5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repeatCount="5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repeatCount="5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repeatCount="5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repeatCount="500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2" repeatCount="5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2" repeatCount="5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2" repeatCount="500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2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2" repeatCount="5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2" repeatCount="5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2" repeatCount="5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2" repeatCount="5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2" repeatCount="5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2" repeatCount="5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2" repeatCount="5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2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2" repeatCount="5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2" repeatCount="5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2" repeatCount="5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2" repeatCount="5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2" repeatCount="5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2" repeatCount="5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2" repeatCount="5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2" repeatCount="5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2" repeatCount="5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xit" presetSubtype="2" repeatCount="500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xit" presetSubtype="2" repeatCount="5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" presetClass="exit" presetSubtype="2" repeatCount="500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8" dur="5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2" presetClass="exit" presetSubtype="2" repeatCount="5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xit" presetSubtype="2" repeatCount="5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" presetClass="exit" presetSubtype="2" repeatCount="5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5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xit" presetSubtype="2" repeatCount="5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xit" presetSubtype="2" repeatCount="5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" presetClass="exit" presetSubtype="2" repeatCount="5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" presetClass="exit" presetSubtype="2" repeatCount="5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" presetClass="exit" presetSubtype="2" repeatCount="500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0" dur="5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" presetClass="exit" presetSubtype="2" repeatCount="5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4" dur="5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" presetClass="exit" presetSubtype="2" repeatCount="5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8" dur="5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" presetClass="exit" presetSubtype="2" repeatCount="5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5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" presetClass="exit" presetSubtype="2" repeatCount="5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5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" presetClass="exit" presetSubtype="2" repeatCount="5000" fill="hold" grpId="0" nodeType="withEffect">
                                  <p:stCondLst>
                                    <p:cond delay="12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5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" presetClass="exit" presetSubtype="2" repeatCount="5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4" dur="5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" presetClass="exit" presetSubtype="2" repeatCount="5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8" dur="5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" presetClass="exit" presetSubtype="2" repeatCount="500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2" dur="5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" presetClass="exit" presetSubtype="2" repeatCount="5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xit" presetSubtype="2" repeatCount="500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5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" presetClass="exit" presetSubtype="2" repeatCount="500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4" dur="5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" presetClass="exit" presetSubtype="2" repeatCount="500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8" dur="5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2" presetClass="exit" presetSubtype="2" repeatCount="5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2" dur="5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" presetClass="exit" presetSubtype="2" repeatCount="500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6" dur="5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" presetClass="exit" presetSubtype="2" repeatCount="5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0" dur="5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" presetClass="exit" presetSubtype="2" repeatCount="5000" fill="hold" grpId="0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4" dur="5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2" presetClass="exit" presetSubtype="2" repeatCount="500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8" dur="5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" presetClass="exit" presetSubtype="2" repeatCount="500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2" dur="5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" presetClass="exit" presetSubtype="2" repeatCount="500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6" dur="5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" presetClass="exit" presetSubtype="2" repeatCount="500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0" dur="5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2" presetClass="exit" presetSubtype="2" repeatCount="500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4" dur="5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" presetClass="exit" presetSubtype="2" repeatCount="500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8" dur="5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2" presetClass="exit" presetSubtype="2" repeatCount="500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2" dur="5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2" presetClass="exit" presetSubtype="2" repeatCount="500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6" dur="5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" presetClass="exit" presetSubtype="2" repeatCount="5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0" dur="5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2" presetClass="exit" presetSubtype="2" repeatCount="500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4" dur="5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2" presetClass="exit" presetSubtype="2" repeatCount="500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8" dur="5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" presetClass="exit" presetSubtype="2" repeatCount="500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2" dur="5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2" presetClass="exit" presetSubtype="2" repeatCount="500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6" dur="5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2" presetClass="exit" presetSubtype="2" repeatCount="500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0" dur="5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2" presetClass="exit" presetSubtype="2" repeatCount="500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4" dur="5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2" presetClass="exit" presetSubtype="2" repeatCount="5000" fill="hold" grpId="0" nodeType="withEffect">
                                  <p:stCondLst>
                                    <p:cond delay="1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8" dur="5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2" presetClass="exit" presetSubtype="2" repeatCount="5000" fill="hold" grpId="0" nodeType="withEffect">
                                  <p:stCondLst>
                                    <p:cond delay="9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2" dur="5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2" presetClass="exit" presetSubtype="2" repeatCount="500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6" dur="5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2" presetClass="exit" presetSubtype="2" repeatCount="5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0" dur="5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" presetClass="exit" presetSubtype="2" repeatCount="500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4" dur="5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2" presetClass="exit" presetSubtype="2" repeatCount="5000" fill="hold" grpId="0" nodeType="withEffect">
                                  <p:stCondLst>
                                    <p:cond delay="12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8" dur="5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2" presetClass="exit" presetSubtype="2" repeatCount="500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2" dur="5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2" presetClass="exit" presetSubtype="2" repeatCount="500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6" dur="5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2" presetClass="exit" presetSubtype="2" repeatCount="5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0" dur="5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2" presetClass="exit" presetSubtype="2" repeatCount="500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4" dur="5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5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2" presetClass="exit" presetSubtype="2" repeatCount="5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8" dur="5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9" dur="5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2" presetClass="exit" presetSubtype="2" repeatCount="500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2" dur="5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2" presetClass="exit" presetSubtype="2" repeatCount="500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6" dur="5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5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2" presetClass="exit" presetSubtype="2" repeatCount="5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0" dur="5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5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2" presetClass="exit" presetSubtype="2" repeatCount="5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4" dur="5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5" dur="5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2" presetClass="exit" presetSubtype="2" repeatCount="500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8" dur="5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9" dur="5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2" presetClass="exit" presetSubtype="2" repeatCount="5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2" dur="5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5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2" presetClass="exit" presetSubtype="2" repeatCount="500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6" dur="5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7" dur="5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2" presetClass="exit" presetSubtype="2" repeatCount="500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0" dur="5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1" dur="5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2" presetClass="exit" presetSubtype="2" repeatCount="500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4" dur="5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5" dur="5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2" presetClass="exit" presetSubtype="2" repeatCount="500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8" dur="5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9" dur="5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2" presetClass="exit" presetSubtype="2" repeatCount="500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2" dur="5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3" dur="5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2" presetClass="exit" presetSubtype="2" repeatCount="500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6" dur="5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7" dur="5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2" presetClass="exit" presetSubtype="2" repeatCount="5000" fill="hold" grpId="0" nodeType="withEffect">
                                  <p:stCondLst>
                                    <p:cond delay="15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0" dur="5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1" dur="5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2" presetClass="exit" presetSubtype="2" repeatCount="5000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4" dur="5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5" dur="5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2" presetClass="exit" presetSubtype="2" repeatCount="5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8" dur="5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9" dur="5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2" presetClass="exit" presetSubtype="2" repeatCount="5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2" dur="5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3" dur="5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2" presetClass="exit" presetSubtype="2" repeatCount="5000" fill="hold" grpId="0" nodeType="withEffect">
                                  <p:stCondLst>
                                    <p:cond delay="10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6" dur="5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7" dur="5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2" presetClass="exit" presetSubtype="2" repeatCount="500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0" dur="5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1" dur="5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2" presetClass="exit" presetSubtype="2" repeatCount="5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4" dur="5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5" dur="5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2" presetClass="exit" presetSubtype="2" repeatCount="5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8" dur="5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9" dur="5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2" presetClass="exit" presetSubtype="2" repeatCount="500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2" dur="5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3" dur="5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2" presetClass="exit" presetSubtype="2" repeatCount="5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6" dur="5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7" dur="5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2" presetClass="exit" presetSubtype="2" repeatCount="5000" fill="hold" grpId="0" nodeType="withEffect">
                                  <p:stCondLst>
                                    <p:cond delay="12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0" dur="5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1" dur="5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2" presetClass="exit" presetSubtype="2" repeatCount="5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4" dur="5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5" dur="5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2" presetClass="exit" presetSubtype="2" repeatCount="5000" fill="hold" grpId="0" nodeType="withEffect">
                                  <p:stCondLst>
                                    <p:cond delay="9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8" dur="5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9" dur="5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2" presetClass="exit" presetSubtype="2" repeatCount="5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2" dur="5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3" dur="5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2" presetClass="exit" presetSubtype="2" repeatCount="5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6" dur="5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7" dur="5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2" presetClass="exit" presetSubtype="2" repeatCount="5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0" dur="5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1" dur="5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2" presetClass="exit" presetSubtype="2" repeatCount="500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4" dur="5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5" dur="5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2" presetClass="exit" presetSubtype="2" repeatCount="5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8" dur="5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9" dur="5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2" presetClass="exit" presetSubtype="2" repeatCount="5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2" dur="5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3" dur="5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2" presetClass="exit" presetSubtype="2" repeatCount="5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6" dur="5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7" dur="5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2" presetClass="exit" presetSubtype="2" repeatCount="5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0" dur="5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1" dur="5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2" presetClass="exit" presetSubtype="2" repeatCount="500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4" dur="5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5" dur="5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2" presetClass="exit" presetSubtype="2" repeatCount="500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8" dur="5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9" dur="5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2" presetClass="exit" presetSubtype="2" repeatCount="5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2" dur="5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3" dur="5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Office PowerPoint</Application>
  <PresentationFormat>Aangepast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Corine van Schagen | TEKZ Belastingadviseurs</dc:creator>
  <cp:lastModifiedBy>Corine van Schagen | TEKZ Belastingadviseurs</cp:lastModifiedBy>
  <cp:revision>6</cp:revision>
  <dcterms:created xsi:type="dcterms:W3CDTF">2022-03-16T18:23:14Z</dcterms:created>
  <dcterms:modified xsi:type="dcterms:W3CDTF">2022-03-16T19:05:08Z</dcterms:modified>
</cp:coreProperties>
</file>