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778c49cc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f778c49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4244824070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303475"/>
            <a:ext cx="11536500" cy="5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DDoS attacks pose significant risks to cloud systems, leading to data loss, service disruption, and reputational damage.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organizations shift to cloud infrastructures, the threat of DDoS attacks becomes more critical.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Traditional security mechanisms often fail to detect and mitigate DDoS threats in real-time.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propose a cloud-native DDoS Protection System using machine learning for real-time anomaly detection and automated traffic filtering.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system analyzes traffic patterns and historical data to differentiate between malicious and legitimate requests, ensuring continuous service.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Adaptable to various cloud architectures, it also complies with industry security standards for data integrity and protection.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78c49cce_0_0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3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f778c49cce_0_0"/>
          <p:cNvSpPr txBox="1">
            <a:spLocks noGrp="1"/>
          </p:cNvSpPr>
          <p:nvPr>
            <p:ph type="body" idx="1"/>
          </p:nvPr>
        </p:nvSpPr>
        <p:spPr>
          <a:xfrm>
            <a:off x="318300" y="1298350"/>
            <a:ext cx="116205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Our solution effectively mitigates DDoS attacks without negatively impacting cloud performance, ensuring business continuity.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key innovation is combining cloud-native solutions with machine learning models to create a scalable and compliant DDoS defense.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Experimental results show the system can handle attack traffic at volumes of many Mbps while maintaining optimal cloud resource utilization.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There is no impact on service quality or latency, ensuring uninterrupted user experience.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system adapts over time, continually learning emerging attack patterns through advanced machine learning algorithms.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This ongoing learning improves detection and response capabilities, enhancing the system’s effectiveness over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287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467700" y="1436675"/>
            <a:ext cx="112566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Data Generation and Anomaly Detection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Traffic Data Generation: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Synthetic traffic data is generated using a Python script to simulate real-world web traffic patterns.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Anomaly Detection: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Implemented using the Isolation Forest algorithm from scikit-learn.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algorithm identifies anomalies in the traffic data, which may indicate suspicious activity or potential DDoS attempts.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Detected anomalies are plotted using matplotlib for visual analysis.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528675" y="1072450"/>
            <a:ext cx="11382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2.	Load Testing and Traffic Simulation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Load Testing Tool: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Apache JMeter is used to simulate high traffic loads on the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Simulation: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Configured to send HTTP requests to the server, mimicking multiple users.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Varying parameters like the number of users, ramp-up period, and loop count to analyze server behavior under stress.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3. 	Cloud Integration and Monitoring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AWS EC2: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Deployed the anomaly detection scripts and traffic monitoring on an AWS EC2 instance.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CloudWatch Monitoring: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Metrics such as NetworkIn and CPU Utilization are monitored.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Alerts are configured to notify when thresholds are exceeded.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456516" y="1086748"/>
            <a:ext cx="113820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4.	DDoS Mitigation Strategies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Auto-Scaling: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Configured an Auto Scaling Group to dynamically launch or terminate instances based on traffic load.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Load Balancer: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Used an AWS Load Balancer to distribute incoming traffic evenly across instances.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5.	 Validation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Simulating Attacks: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High traffic simulated through JMeter to simulate DDoS attack scenarios.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Response Analysis: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Verified the system's ability to detect anomalies, scale up/down instances, and maintain system availability during the load test.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ZEROTH REVIEW DDoS Protection System for Cloud: Architecture and Tool Project Category : RESEARCH</vt:lpstr>
      <vt:lpstr>Abstract</vt:lpstr>
      <vt:lpstr>Introduction</vt:lpstr>
      <vt:lpstr>Introduction</vt:lpstr>
      <vt:lpstr>Architecture Diagram</vt:lpstr>
      <vt:lpstr>Proposed Method</vt:lpstr>
      <vt:lpstr>Proposed Method</vt:lpstr>
      <vt:lpstr>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Shaurya Srinet</cp:lastModifiedBy>
  <cp:revision>4</cp:revision>
  <dcterms:created xsi:type="dcterms:W3CDTF">2024-07-15T07:58:00Z</dcterms:created>
  <dcterms:modified xsi:type="dcterms:W3CDTF">2024-11-21T05:07:02Z</dcterms:modified>
</cp:coreProperties>
</file>