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guQbOaphgLGbh0f1Vv/Ze8Mut1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363A97-3B06-4840-ACC1-A6B1982C40C4}">
  <a:tblStyle styleId="{71363A97-3B06-4840-ACC1-A6B1982C40C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23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778c49cce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5" name="Google Shape;105;g2f778c49c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4df4ae193_3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g314df4ae193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5cd995d27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315cd995d2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600200"/>
            <a:ext cx="9144000" cy="2077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b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ZEROTH REVIEW</a:t>
            </a:r>
            <a:b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DDoS Protection System for Cloud: Architecture and Tool</a:t>
            </a:r>
            <a:b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Project Category : RESEARCH</a:t>
            </a:r>
            <a:endParaRPr sz="3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p1" descr="SRM Institute of Science and Technology - Wikipedi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50286" y="71919"/>
            <a:ext cx="1661019" cy="16557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2994836042"/>
              </p:ext>
            </p:extLst>
          </p:nvPr>
        </p:nvGraphicFramePr>
        <p:xfrm>
          <a:off x="510356" y="4891770"/>
          <a:ext cx="11016000" cy="1727972"/>
        </p:xfrm>
        <a:graphic>
          <a:graphicData uri="http://schemas.openxmlformats.org/drawingml/2006/table">
            <a:tbl>
              <a:tblPr firstRow="1" bandRow="1">
                <a:noFill/>
                <a:tableStyleId>{71363A97-3B06-4840-ACC1-A6B1982C40C4}</a:tableStyleId>
              </a:tblPr>
              <a:tblGrid>
                <a:gridCol w="530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797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Supervisor Name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 Balaji </a:t>
                      </a:r>
                      <a:r>
                        <a:rPr lang="en-US" sz="2400" b="0" i="0" u="none" strike="noStrike" cap="none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Srikaanth</a:t>
                      </a: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P, AP/NWC</a:t>
                      </a:r>
                      <a:endParaRPr sz="2400" b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Dr. S. Nagendra Prabhu, AP/CINTEL</a:t>
                      </a:r>
                      <a:endParaRPr sz="2400" b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u="none" strike="noStrike" cap="none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Batch No. NW000156</a:t>
                      </a:r>
                      <a:endParaRPr sz="14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Shaurya Singh Srinet – RA2111032010006</a:t>
                      </a:r>
                      <a:endParaRPr sz="14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 err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Shounak</a:t>
                      </a: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Chandra – RA2111032010026</a:t>
                      </a:r>
                      <a:endParaRPr sz="1400" u="none" strike="noStrike" cap="none" dirty="0"/>
                    </a:p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0" u="none" strike="noStrike" cap="none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Charvi Jain – RA2111047010113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4018001" y="498367"/>
            <a:ext cx="4015596" cy="601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152400" y="1371267"/>
            <a:ext cx="11887200" cy="5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Increasing cloud adoption heightens the risk of DDoS attacks, threatening service availability and data security.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propose a scalable DDoS Protection System designed for real-time detection and mitigation in cloud environments.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Utilizes a multi-layered architecture with machine learning to distinguish between malicious and legitimate traffic patterns.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Ensures seamless integration across various cloud platforms while maintaining performance and minimizing false positives.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937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Aligns with industry security standards to safeguard data integrity and service continuity.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title"/>
          </p:nvPr>
        </p:nvSpPr>
        <p:spPr>
          <a:xfrm>
            <a:off x="3844528" y="407195"/>
            <a:ext cx="4502944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"/>
          </p:nvPr>
        </p:nvSpPr>
        <p:spPr>
          <a:xfrm>
            <a:off x="311525" y="1303475"/>
            <a:ext cx="11536500" cy="51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DDoS attacks pose significant risks to cloud systems, leading to data loss, service disruption, and reputational damage.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As organizations shift to cloud infrastructures, the threat of DDoS attacks becomes more critical.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Traditional security mechanisms often fail to detect and mitigate DDoS threats in real-time.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We propose a cloud-native DDoS Protection System using machine learning for real-time anomaly detection and automated traffic filtering.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system analyzes traffic patterns and historical data to differentiate between malicious and legitimate requests, ensuring continuous service.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Adaptable to various cloud architectures, it also complies with industry security standards for data integrity and protection.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778c49cce_0_0"/>
          <p:cNvSpPr txBox="1">
            <a:spLocks noGrp="1"/>
          </p:cNvSpPr>
          <p:nvPr>
            <p:ph type="title"/>
          </p:nvPr>
        </p:nvSpPr>
        <p:spPr>
          <a:xfrm>
            <a:off x="3844528" y="407195"/>
            <a:ext cx="4503000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2f778c49cce_0_0"/>
          <p:cNvSpPr txBox="1">
            <a:spLocks noGrp="1"/>
          </p:cNvSpPr>
          <p:nvPr>
            <p:ph type="body" idx="1"/>
          </p:nvPr>
        </p:nvSpPr>
        <p:spPr>
          <a:xfrm>
            <a:off x="318300" y="1298350"/>
            <a:ext cx="11620500" cy="54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Our solution effectively mitigates DDoS attacks without negatively impacting cloud performance, ensuring business continuity.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The key innovation is combining cloud-native solutions with machine learning models to create a scalable and compliant DDoS defense.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Experimental results show the system can handle attack traffic at volumes of many Mbps while maintaining optimal cloud resource utilization.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There is no impact on service quality or latency, ensuring uninterrupted user experience.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The system adapts over time, continually learning emerging attack patterns through advanced machine learning algorithms.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This ongoing learning improves detection and response capabilities, enhancing the system’s effectiveness over time.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01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None/>
            </a:pP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7;g2f778c49cce_0_0">
            <a:extLst>
              <a:ext uri="{FF2B5EF4-FFF2-40B4-BE49-F238E27FC236}">
                <a16:creationId xmlns:a16="http://schemas.microsoft.com/office/drawing/2014/main" id="{23E2DB8B-B3EE-9EAE-5D21-C8E4AFD856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92996" y="365125"/>
            <a:ext cx="4955399" cy="7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EF0B1-3AD8-279C-80B8-C23377E8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0" y="1669518"/>
            <a:ext cx="11809200" cy="444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7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ctrTitle"/>
          </p:nvPr>
        </p:nvSpPr>
        <p:spPr>
          <a:xfrm>
            <a:off x="3548332" y="207963"/>
            <a:ext cx="4796287" cy="683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Proposed Method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subTitle" idx="1"/>
          </p:nvPr>
        </p:nvSpPr>
        <p:spPr>
          <a:xfrm>
            <a:off x="467700" y="1436675"/>
            <a:ext cx="11256600" cy="45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4572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Data Generation and Anomaly Detection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Traffic Data Generation: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Synthetic traffic data is generated using a Python script to simulate real-world web traffic patterns.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 b="1">
                <a:latin typeface="Times New Roman"/>
                <a:ea typeface="Times New Roman"/>
                <a:cs typeface="Times New Roman"/>
                <a:sym typeface="Times New Roman"/>
              </a:rPr>
              <a:t>Anomaly Detection:</a:t>
            </a: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Implemented using the Isolation Forest algorithm from scikit-learn.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algorithm identifies anomalies in the traffic data, which may indicate suspicious activity or potential DDoS attempts.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Detected anomalies are plotted using matplotlib for visual analysis.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4df4ae193_3_7"/>
          <p:cNvSpPr txBox="1">
            <a:spLocks noGrp="1"/>
          </p:cNvSpPr>
          <p:nvPr>
            <p:ph type="ctrTitle"/>
          </p:nvPr>
        </p:nvSpPr>
        <p:spPr>
          <a:xfrm>
            <a:off x="3548332" y="207963"/>
            <a:ext cx="47964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Proposed Method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g314df4ae193_3_7"/>
          <p:cNvSpPr txBox="1">
            <a:spLocks noGrp="1"/>
          </p:cNvSpPr>
          <p:nvPr>
            <p:ph type="subTitle" idx="1"/>
          </p:nvPr>
        </p:nvSpPr>
        <p:spPr>
          <a:xfrm>
            <a:off x="528675" y="1072450"/>
            <a:ext cx="11382000" cy="53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2.	Load Testing and Traffic Simulation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Load Testing Tool: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Apache JMeter is used to simulate high traffic loads on the system.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Simulation: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Configured to send HTTP requests to the server, mimicking multiple users.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Varying parameters like the number of users, ramp-up period, and loop count to analyze server behavior under stress.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3. 	Cloud Integration and Monitoring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AWS EC2: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Deployed the anomaly detection scripts and traffic monitoring on an AWS EC2 instance.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CloudWatch Monitoring: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Metrics such as NetworkIn and CPU Utilization are monitored.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Alerts are configured to notify when thresholds are exceeded.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5cd995d27_0_4"/>
          <p:cNvSpPr txBox="1">
            <a:spLocks noGrp="1"/>
          </p:cNvSpPr>
          <p:nvPr>
            <p:ph type="ctrTitle"/>
          </p:nvPr>
        </p:nvSpPr>
        <p:spPr>
          <a:xfrm>
            <a:off x="3548332" y="207963"/>
            <a:ext cx="47964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Proposed Method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315cd995d27_0_4"/>
          <p:cNvSpPr txBox="1">
            <a:spLocks noGrp="1"/>
          </p:cNvSpPr>
          <p:nvPr>
            <p:ph type="subTitle" idx="1"/>
          </p:nvPr>
        </p:nvSpPr>
        <p:spPr>
          <a:xfrm>
            <a:off x="456516" y="1086748"/>
            <a:ext cx="11382000" cy="54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4.	DDoS Mitigation Strategies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Auto-Scaling: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Configured an Auto Scaling Group to dynamically launch or terminate instances based on traffic load.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Load Balancer: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Used an AWS Load Balancer to distribute incoming traffic evenly across instances.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5.	 Validation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Simulating Attacks: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High traffic simulated through JMeter to simulate DDoS attack scenarios.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Response Analysis: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1" indent="-355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Verified the system's ability to detect anomalies, scale up/down instances, and maintain system availability during the load test.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618</Words>
  <Application>Microsoft Office PowerPoint</Application>
  <PresentationFormat>Widescreen</PresentationFormat>
  <Paragraphs>61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 ZEROTH REVIEW DDoS Protection System for Cloud: Architecture and Tool Project Category : RESEARCH</vt:lpstr>
      <vt:lpstr>Abstract</vt:lpstr>
      <vt:lpstr>Introduction</vt:lpstr>
      <vt:lpstr>Introduction</vt:lpstr>
      <vt:lpstr>Architecture Diagram</vt:lpstr>
      <vt:lpstr>Proposed Method</vt:lpstr>
      <vt:lpstr>Proposed Method</vt:lpstr>
      <vt:lpstr>Proposed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CHARVI JAIN</dc:creator>
  <cp:lastModifiedBy>Charvi Jain</cp:lastModifiedBy>
  <cp:revision>3</cp:revision>
  <dcterms:created xsi:type="dcterms:W3CDTF">2024-07-15T07:58:00Z</dcterms:created>
  <dcterms:modified xsi:type="dcterms:W3CDTF">2024-11-17T18:51:30Z</dcterms:modified>
</cp:coreProperties>
</file>