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guQbOaphgLGbh0f1Vv/Ze8Mut1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363A97-3B06-4840-ACC1-A6B1982C40C4}">
  <a:tblStyle styleId="{71363A97-3B06-4840-ACC1-A6B1982C40C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384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4df4ae193_3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314df4ae193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5cd995d27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315cd995d2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600200"/>
            <a:ext cx="9144000" cy="207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b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FIRST REVIEW</a:t>
            </a:r>
            <a:b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DDoS Protection System for Cloud: Architecture and Tool</a:t>
            </a: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Project Category : RESEARCH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" descr="SRM Institute of Science and Technology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0286" y="71919"/>
            <a:ext cx="1661019" cy="16557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2994836042"/>
              </p:ext>
            </p:extLst>
          </p:nvPr>
        </p:nvGraphicFramePr>
        <p:xfrm>
          <a:off x="510356" y="4891770"/>
          <a:ext cx="11016000" cy="1727972"/>
        </p:xfrm>
        <a:graphic>
          <a:graphicData uri="http://schemas.openxmlformats.org/drawingml/2006/table">
            <a:tbl>
              <a:tblPr firstRow="1" bandRow="1">
                <a:noFill/>
                <a:tableStyleId>{71363A97-3B06-4840-ACC1-A6B1982C40C4}</a:tableStyleId>
              </a:tblPr>
              <a:tblGrid>
                <a:gridCol w="530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79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Supervisor Name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</a:t>
                      </a: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Balaji </a:t>
                      </a:r>
                      <a:r>
                        <a:rPr lang="en-US" sz="2400" b="0" i="0" u="none" strike="noStrike" cap="none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Srikaanth</a:t>
                      </a: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P, AP/NWC</a:t>
                      </a:r>
                      <a:endParaRPr sz="2400" b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Dr. S. Nagendra Prabhu, AP/CINTEL</a:t>
                      </a:r>
                      <a:endParaRPr sz="2400" b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Batch No. NW000156</a:t>
                      </a:r>
                      <a:endParaRPr sz="1400" u="none" strike="noStrike" cap="none" dirty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Shaurya Singh Srinet – RA2111032010006</a:t>
                      </a:r>
                      <a:endParaRPr sz="1400" u="none" strike="noStrike" cap="none" dirty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Shounak</a:t>
                      </a: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Chandra – RA2111032010026</a:t>
                      </a:r>
                      <a:endParaRPr sz="1400" u="none" strike="noStrike" cap="none" dirty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Charvi Jain – RA2111047010113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4018001" y="498367"/>
            <a:ext cx="4015596" cy="601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152400" y="1371267"/>
            <a:ext cx="11887200" cy="51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Increasing cloud adoption heightens the risk of DDoS attacks, threatening service availability and data security.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We propose a scalable DDoS Protection System designed for real-time detection and mitigation in cloud environments.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Utilizes a multi-layered architecture with machine learning to distinguish between malicious and legitimate traffic patterns.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Ensures seamless integration across various cloud platforms while maintaining performance and minimizing false positives.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Aligns with industry security standards to safeguard data integrity and service continuity.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3844528" y="407195"/>
            <a:ext cx="4502944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311525" y="1440035"/>
            <a:ext cx="11536500" cy="492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10160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Proposed Solution:</a:t>
            </a:r>
          </a:p>
          <a:p>
            <a:pPr marL="901700"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Cloud-native DDoS Protection System using machine learning for real-time anomaly detection and automated traffic filtering.</a:t>
            </a:r>
          </a:p>
          <a:p>
            <a:pPr marL="901700"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Differentiates between malicious and legitimate traffic to ensure continuous service.</a:t>
            </a:r>
          </a:p>
          <a:p>
            <a:pPr marL="10160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Key Features:</a:t>
            </a:r>
          </a:p>
          <a:p>
            <a:pPr marL="901700"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Scalable and adaptable to various cloud architectures.</a:t>
            </a:r>
          </a:p>
          <a:p>
            <a:pPr marL="901700"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Compliant with industry standards for data integrity and security.</a:t>
            </a:r>
          </a:p>
          <a:p>
            <a:pPr marL="10160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Impact:</a:t>
            </a:r>
          </a:p>
          <a:p>
            <a:pPr marL="901700"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Handles high traffic volumes (many Mbps) while maintaining optimal cloud resource utilization.</a:t>
            </a:r>
          </a:p>
          <a:p>
            <a:pPr marL="901700"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Ensures uninterrupted user experience with no service degradation or increased latency.</a:t>
            </a:r>
          </a:p>
          <a:p>
            <a:pPr marL="901700"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Adapts over time, improving detection and response by learning emerging attack patterns.</a:t>
            </a:r>
            <a:endParaRPr lang="en-US"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7;g2f778c49cce_0_0">
            <a:extLst>
              <a:ext uri="{FF2B5EF4-FFF2-40B4-BE49-F238E27FC236}">
                <a16:creationId xmlns:a16="http://schemas.microsoft.com/office/drawing/2014/main" id="{23E2DB8B-B3EE-9EAE-5D21-C8E4AFD856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92996" y="365125"/>
            <a:ext cx="4955399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EF0B1-3AD8-279C-80B8-C23377E89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00" y="1669518"/>
            <a:ext cx="11809200" cy="444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4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ctrTitle"/>
          </p:nvPr>
        </p:nvSpPr>
        <p:spPr>
          <a:xfrm>
            <a:off x="2008015" y="549655"/>
            <a:ext cx="8175968" cy="68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 Simulation &amp; Data Generation</a:t>
            </a:r>
            <a:endParaRPr lang="en-US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853959" y="1782140"/>
            <a:ext cx="10484079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101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JMeter Setup for Traffic Simulation</a:t>
            </a:r>
          </a:p>
          <a:p>
            <a:pPr marL="4445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Tool Used: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JMeter for simulating both normal and DDoS traffic patterns.</a:t>
            </a:r>
          </a:p>
          <a:p>
            <a:pPr marL="4445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Generate realistic traffic for training the Isolation Forest model.</a:t>
            </a:r>
          </a:p>
          <a:p>
            <a:pPr marL="4445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Current Status:</a:t>
            </a:r>
          </a:p>
          <a:p>
            <a:pPr marL="9017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Traffic simulation setup is complete.</a:t>
            </a:r>
          </a:p>
          <a:p>
            <a:pPr marL="9017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Foundation laid for training machine learning models to detect DDoS attacks.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4df4ae193_3_7"/>
          <p:cNvSpPr txBox="1">
            <a:spLocks noGrp="1"/>
          </p:cNvSpPr>
          <p:nvPr>
            <p:ph type="ctrTitle"/>
          </p:nvPr>
        </p:nvSpPr>
        <p:spPr>
          <a:xfrm>
            <a:off x="1395793" y="250004"/>
            <a:ext cx="9400413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Anomaly Detection with Machine Learning</a:t>
            </a:r>
          </a:p>
        </p:txBody>
      </p:sp>
      <p:sp>
        <p:nvSpPr>
          <p:cNvPr id="120" name="Google Shape;120;g314df4ae193_3_7"/>
          <p:cNvSpPr txBox="1">
            <a:spLocks noGrp="1"/>
          </p:cNvSpPr>
          <p:nvPr>
            <p:ph type="subTitle" idx="1"/>
          </p:nvPr>
        </p:nvSpPr>
        <p:spPr>
          <a:xfrm>
            <a:off x="633778" y="1656729"/>
            <a:ext cx="11382000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Isolation Forest Model for DDoS Detection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Model: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Isolation Forest Algorithm is being implemented for anomaly detection.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Functionality: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Detects abnormal traffic patterns indicative of potential DDoS attacks.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Triggers mitigation actions via AWS Auto-Scaling and Load Balancing.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Current Status: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The model is actively being fine-tuned to improve its accuracy in detecting attack patterns in real-time.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5cd995d27_0_4"/>
          <p:cNvSpPr txBox="1">
            <a:spLocks noGrp="1"/>
          </p:cNvSpPr>
          <p:nvPr>
            <p:ph type="ctrTitle"/>
          </p:nvPr>
        </p:nvSpPr>
        <p:spPr>
          <a:xfrm>
            <a:off x="3548332" y="207963"/>
            <a:ext cx="47964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Next Steps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g315cd995d27_0_4"/>
          <p:cNvSpPr txBox="1">
            <a:spLocks noGrp="1"/>
          </p:cNvSpPr>
          <p:nvPr>
            <p:ph type="subTitle" idx="1"/>
          </p:nvPr>
        </p:nvSpPr>
        <p:spPr>
          <a:xfrm>
            <a:off x="456516" y="1010515"/>
            <a:ext cx="11382000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Model Optimization &amp; Real-Time Integration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Objective: 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Further optimize the Isolation Forest model by refining feature selection and hyperparameters.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Real-Time Integration: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Begin integrating the model into a live environment to trigger real-time mitigation based on detected anomalies.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Scaling &amp; Performance Testing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Upcoming Tasks</a:t>
            </a:r>
            <a:r>
              <a:rPr lang="en-US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Conduct performance testing with a broader range of DDoS attack scenarios (volumetric and application-layer).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Assess how well the system scales under high traffic loads and adjust accordingly.</a:t>
            </a:r>
          </a:p>
          <a:p>
            <a:pPr marL="914400" lvl="2" indent="0"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432</Words>
  <Application>Microsoft Office PowerPoint</Application>
  <PresentationFormat>Widescreen</PresentationFormat>
  <Paragraphs>50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 FIRST REVIEW DDoS Protection System for Cloud: Architecture and Tool Project Category : RESEARCH</vt:lpstr>
      <vt:lpstr>Abstract</vt:lpstr>
      <vt:lpstr>Introduction</vt:lpstr>
      <vt:lpstr>Architecture Diagram</vt:lpstr>
      <vt:lpstr>Traffic Simulation &amp; Data Generation</vt:lpstr>
      <vt:lpstr>Anomaly Detection with Machine Learning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CHARVI JAIN</dc:creator>
  <cp:lastModifiedBy>Shaurya Srinet</cp:lastModifiedBy>
  <cp:revision>25</cp:revision>
  <dcterms:created xsi:type="dcterms:W3CDTF">2024-07-15T07:58:00Z</dcterms:created>
  <dcterms:modified xsi:type="dcterms:W3CDTF">2024-11-28T19:50:30Z</dcterms:modified>
</cp:coreProperties>
</file>