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guQbOaphgLGbh0f1Vv/Ze8Mut1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363A97-3B06-4840-ACC1-A6B1982C40C4}">
  <a:tblStyle styleId="{71363A97-3B06-4840-ACC1-A6B1982C40C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384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4df4ae193_3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g314df4ae193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5cd995d27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g315cd995d2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600200"/>
            <a:ext cx="9144000" cy="2077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b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FINAL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REVIEW</a:t>
            </a:r>
            <a:b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DDoS Protection System for Cloud: Architecture and Tool</a:t>
            </a: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Project Category : RESEARCH</a:t>
            </a: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" name="Google Shape;89;p1" descr="SRM Institute of Science and Technology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0286" y="71919"/>
            <a:ext cx="1661019" cy="165576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val="2994836042"/>
              </p:ext>
            </p:extLst>
          </p:nvPr>
        </p:nvGraphicFramePr>
        <p:xfrm>
          <a:off x="510356" y="4891770"/>
          <a:ext cx="11016000" cy="1727972"/>
        </p:xfrm>
        <a:graphic>
          <a:graphicData uri="http://schemas.openxmlformats.org/drawingml/2006/table">
            <a:tbl>
              <a:tblPr firstRow="1" bandRow="1">
                <a:noFill/>
                <a:tableStyleId>{71363A97-3B06-4840-ACC1-A6B1982C40C4}</a:tableStyleId>
              </a:tblPr>
              <a:tblGrid>
                <a:gridCol w="530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797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Supervisor Name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</a:t>
                      </a: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 Balaji </a:t>
                      </a:r>
                      <a:r>
                        <a:rPr lang="en-US" sz="2400" b="0" i="0" u="none" strike="noStrike" cap="none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Srikaanth</a:t>
                      </a: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P, AP/NWC</a:t>
                      </a:r>
                      <a:endParaRPr sz="2400" b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Dr. S. Nagendra Prabhu, AP/CINTEL</a:t>
                      </a:r>
                      <a:endParaRPr sz="2400" b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b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Batch No. NW000156</a:t>
                      </a:r>
                      <a:endParaRPr sz="1400" u="none" strike="noStrike" cap="none" dirty="0"/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Shaurya Singh Srinet – RA2111032010006</a:t>
                      </a:r>
                      <a:endParaRPr sz="1400" u="none" strike="noStrike" cap="none" dirty="0"/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Shounak</a:t>
                      </a:r>
                      <a:r>
                        <a:rPr lang="en-US" sz="24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Chandra – RA2111032010026</a:t>
                      </a:r>
                      <a:endParaRPr sz="1400" u="none" strike="noStrike" cap="none" dirty="0"/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Charvi Jain – RA2111047010113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4018001" y="498367"/>
            <a:ext cx="4015596" cy="601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152400" y="1371267"/>
            <a:ext cx="11887200" cy="51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393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Increasing cloud adoption heightens the risk of DDoS attacks, threatening service availability and data security.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We propose a scalable DDoS Protection System designed for real-time detection and mitigation in cloud environments.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Utilizes a multi-layered architecture with machine learning to distinguish between malicious and legitimate traffic patterns.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Ensures seamless integration across various cloud platforms while maintaining performance and minimizing false positives.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Aligns with industry security standards to safeguard data integrity and service continuity.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3844528" y="407195"/>
            <a:ext cx="4502944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"/>
          </p:nvPr>
        </p:nvSpPr>
        <p:spPr>
          <a:xfrm>
            <a:off x="311525" y="1440034"/>
            <a:ext cx="11536500" cy="492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10160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000"/>
              <a:buNone/>
            </a:pP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Proposed Solution:</a:t>
            </a:r>
          </a:p>
          <a:p>
            <a:pPr marL="901700" lvl="1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000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Cloud-native DDoS Protection System using machine learning for real-time anomaly detection and automated traffic filtering.</a:t>
            </a:r>
          </a:p>
          <a:p>
            <a:pPr marL="901700" lvl="1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000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Differentiates between malicious and legitimate traffic to ensure continuous service.</a:t>
            </a:r>
          </a:p>
          <a:p>
            <a:pPr marL="10160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000"/>
              <a:buNone/>
            </a:pP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Key Features:</a:t>
            </a:r>
          </a:p>
          <a:p>
            <a:pPr marL="901700" lvl="1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000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Scalable and adaptable to various cloud architectures.</a:t>
            </a:r>
          </a:p>
          <a:p>
            <a:pPr marL="901700" lvl="1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000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Compliant with industry standards for data integrity and security.</a:t>
            </a:r>
          </a:p>
          <a:p>
            <a:pPr marL="10160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000"/>
              <a:buNone/>
            </a:pP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Impact:</a:t>
            </a:r>
          </a:p>
          <a:p>
            <a:pPr marL="901700" lvl="1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000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Handles high traffic volumes (many Mbps) while maintaining optimal cloud resource utilization.</a:t>
            </a:r>
          </a:p>
          <a:p>
            <a:pPr marL="901700" lvl="1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000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Ensures uninterrupted user experience with no service degradation or increased latency.</a:t>
            </a:r>
          </a:p>
          <a:p>
            <a:pPr marL="901700" lvl="1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000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Adapts over time, improving detection and response by learning emerging attack patterns.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7;g2f778c49cce_0_0">
            <a:extLst>
              <a:ext uri="{FF2B5EF4-FFF2-40B4-BE49-F238E27FC236}">
                <a16:creationId xmlns:a16="http://schemas.microsoft.com/office/drawing/2014/main" id="{23E2DB8B-B3EE-9EAE-5D21-C8E4AFD856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92996" y="365125"/>
            <a:ext cx="4955399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Architecture Diagram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EF0B1-3AD8-279C-80B8-C23377E89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00" y="1669518"/>
            <a:ext cx="11809200" cy="444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4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ctrTitle"/>
          </p:nvPr>
        </p:nvSpPr>
        <p:spPr>
          <a:xfrm>
            <a:off x="1161660" y="539144"/>
            <a:ext cx="9868675" cy="68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Traffic Mitigation Implementation</a:t>
            </a:r>
            <a:endParaRPr lang="en-US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1"/>
          </p:nvPr>
        </p:nvSpPr>
        <p:spPr>
          <a:xfrm>
            <a:off x="853957" y="1894024"/>
            <a:ext cx="10484079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1016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Real-Time Filtering:</a:t>
            </a:r>
          </a:p>
          <a:p>
            <a:pPr marL="901700"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Traffic is filtered dynamically in response to detected DDoS attacks.</a:t>
            </a:r>
          </a:p>
          <a:p>
            <a:pPr marL="901700"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Ensures minimal impact on service availability during attacks.</a:t>
            </a:r>
          </a:p>
          <a:p>
            <a:pPr marL="1016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AWS Integration:</a:t>
            </a:r>
          </a:p>
          <a:p>
            <a:pPr marL="901700"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Auto-Scaling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: Scales resources automatically during attack scenarios.</a:t>
            </a:r>
          </a:p>
          <a:p>
            <a:pPr marL="901700"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Load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Balancing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: Distributes traffic to ensure even resource utilization.</a:t>
            </a:r>
          </a:p>
          <a:p>
            <a:pPr marL="901700"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CloudWatch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Monitoring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: Provides real-time metrics for tracking system performance during attacks.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4df4ae193_3_7"/>
          <p:cNvSpPr txBox="1">
            <a:spLocks noGrp="1"/>
          </p:cNvSpPr>
          <p:nvPr>
            <p:ph type="ctrTitle"/>
          </p:nvPr>
        </p:nvSpPr>
        <p:spPr>
          <a:xfrm>
            <a:off x="1395793" y="250004"/>
            <a:ext cx="9400413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Continuous Model Enhancement and Testing</a:t>
            </a:r>
          </a:p>
        </p:txBody>
      </p:sp>
      <p:sp>
        <p:nvSpPr>
          <p:cNvPr id="120" name="Google Shape;120;g314df4ae193_3_7"/>
          <p:cNvSpPr txBox="1">
            <a:spLocks noGrp="1"/>
          </p:cNvSpPr>
          <p:nvPr>
            <p:ph type="subTitle" idx="1"/>
          </p:nvPr>
        </p:nvSpPr>
        <p:spPr>
          <a:xfrm>
            <a:off x="404999" y="1390616"/>
            <a:ext cx="11382000" cy="507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Model Optimization: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Experimented with hyperparameter tuning and feature selection to improve model accuracy.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Machine Learning Integration: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The Isolation Forest model is now fully integrated into the AWS cloud environment for real-time attack detection.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Ongoing Testing: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The model has been tested on various attack types (volumetric, application-layer), with positive results in terms of detection and mitigation.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5cd995d27_0_4"/>
          <p:cNvSpPr txBox="1">
            <a:spLocks noGrp="1"/>
          </p:cNvSpPr>
          <p:nvPr>
            <p:ph type="ctrTitle"/>
          </p:nvPr>
        </p:nvSpPr>
        <p:spPr>
          <a:xfrm>
            <a:off x="1300165" y="230731"/>
            <a:ext cx="9694702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Real-Time Attack Detection and Mitigation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g315cd995d27_0_4"/>
          <p:cNvSpPr txBox="1">
            <a:spLocks noGrp="1"/>
          </p:cNvSpPr>
          <p:nvPr>
            <p:ph type="subTitle" idx="1"/>
          </p:nvPr>
        </p:nvSpPr>
        <p:spPr>
          <a:xfrm>
            <a:off x="523583" y="1579351"/>
            <a:ext cx="11144833" cy="466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</a:pPr>
            <a:r>
              <a:rPr lang="en-US" sz="22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Real-Time Cloud Monitoring: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Isolation Forest model continuously monitors traffic data from cloud-hosted websites.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</a:pPr>
            <a:r>
              <a:rPr lang="en-US" sz="22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Attack Scenarios Tested: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Simulated volumetric and application-layer DDoS attacks.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system successfully triggered Auto-Scaling and Load Balancing strategies to mitigate attack effects.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</a:pPr>
            <a:r>
              <a:rPr lang="en-US" sz="22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Key Results: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system scaled cloud resources effectively without performance degradation.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Ensured continuous service availability during attacks.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429</Words>
  <Application>Microsoft Office PowerPoint</Application>
  <PresentationFormat>Widescreen</PresentationFormat>
  <Paragraphs>50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 FINAL REVIEW DDoS Protection System for Cloud: Architecture and Tool Project Category : RESEARCH</vt:lpstr>
      <vt:lpstr>Abstract</vt:lpstr>
      <vt:lpstr>Introduction</vt:lpstr>
      <vt:lpstr>Architecture Diagram</vt:lpstr>
      <vt:lpstr>Dynamic Traffic Mitigation Implementation</vt:lpstr>
      <vt:lpstr>Continuous Model Enhancement and Testing</vt:lpstr>
      <vt:lpstr>Real-Time Attack Detection and Mitigation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CHARVI JAIN</dc:creator>
  <cp:lastModifiedBy>Shaurya Srinet</cp:lastModifiedBy>
  <cp:revision>35</cp:revision>
  <dcterms:created xsi:type="dcterms:W3CDTF">2024-07-15T07:58:00Z</dcterms:created>
  <dcterms:modified xsi:type="dcterms:W3CDTF">2024-11-28T19:50:39Z</dcterms:modified>
</cp:coreProperties>
</file>