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7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0871f82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90871f82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0871f82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90871f82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90871f8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90871f8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90871f82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90871f82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90871f82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90871f82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90871f8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90871f8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90871f8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90871f82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90871f8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90871f8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0871f82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90871f82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0871f82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90871f82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 Web Hosting on S3 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853200" y="3532375"/>
            <a:ext cx="78828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By Shaurya Srinet (RA2111032010006)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31600" y="4179175"/>
            <a:ext cx="78828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                           CSE-IoT (T2 Section)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753453"/>
            <a:ext cx="8520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AWS Project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2117075"/>
            <a:ext cx="8520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                             Interim Review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Output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68C5C-B87F-9B40-E2CF-5C0E60E0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6" y="1017725"/>
            <a:ext cx="7439487" cy="37818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pic>
        <p:nvPicPr>
          <p:cNvPr id="1026" name="Picture 2" descr="Image result for Static Web Hosting on S3 architecture diagram">
            <a:extLst>
              <a:ext uri="{FF2B5EF4-FFF2-40B4-BE49-F238E27FC236}">
                <a16:creationId xmlns:a16="http://schemas.microsoft.com/office/drawing/2014/main" id="{974BEB04-496E-0C1D-A271-E2CCC90E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21" y="1235384"/>
            <a:ext cx="4731798" cy="330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Required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2018750"/>
            <a:ext cx="8520600" cy="20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host or a website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Creation of S3 Bucket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Configuration of S3 Bucket for Static Hosting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Bucket Policy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Amazon S3 Bucket Console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17050-69E6-C78F-E741-9CC9061A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" y="1086386"/>
            <a:ext cx="8043169" cy="3779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Amazon S3 Bucket Policy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64C42-A826-01A5-0667-A6408158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92" y="1269506"/>
            <a:ext cx="7429016" cy="3293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Amazon S3 Static Hosting Config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D0D60-30FC-7108-0BCF-17B2CDC9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" y="1157278"/>
            <a:ext cx="7572652" cy="35411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used</a:t>
            </a:r>
            <a:endParaRPr dirty="0"/>
          </a:p>
        </p:txBody>
      </p:sp>
      <p:pic>
        <p:nvPicPr>
          <p:cNvPr id="2050" name="Picture 2" descr="Image result for S3 bucket service logo">
            <a:extLst>
              <a:ext uri="{FF2B5EF4-FFF2-40B4-BE49-F238E27FC236}">
                <a16:creationId xmlns:a16="http://schemas.microsoft.com/office/drawing/2014/main" id="{47560C0F-73B3-DED5-AF67-CC0F8D74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42" y="1830187"/>
            <a:ext cx="22764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Faced</a:t>
            </a: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IAM Permissions not given thus no other users has been created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DB135-090D-E54B-E370-ADFDAD46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3" y="1201320"/>
            <a:ext cx="7170694" cy="3372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78</Words>
  <Application>Microsoft Office PowerPoint</Application>
  <PresentationFormat>On-screen Show (16:9)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Application Architecture</vt:lpstr>
      <vt:lpstr>Things Required</vt:lpstr>
      <vt:lpstr>Amazon S3 Bucket Console</vt:lpstr>
      <vt:lpstr>Amazon S3 Bucket Policy</vt:lpstr>
      <vt:lpstr>Amazon S3 Static Hosting Config</vt:lpstr>
      <vt:lpstr>Service used</vt:lpstr>
      <vt:lpstr>Problems Faced</vt:lpstr>
      <vt:lpstr>Source Code</vt:lpstr>
      <vt:lpstr>Expected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Shaurya Srinet</cp:lastModifiedBy>
  <cp:revision>6</cp:revision>
  <dcterms:modified xsi:type="dcterms:W3CDTF">2023-10-21T07:06:58Z</dcterms:modified>
</cp:coreProperties>
</file>