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88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CrowdSense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262"/>
            <a:ext cx="8229600" cy="3319901"/>
          </a:xfrm>
        </p:spPr>
        <p:txBody>
          <a:bodyPr/>
          <a:lstStyle/>
          <a:p>
            <a:r>
              <a:rPr dirty="0"/>
              <a:t>Revolutionizing venue management with AI-powered video analytics.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1669"/>
            <a:ext cx="8229600" cy="3414494"/>
          </a:xfrm>
        </p:spPr>
        <p:txBody>
          <a:bodyPr/>
          <a:lstStyle/>
          <a:p>
            <a:r>
              <a:rPr dirty="0" err="1"/>
              <a:t>CrowdSense</a:t>
            </a:r>
            <a:r>
              <a:rPr dirty="0"/>
              <a:t> AI is transforming venue management with AI, ensuring safety, efficiency, and an enhanced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3710"/>
            <a:ext cx="8229600" cy="3372453"/>
          </a:xfrm>
        </p:spPr>
        <p:txBody>
          <a:bodyPr/>
          <a:lstStyle/>
          <a:p>
            <a:r>
              <a:rPr dirty="0"/>
              <a:t>Managing crowds in public spaces is inefficient, leading to security risks and space underutilization.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4014"/>
            <a:ext cx="8229600" cy="3572149"/>
          </a:xfrm>
        </p:spPr>
        <p:txBody>
          <a:bodyPr/>
          <a:lstStyle/>
          <a:p>
            <a:r>
              <a:rPr dirty="0" err="1"/>
              <a:t>CrowdSense</a:t>
            </a:r>
            <a:r>
              <a:rPr dirty="0"/>
              <a:t> AI provides real-time crowd monitoring, AI-powered heatmaps, and predictive insights to optimize venue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4014"/>
            <a:ext cx="8229600" cy="3572149"/>
          </a:xfrm>
        </p:spPr>
        <p:txBody>
          <a:bodyPr/>
          <a:lstStyle/>
          <a:p>
            <a:r>
              <a:rPr dirty="0"/>
              <a:t>Real-time crowd detection</a:t>
            </a:r>
          </a:p>
          <a:p>
            <a:r>
              <a:rPr dirty="0"/>
              <a:t>Historical analytics and reports</a:t>
            </a:r>
          </a:p>
          <a:p>
            <a:r>
              <a:rPr dirty="0"/>
              <a:t>AI-powered heatmaps</a:t>
            </a:r>
          </a:p>
          <a:p>
            <a:r>
              <a:rPr dirty="0"/>
              <a:t>Live video processing</a:t>
            </a:r>
          </a:p>
          <a:p>
            <a:r>
              <a:rPr dirty="0"/>
              <a:t>Secure data storage with </a:t>
            </a:r>
            <a:r>
              <a:rPr dirty="0" err="1"/>
              <a:t>Supabase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2179"/>
            <a:ext cx="8229600" cy="3403984"/>
          </a:xfrm>
        </p:spPr>
        <p:txBody>
          <a:bodyPr/>
          <a:lstStyle/>
          <a:p>
            <a:r>
              <a:rPr dirty="0"/>
              <a:t>React, TypeScript, TensorFlow.js, </a:t>
            </a:r>
            <a:r>
              <a:rPr dirty="0" err="1"/>
              <a:t>Supabase</a:t>
            </a:r>
            <a:r>
              <a:rPr dirty="0"/>
              <a:t>, Node.js, Express.js, MongoDB, </a:t>
            </a:r>
            <a:r>
              <a:rPr dirty="0" err="1"/>
              <a:t>Nx</a:t>
            </a:r>
            <a:r>
              <a:rPr dirty="0"/>
              <a:t> Toolkit, </a:t>
            </a:r>
            <a:r>
              <a:rPr dirty="0" err="1"/>
              <a:t>Nx</a:t>
            </a:r>
            <a:r>
              <a:rPr dirty="0"/>
              <a:t> AI Manager, Recharts, Socket.IO.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379"/>
            <a:ext cx="8229600" cy="3708784"/>
          </a:xfrm>
        </p:spPr>
        <p:txBody>
          <a:bodyPr/>
          <a:lstStyle/>
          <a:p>
            <a:r>
              <a:rPr dirty="0"/>
              <a:t>Backend: Node.js &amp; Express.js</a:t>
            </a:r>
          </a:p>
          <a:p>
            <a:r>
              <a:rPr dirty="0"/>
              <a:t>Frontend: React &amp; TypeScript</a:t>
            </a:r>
          </a:p>
          <a:p>
            <a:r>
              <a:rPr dirty="0"/>
              <a:t>AI: TensorFlow.js for video analytics</a:t>
            </a:r>
          </a:p>
          <a:p>
            <a:r>
              <a:rPr dirty="0"/>
              <a:t>Database: MongoDB/</a:t>
            </a:r>
            <a:r>
              <a:rPr dirty="0" err="1"/>
              <a:t>Supabase</a:t>
            </a:r>
            <a:endParaRPr dirty="0"/>
          </a:p>
          <a:p>
            <a:r>
              <a:rPr dirty="0"/>
              <a:t>Real-time updates: Socket.IO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0345"/>
            <a:ext cx="8229600" cy="3235818"/>
          </a:xfrm>
        </p:spPr>
        <p:txBody>
          <a:bodyPr/>
          <a:lstStyle/>
          <a:p>
            <a:r>
              <a:rPr dirty="0"/>
              <a:t>Stadiums &amp; Concerts: Prevent overcrowding</a:t>
            </a:r>
          </a:p>
          <a:p>
            <a:r>
              <a:rPr dirty="0"/>
              <a:t>Shopping Malls: Optimize layouts</a:t>
            </a:r>
          </a:p>
          <a:p>
            <a:r>
              <a:rPr dirty="0"/>
              <a:t>Smart Cities: AI-driven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UI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3103"/>
            <a:ext cx="8229600" cy="2973060"/>
          </a:xfrm>
        </p:spPr>
        <p:txBody>
          <a:bodyPr/>
          <a:lstStyle/>
          <a:p>
            <a:r>
              <a:rPr dirty="0"/>
              <a:t>A glimpse of the </a:t>
            </a:r>
            <a:r>
              <a:rPr dirty="0" err="1"/>
              <a:t>CrowdSense</a:t>
            </a:r>
            <a:r>
              <a:rPr dirty="0"/>
              <a:t> AI dashboard with real-time analytics and user settings.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097"/>
            <a:ext cx="8229600" cy="3488066"/>
          </a:xfrm>
        </p:spPr>
        <p:txBody>
          <a:bodyPr/>
          <a:lstStyle/>
          <a:p>
            <a:r>
              <a:rPr dirty="0"/>
              <a:t>Enhancing AI for queue monitoring, multi-venue support, predictive analytics, and IoT sensor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CrowdSense AI</vt:lpstr>
      <vt:lpstr>Problem Statement</vt:lpstr>
      <vt:lpstr>Solution</vt:lpstr>
      <vt:lpstr>Key Features</vt:lpstr>
      <vt:lpstr>Technology Stack</vt:lpstr>
      <vt:lpstr>Implementation</vt:lpstr>
      <vt:lpstr>Use Cases</vt:lpstr>
      <vt:lpstr>Live Demo &amp; UI Showcase</vt:lpstr>
      <vt:lpstr>Future Roadmap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Shaurya Srinet</cp:lastModifiedBy>
  <cp:revision>3</cp:revision>
  <dcterms:created xsi:type="dcterms:W3CDTF">2013-01-27T09:14:16Z</dcterms:created>
  <dcterms:modified xsi:type="dcterms:W3CDTF">2025-02-07T21:41:38Z</dcterms:modified>
  <cp:category/>
</cp:coreProperties>
</file>