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uQbOaphgLGbh0f1Vv/Ze8Mut1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363A97-3B06-4840-ACC1-A6B1982C40C4}">
  <a:tblStyle styleId="{71363A97-3B06-4840-ACC1-A6B1982C40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84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df4ae193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314df4ae19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5cd995d2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15cd995d2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DDoS Protection System for Cloud: Architecture and Tool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Project Category : RESEARCH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" descr="SRM Institute of Science and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286" y="71919"/>
            <a:ext cx="1661019" cy="16557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994836042"/>
              </p:ext>
            </p:extLst>
          </p:nvPr>
        </p:nvGraphicFramePr>
        <p:xfrm>
          <a:off x="510356" y="4891770"/>
          <a:ext cx="11016000" cy="1727972"/>
        </p:xfrm>
        <a:graphic>
          <a:graphicData uri="http://schemas.openxmlformats.org/drawingml/2006/table">
            <a:tbl>
              <a:tblPr firstRow="1" bandRow="1">
                <a:noFill/>
                <a:tableStyleId>{71363A97-3B06-4840-ACC1-A6B1982C40C4}</a:tableStyleId>
              </a:tblPr>
              <a:tblGrid>
                <a:gridCol w="530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9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 Name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Balaji 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Srikaanth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P, AP/NWC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S. Nagendra Prabhu, AP/CINTEL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No. NW000156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Shaurya Singh Srinet – RA2111032010006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Shounak</a:t>
                      </a: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Chandra – RA2111032010026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Charvi Jain – RA2111047010113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018001" y="498367"/>
            <a:ext cx="4015596" cy="60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52400" y="1371267"/>
            <a:ext cx="118872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Increasing cloud adoption heightens the risk of DDoS attacks, threatening service availability and data security.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We propose a scalable DDoS Protection System designed for real-time detection and mitigation in cloud environments.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Utilizes a multi-layered architecture with machine learning to distinguish between malicious and legitimate traffic patterns.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Ensures seamless integration across various cloud platforms while maintaining performance and minimizing false positives.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Aligns with industry security standards to safeguard data integrity and service continuity.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844528" y="407195"/>
            <a:ext cx="4502944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11525" y="1440034"/>
            <a:ext cx="11536500" cy="492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016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Solution: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Cloud-native DDoS Protection System using machine learning for real-time anomaly detection and automated traffic filtering.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Differentiates between malicious and legitimate traffic to ensure continuous service.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Scalable and adaptable to various cloud architectures.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Compliant with industry standards for data integrity and security.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Impact: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Handles high traffic volumes (many Mbps) while maintaining optimal cloud resource utilization.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Ensures uninterrupted user experience with no service degradation or increased latency.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Adapts over time, improving detection and response by learning emerging attack patterns.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7;g2f778c49cce_0_0">
            <a:extLst>
              <a:ext uri="{FF2B5EF4-FFF2-40B4-BE49-F238E27FC236}">
                <a16:creationId xmlns:a16="http://schemas.microsoft.com/office/drawing/2014/main" id="{23E2DB8B-B3EE-9EAE-5D21-C8E4AFD85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2996" y="365125"/>
            <a:ext cx="4955399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EF0B1-3AD8-279C-80B8-C23377E8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0" y="1669518"/>
            <a:ext cx="11809200" cy="44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1161660" y="539144"/>
            <a:ext cx="9868675" cy="68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and Updates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853957" y="1511921"/>
            <a:ext cx="10484079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0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Model Optimization: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Improved feature selection and hyperparameter tuning for the Isolation Forest algorithm.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Achieved better performance in detecting both volumetric and application-layer DDoS attacks.</a:t>
            </a:r>
          </a:p>
          <a:p>
            <a:pPr marL="10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Real-Time Filtering: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Integration of the model into live cloud environments has commenced.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Triggered mitigation actions based on detected anomalies, including AWS Auto-Scaling and Load Balancing.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df4ae193_3_7"/>
          <p:cNvSpPr txBox="1">
            <a:spLocks noGrp="1"/>
          </p:cNvSpPr>
          <p:nvPr>
            <p:ph type="ctrTitle"/>
          </p:nvPr>
        </p:nvSpPr>
        <p:spPr>
          <a:xfrm>
            <a:off x="1395792" y="492575"/>
            <a:ext cx="9400413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Simulation and Performance Testing</a:t>
            </a:r>
          </a:p>
        </p:txBody>
      </p:sp>
      <p:sp>
        <p:nvSpPr>
          <p:cNvPr id="120" name="Google Shape;120;g314df4ae193_3_7"/>
          <p:cNvSpPr txBox="1">
            <a:spLocks noGrp="1"/>
          </p:cNvSpPr>
          <p:nvPr>
            <p:ph type="subTitle" idx="1"/>
          </p:nvPr>
        </p:nvSpPr>
        <p:spPr>
          <a:xfrm>
            <a:off x="404999" y="1499450"/>
            <a:ext cx="113820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Simulation with JMeter</a:t>
            </a: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Expanded traffic simulation scenarios to include more complex attack patterns and higher volumes.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Realistic traffic generation was tested to ensure that the model can identify DDoS anomalies under various conditions.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Performance Testing: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Successfully tested the system's performance under different DDoS attack loads.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Results suggest that the system can scale well under significant traffic spikes.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cd995d27_0_4"/>
          <p:cNvSpPr txBox="1">
            <a:spLocks noGrp="1"/>
          </p:cNvSpPr>
          <p:nvPr>
            <p:ph type="ctrTitle"/>
          </p:nvPr>
        </p:nvSpPr>
        <p:spPr>
          <a:xfrm>
            <a:off x="1248648" y="521282"/>
            <a:ext cx="9694702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315cd995d27_0_4"/>
          <p:cNvSpPr txBox="1">
            <a:spLocks noGrp="1"/>
          </p:cNvSpPr>
          <p:nvPr>
            <p:ph type="subTitle" idx="1"/>
          </p:nvPr>
        </p:nvSpPr>
        <p:spPr>
          <a:xfrm>
            <a:off x="523583" y="1673943"/>
            <a:ext cx="11144833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Model Optimization &amp; Refinement: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Further improve detection accuracy by incorporating new features and attack </a:t>
            </a:r>
            <a:r>
              <a:rPr lang="en-US" sz="2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data.Focus</a:t>
            </a: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on reducing false positives during high-traffic periods.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Cloud Integration and Real-Time Testing: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Expand real-time integration with cloud platforms.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Implement additional mitigation strategies, including network-level protections.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Comprehensive Stress Testing: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Perform additional performance testing with larger datasets and varied DDoS scenarios.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Evaluate the system's robustness and make necessary adjustments to enhance scalability.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440</Words>
  <Application>Microsoft Office PowerPoint</Application>
  <PresentationFormat>Widescreen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 FINAL REVIEW DDoS Protection System for Cloud: Architecture and Tool Project Category : RESEARCH</vt:lpstr>
      <vt:lpstr>Abstract</vt:lpstr>
      <vt:lpstr>Introduction</vt:lpstr>
      <vt:lpstr>Architecture Diagram</vt:lpstr>
      <vt:lpstr>Progress and Updates</vt:lpstr>
      <vt:lpstr>Traffic Simulation and Performance Testing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CHARVI JAIN</dc:creator>
  <cp:lastModifiedBy>Shaurya Srinet</cp:lastModifiedBy>
  <cp:revision>40</cp:revision>
  <dcterms:created xsi:type="dcterms:W3CDTF">2024-07-15T07:58:00Z</dcterms:created>
  <dcterms:modified xsi:type="dcterms:W3CDTF">2025-01-04T11:19:33Z</dcterms:modified>
</cp:coreProperties>
</file>