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uQbOaphgLGbh0f1Vv/Ze8Mut1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363A97-3B06-4840-ACC1-A6B1982C40C4}">
  <a:tblStyle styleId="{71363A97-3B06-4840-ACC1-A6B1982C40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27" y="8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4df4ae193_3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314df4ae193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5cd995d27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315cd995d2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600200"/>
            <a:ext cx="9144000" cy="207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FINAL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DDoS Protection System for Cloud: Architecture and Tool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Project Category : RESEARCH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" descr="SRM Institute of Science and Technolog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0286" y="71919"/>
            <a:ext cx="1661019" cy="16557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2994836042"/>
              </p:ext>
            </p:extLst>
          </p:nvPr>
        </p:nvGraphicFramePr>
        <p:xfrm>
          <a:off x="510356" y="4891770"/>
          <a:ext cx="11016000" cy="1727972"/>
        </p:xfrm>
        <a:graphic>
          <a:graphicData uri="http://schemas.openxmlformats.org/drawingml/2006/table">
            <a:tbl>
              <a:tblPr firstRow="1" bandRow="1">
                <a:noFill/>
                <a:tableStyleId>{71363A97-3B06-4840-ACC1-A6B1982C40C4}</a:tableStyleId>
              </a:tblPr>
              <a:tblGrid>
                <a:gridCol w="530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9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Supervisor Name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Balaji </a:t>
                      </a:r>
                      <a:r>
                        <a:rPr lang="en-US" sz="2400" b="0" i="0" u="none" strike="noStrike" cap="none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Srikaanth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P, AP/NWC</a:t>
                      </a: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Dr. S. Nagendra Prabhu, AP/CINTEL</a:t>
                      </a: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Batch No. NW000156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Shaurya Singh Srinet – RA2111032010006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Shounak</a:t>
                      </a: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Chandra – RA2111032010026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Charvi Jain – RA2111047010113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018001" y="498367"/>
            <a:ext cx="4015596" cy="601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52400" y="1371267"/>
            <a:ext cx="118872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Increasing cloud adoption heightens the risk of DDoS attacks, threatening service availability and data security.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We propose a scalable DDoS Protection System designed for real-time detection and mitigation in cloud environments.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Utilizes a multi-layered architecture with machine learning to distinguish between malicious and legitimate traffic patterns.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Ensures seamless integration across various cloud platforms while maintaining performance and minimizing false positives.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Aligns with industry security standards to safeguard data integrity and service continuity.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844528" y="407195"/>
            <a:ext cx="4502944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311525" y="1440034"/>
            <a:ext cx="11536500" cy="492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01600" lvl="0" indent="0" algn="just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Proposed Solution: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Cloud-native DDoS Protection System using machine learning for real-time anomaly detection and automated traffic filtering.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Differentiates between malicious and legitimate traffic to ensure continuous service.</a:t>
            </a:r>
          </a:p>
          <a:p>
            <a:pPr marL="1016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Scalable and adaptable to various cloud architectures.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Compliant with industry standards for data integrity and security.</a:t>
            </a:r>
          </a:p>
          <a:p>
            <a:pPr marL="1016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Impact: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Handles high traffic volumes (many Mbps) while maintaining optimal cloud resource utilization.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Ensures uninterrupted user experience with no service degradation or increased latency.</a:t>
            </a:r>
          </a:p>
          <a:p>
            <a:pPr marL="901700" lvl="1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Adapts over time, improving detection and response by learning emerging attack patterns.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7;g2f778c49cce_0_0">
            <a:extLst>
              <a:ext uri="{FF2B5EF4-FFF2-40B4-BE49-F238E27FC236}">
                <a16:creationId xmlns:a16="http://schemas.microsoft.com/office/drawing/2014/main" id="{23E2DB8B-B3EE-9EAE-5D21-C8E4AFD85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92996" y="365125"/>
            <a:ext cx="4955399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EF0B1-3AD8-279C-80B8-C23377E8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0" y="1669518"/>
            <a:ext cx="11809200" cy="444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ctrTitle"/>
          </p:nvPr>
        </p:nvSpPr>
        <p:spPr>
          <a:xfrm>
            <a:off x="1161660" y="539144"/>
            <a:ext cx="9868675" cy="68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Model and System Evaluation</a:t>
            </a:r>
            <a:endParaRPr lang="en-US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853957" y="1569524"/>
            <a:ext cx="10484079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01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Anomaly Detection and Mitigation: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Model successfully detects and mitigates complex DDoS attacks, including advanced volumetric and application-layer threats.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Seamless integration with AWS services to trigger automated mitigation actions (e.g., traffic filtering, scaling).</a:t>
            </a:r>
          </a:p>
          <a:p>
            <a:pPr marL="101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System Validation: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Comprehensive testing was conducted under real-world traffic patterns.</a:t>
            </a:r>
          </a:p>
          <a:p>
            <a:pPr marL="9017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system effectively mitigates attacks while maintaining performance and minimizing false positives.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4df4ae193_3_7"/>
          <p:cNvSpPr txBox="1">
            <a:spLocks noGrp="1"/>
          </p:cNvSpPr>
          <p:nvPr>
            <p:ph type="ctrTitle"/>
          </p:nvPr>
        </p:nvSpPr>
        <p:spPr>
          <a:xfrm>
            <a:off x="1395791" y="843770"/>
            <a:ext cx="9400413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Results</a:t>
            </a:r>
          </a:p>
        </p:txBody>
      </p:sp>
      <p:sp>
        <p:nvSpPr>
          <p:cNvPr id="120" name="Google Shape;120;g314df4ae193_3_7"/>
          <p:cNvSpPr txBox="1">
            <a:spLocks noGrp="1"/>
          </p:cNvSpPr>
          <p:nvPr>
            <p:ph type="subTitle" idx="1"/>
          </p:nvPr>
        </p:nvSpPr>
        <p:spPr>
          <a:xfrm>
            <a:off x="404997" y="2043953"/>
            <a:ext cx="113820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Traffic Simulation Testing: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Conducted extensive testing using JMeter to simulate both normal and DDoS traffic patterns.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Tested across various cloud platforms to ensure cross-platform compatibility.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Real-Time Performance: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Results showed that the system maintained optimal resource utilization while effectively mitigating DDoS attacks.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5cd995d27_0_4"/>
          <p:cNvSpPr txBox="1">
            <a:spLocks noGrp="1"/>
          </p:cNvSpPr>
          <p:nvPr>
            <p:ph type="ctrTitle"/>
          </p:nvPr>
        </p:nvSpPr>
        <p:spPr>
          <a:xfrm>
            <a:off x="1248648" y="615874"/>
            <a:ext cx="9694702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Next Steps and Future Work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315cd995d27_0_4"/>
          <p:cNvSpPr txBox="1">
            <a:spLocks noGrp="1"/>
          </p:cNvSpPr>
          <p:nvPr>
            <p:ph type="subTitle" idx="1"/>
          </p:nvPr>
        </p:nvSpPr>
        <p:spPr>
          <a:xfrm>
            <a:off x="523583" y="1579351"/>
            <a:ext cx="11144833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Post-Deployment Monitoring: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Continue monitoring the system's performance in live cloud environments.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Identify any emerging attack patterns and optimize the model further.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Scalability and Deployment: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Full deployment across multiple cloud platforms.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Ensure scalability under varying levels of attack traffic and cloud resource demands.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</a:pPr>
            <a:r>
              <a:rPr lang="en-US" sz="2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Documentation and Reporting: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Prepare final documentation for deployment and system maintenance.</a:t>
            </a:r>
          </a:p>
          <a:p>
            <a:pPr marL="8001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Develop a report on the system's performance, optimizations, and future improvements.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431</Words>
  <Application>Microsoft Office PowerPoint</Application>
  <PresentationFormat>Widescreen</PresentationFormat>
  <Paragraphs>49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 FINAL REVIEW DDoS Protection System for Cloud: Architecture and Tool Project Category : RESEARCH</vt:lpstr>
      <vt:lpstr>Abstract</vt:lpstr>
      <vt:lpstr>Introduction</vt:lpstr>
      <vt:lpstr>Architecture Diagram</vt:lpstr>
      <vt:lpstr>Final Model and System Evaluation</vt:lpstr>
      <vt:lpstr>Performance Results</vt:lpstr>
      <vt:lpstr>Next Steps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CHARVI JAIN</dc:creator>
  <cp:lastModifiedBy>Shaurya Srinet</cp:lastModifiedBy>
  <cp:revision>37</cp:revision>
  <dcterms:created xsi:type="dcterms:W3CDTF">2024-07-15T07:58:00Z</dcterms:created>
  <dcterms:modified xsi:type="dcterms:W3CDTF">2025-01-04T11:24:52Z</dcterms:modified>
</cp:coreProperties>
</file>