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61" r:id="rId2"/>
    <p:sldId id="256" r:id="rId3"/>
    <p:sldId id="267" r:id="rId4"/>
    <p:sldId id="271" r:id="rId5"/>
    <p:sldId id="268" r:id="rId6"/>
    <p:sldId id="262" r:id="rId7"/>
    <p:sldId id="269" r:id="rId8"/>
    <p:sldId id="258" r:id="rId9"/>
    <p:sldId id="259" r:id="rId10"/>
    <p:sldId id="270" r:id="rId11"/>
    <p:sldId id="276" r:id="rId12"/>
    <p:sldId id="300" r:id="rId13"/>
    <p:sldId id="273" r:id="rId14"/>
    <p:sldId id="265" r:id="rId15"/>
    <p:sldId id="281" r:id="rId16"/>
    <p:sldId id="282" r:id="rId17"/>
    <p:sldId id="283" r:id="rId18"/>
    <p:sldId id="284" r:id="rId19"/>
    <p:sldId id="285" r:id="rId20"/>
    <p:sldId id="301" r:id="rId21"/>
    <p:sldId id="288" r:id="rId22"/>
    <p:sldId id="289" r:id="rId23"/>
    <p:sldId id="290" r:id="rId24"/>
    <p:sldId id="291" r:id="rId25"/>
    <p:sldId id="302" r:id="rId26"/>
    <p:sldId id="293" r:id="rId27"/>
    <p:sldId id="295" r:id="rId28"/>
    <p:sldId id="296" r:id="rId29"/>
    <p:sldId id="266" r:id="rId30"/>
    <p:sldId id="272" r:id="rId31"/>
    <p:sldId id="279" r:id="rId32"/>
    <p:sldId id="274" r:id="rId33"/>
    <p:sldId id="297" r:id="rId34"/>
    <p:sldId id="277" r:id="rId35"/>
    <p:sldId id="278" r:id="rId36"/>
    <p:sldId id="294" r:id="rId37"/>
    <p:sldId id="29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236AC6-D224-42D8-82BC-F72195B4C0D8}" v="23" dt="2022-12-07T19:35:04.3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8417" autoAdjust="0"/>
  </p:normalViewPr>
  <p:slideViewPr>
    <p:cSldViewPr snapToGrid="0">
      <p:cViewPr varScale="1">
        <p:scale>
          <a:sx n="125" d="100"/>
          <a:sy n="125" d="100"/>
        </p:scale>
        <p:origin x="15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Foote" userId="76d33a7a0293c518" providerId="LiveId" clId="{4C12892B-CD63-4650-B3AB-BEAB4F621479}"/>
    <pc:docChg chg="undo redo custSel addSld delSld modSld sldOrd">
      <pc:chgData name="Ryan Foote" userId="76d33a7a0293c518" providerId="LiveId" clId="{4C12892B-CD63-4650-B3AB-BEAB4F621479}" dt="2021-11-10T14:59:30.381" v="4594" actId="20577"/>
      <pc:docMkLst>
        <pc:docMk/>
      </pc:docMkLst>
      <pc:sldChg chg="addSp delSp modSp mod setBg setClrOvrMap">
        <pc:chgData name="Ryan Foote" userId="76d33a7a0293c518" providerId="LiveId" clId="{4C12892B-CD63-4650-B3AB-BEAB4F621479}" dt="2021-11-03T19:23:34.474" v="3976" actId="1076"/>
        <pc:sldMkLst>
          <pc:docMk/>
          <pc:sldMk cId="3952874769" sldId="256"/>
        </pc:sldMkLst>
        <pc:spChg chg="del mod">
          <ac:chgData name="Ryan Foote" userId="76d33a7a0293c518" providerId="LiveId" clId="{4C12892B-CD63-4650-B3AB-BEAB4F621479}" dt="2021-11-03T18:47:32.425" v="3048" actId="478"/>
          <ac:spMkLst>
            <pc:docMk/>
            <pc:sldMk cId="3952874769" sldId="256"/>
            <ac:spMk id="4" creationId="{3DEEBA6D-CDF4-4CC7-A34F-7D09D9E7AAB0}"/>
          </ac:spMkLst>
        </pc:spChg>
        <pc:spChg chg="add del mod ord">
          <ac:chgData name="Ryan Foote" userId="76d33a7a0293c518" providerId="LiveId" clId="{4C12892B-CD63-4650-B3AB-BEAB4F621479}" dt="2021-11-03T19:21:48.842" v="3938" actId="14100"/>
          <ac:spMkLst>
            <pc:docMk/>
            <pc:sldMk cId="3952874769" sldId="256"/>
            <ac:spMk id="5" creationId="{C14C0A53-BE6D-47D7-BF53-F329DA7559D6}"/>
          </ac:spMkLst>
        </pc:spChg>
        <pc:spChg chg="add mod">
          <ac:chgData name="Ryan Foote" userId="76d33a7a0293c518" providerId="LiveId" clId="{4C12892B-CD63-4650-B3AB-BEAB4F621479}" dt="2021-11-03T19:23:34.474" v="3976" actId="1076"/>
          <ac:spMkLst>
            <pc:docMk/>
            <pc:sldMk cId="3952874769" sldId="256"/>
            <ac:spMk id="6" creationId="{BF47A57C-28C1-4B8D-9FBC-77927C5C1F79}"/>
          </ac:spMkLst>
        </pc:spChg>
        <pc:spChg chg="add del mod">
          <ac:chgData name="Ryan Foote" userId="76d33a7a0293c518" providerId="LiveId" clId="{4C12892B-CD63-4650-B3AB-BEAB4F621479}" dt="2021-11-03T18:47:34.197" v="3050" actId="478"/>
          <ac:spMkLst>
            <pc:docMk/>
            <pc:sldMk cId="3952874769" sldId="256"/>
            <ac:spMk id="8" creationId="{E2747916-32F6-4DB5-A9DD-1E2088470557}"/>
          </ac:spMkLst>
        </pc:spChg>
        <pc:spChg chg="add mod">
          <ac:chgData name="Ryan Foote" userId="76d33a7a0293c518" providerId="LiveId" clId="{4C12892B-CD63-4650-B3AB-BEAB4F621479}" dt="2021-11-03T19:23:34.474" v="3976" actId="1076"/>
          <ac:spMkLst>
            <pc:docMk/>
            <pc:sldMk cId="3952874769" sldId="256"/>
            <ac:spMk id="10" creationId="{BF01CDEC-5201-4F77-9B84-EF537083A04E}"/>
          </ac:spMkLst>
        </pc:spChg>
        <pc:spChg chg="add del">
          <ac:chgData name="Ryan Foote" userId="76d33a7a0293c518" providerId="LiveId" clId="{4C12892B-CD63-4650-B3AB-BEAB4F621479}" dt="2021-11-01T19:39:10.599" v="726" actId="26606"/>
          <ac:spMkLst>
            <pc:docMk/>
            <pc:sldMk cId="3952874769" sldId="256"/>
            <ac:spMk id="11" creationId="{56E9B3E6-E277-4D68-BA48-9CB43FFBD6E2}"/>
          </ac:spMkLst>
        </pc:spChg>
        <pc:spChg chg="add del">
          <ac:chgData name="Ryan Foote" userId="76d33a7a0293c518" providerId="LiveId" clId="{4C12892B-CD63-4650-B3AB-BEAB4F621479}" dt="2021-11-01T19:39:15.133" v="728" actId="26606"/>
          <ac:spMkLst>
            <pc:docMk/>
            <pc:sldMk cId="3952874769" sldId="256"/>
            <ac:spMk id="12" creationId="{9228552E-C8B1-4A80-8448-0787CE0FC704}"/>
          </ac:spMkLst>
        </pc:spChg>
        <pc:spChg chg="add del">
          <ac:chgData name="Ryan Foote" userId="76d33a7a0293c518" providerId="LiveId" clId="{4C12892B-CD63-4650-B3AB-BEAB4F621479}" dt="2021-11-01T19:39:10.599" v="726" actId="26606"/>
          <ac:spMkLst>
            <pc:docMk/>
            <pc:sldMk cId="3952874769" sldId="256"/>
            <ac:spMk id="18" creationId="{D5B0017B-2ECA-49AF-B397-DC140825DF8D}"/>
          </ac:spMkLst>
        </pc:spChg>
        <pc:spChg chg="add del">
          <ac:chgData name="Ryan Foote" userId="76d33a7a0293c518" providerId="LiveId" clId="{4C12892B-CD63-4650-B3AB-BEAB4F621479}" dt="2021-11-03T18:47:45.318" v="3052" actId="26606"/>
          <ac:spMkLst>
            <pc:docMk/>
            <pc:sldMk cId="3952874769" sldId="256"/>
            <ac:spMk id="87" creationId="{85C987D2-7173-4E3E-8050-66B337EE3B32}"/>
          </ac:spMkLst>
        </pc:spChg>
        <pc:spChg chg="add del">
          <ac:chgData name="Ryan Foote" userId="76d33a7a0293c518" providerId="LiveId" clId="{4C12892B-CD63-4650-B3AB-BEAB4F621479}" dt="2021-11-03T18:47:45.318" v="3052" actId="26606"/>
          <ac:spMkLst>
            <pc:docMk/>
            <pc:sldMk cId="3952874769" sldId="256"/>
            <ac:spMk id="89" creationId="{C2BE09AA-2EBF-4AE1-A44F-00DE1F46000C}"/>
          </ac:spMkLst>
        </pc:spChg>
        <pc:spChg chg="add del">
          <ac:chgData name="Ryan Foote" userId="76d33a7a0293c518" providerId="LiveId" clId="{4C12892B-CD63-4650-B3AB-BEAB4F621479}" dt="2021-11-03T18:47:45.318" v="3052" actId="26606"/>
          <ac:spMkLst>
            <pc:docMk/>
            <pc:sldMk cId="3952874769" sldId="256"/>
            <ac:spMk id="91" creationId="{12CBB1B2-298B-4D88-B306-3976FCDF1E48}"/>
          </ac:spMkLst>
        </pc:spChg>
        <pc:spChg chg="add">
          <ac:chgData name="Ryan Foote" userId="76d33a7a0293c518" providerId="LiveId" clId="{4C12892B-CD63-4650-B3AB-BEAB4F621479}" dt="2021-11-03T18:47:45.331" v="3053" actId="26606"/>
          <ac:spMkLst>
            <pc:docMk/>
            <pc:sldMk cId="3952874769" sldId="256"/>
            <ac:spMk id="93" creationId="{4A5F8185-F27B-4E99-A06C-007336FE3F2D}"/>
          </ac:spMkLst>
        </pc:spChg>
        <pc:spChg chg="add">
          <ac:chgData name="Ryan Foote" userId="76d33a7a0293c518" providerId="LiveId" clId="{4C12892B-CD63-4650-B3AB-BEAB4F621479}" dt="2021-11-03T18:47:45.331" v="3053" actId="26606"/>
          <ac:spMkLst>
            <pc:docMk/>
            <pc:sldMk cId="3952874769" sldId="256"/>
            <ac:spMk id="1044" creationId="{26FF42C2-EA15-4154-B242-E98E88CED99C}"/>
          </ac:spMkLst>
        </pc:spChg>
        <pc:spChg chg="add">
          <ac:chgData name="Ryan Foote" userId="76d33a7a0293c518" providerId="LiveId" clId="{4C12892B-CD63-4650-B3AB-BEAB4F621479}" dt="2021-11-03T18:47:45.331" v="3053" actId="26606"/>
          <ac:spMkLst>
            <pc:docMk/>
            <pc:sldMk cId="3952874769" sldId="256"/>
            <ac:spMk id="1045" creationId="{D79DE9F7-28C4-4856-BA57-D696E124C137}"/>
          </ac:spMkLst>
        </pc:spChg>
        <pc:spChg chg="add">
          <ac:chgData name="Ryan Foote" userId="76d33a7a0293c518" providerId="LiveId" clId="{4C12892B-CD63-4650-B3AB-BEAB4F621479}" dt="2021-11-03T18:47:45.331" v="3053" actId="26606"/>
          <ac:spMkLst>
            <pc:docMk/>
            <pc:sldMk cId="3952874769" sldId="256"/>
            <ac:spMk id="1046" creationId="{E1F9ED9C-121B-44C6-A308-5824769C40D5}"/>
          </ac:spMkLst>
        </pc:spChg>
        <pc:grpChg chg="add mod ord">
          <ac:chgData name="Ryan Foote" userId="76d33a7a0293c518" providerId="LiveId" clId="{4C12892B-CD63-4650-B3AB-BEAB4F621479}" dt="2021-11-03T19:23:34.474" v="3976" actId="1076"/>
          <ac:grpSpMkLst>
            <pc:docMk/>
            <pc:sldMk cId="3952874769" sldId="256"/>
            <ac:grpSpMk id="3" creationId="{419E8E18-E36B-4997-BD3D-5D6B0486A4C8}"/>
          </ac:grpSpMkLst>
        </pc:grpChg>
        <pc:grpChg chg="add mod">
          <ac:chgData name="Ryan Foote" userId="76d33a7a0293c518" providerId="LiveId" clId="{4C12892B-CD63-4650-B3AB-BEAB4F621479}" dt="2021-11-03T19:23:34.474" v="3976" actId="1076"/>
          <ac:grpSpMkLst>
            <pc:docMk/>
            <pc:sldMk cId="3952874769" sldId="256"/>
            <ac:grpSpMk id="11" creationId="{5D801126-8822-4475-B2FC-A0D44B8DC38D}"/>
          </ac:grpSpMkLst>
        </pc:grpChg>
        <pc:grpChg chg="add del">
          <ac:chgData name="Ryan Foote" userId="76d33a7a0293c518" providerId="LiveId" clId="{4C12892B-CD63-4650-B3AB-BEAB4F621479}" dt="2021-11-01T19:39:10.599" v="726" actId="26606"/>
          <ac:grpSpMkLst>
            <pc:docMk/>
            <pc:sldMk cId="3952874769" sldId="256"/>
            <ac:grpSpMk id="13" creationId="{AE1C45F0-260A-458C-96ED-C1F6D2151219}"/>
          </ac:grpSpMkLst>
        </pc:grpChg>
        <pc:graphicFrameChg chg="add del">
          <ac:chgData name="Ryan Foote" userId="76d33a7a0293c518" providerId="LiveId" clId="{4C12892B-CD63-4650-B3AB-BEAB4F621479}" dt="2021-11-01T19:39:10.599" v="726" actId="26606"/>
          <ac:graphicFrameMkLst>
            <pc:docMk/>
            <pc:sldMk cId="3952874769" sldId="256"/>
            <ac:graphicFrameMk id="7" creationId="{4EF5014F-3F67-4180-970B-A6519ADEE8A0}"/>
          </ac:graphicFrameMkLst>
        </pc:graphicFrameChg>
        <pc:graphicFrameChg chg="add del">
          <ac:chgData name="Ryan Foote" userId="76d33a7a0293c518" providerId="LiveId" clId="{4C12892B-CD63-4650-B3AB-BEAB4F621479}" dt="2021-11-01T19:39:15.133" v="728" actId="26606"/>
          <ac:graphicFrameMkLst>
            <pc:docMk/>
            <pc:sldMk cId="3952874769" sldId="256"/>
            <ac:graphicFrameMk id="22" creationId="{127DE87F-3DA4-47FB-BC1C-69B0BED165D8}"/>
          </ac:graphicFrameMkLst>
        </pc:graphicFrameChg>
        <pc:graphicFrameChg chg="add del">
          <ac:chgData name="Ryan Foote" userId="76d33a7a0293c518" providerId="LiveId" clId="{4C12892B-CD63-4650-B3AB-BEAB4F621479}" dt="2021-11-01T19:39:28.268" v="730" actId="26606"/>
          <ac:graphicFrameMkLst>
            <pc:docMk/>
            <pc:sldMk cId="3952874769" sldId="256"/>
            <ac:graphicFrameMk id="24" creationId="{CD7BD486-A1B0-4BA0-AC4A-679848405920}"/>
          </ac:graphicFrameMkLst>
        </pc:graphicFrameChg>
        <pc:picChg chg="add del">
          <ac:chgData name="Ryan Foote" userId="76d33a7a0293c518" providerId="LiveId" clId="{4C12892B-CD63-4650-B3AB-BEAB4F621479}" dt="2021-11-01T19:39:15.133" v="728" actId="26606"/>
          <ac:picMkLst>
            <pc:docMk/>
            <pc:sldMk cId="3952874769" sldId="256"/>
            <ac:picMk id="8" creationId="{77F49835-2164-470E-BCB3-13EF68ADC21B}"/>
          </ac:picMkLst>
        </pc:picChg>
        <pc:picChg chg="add mod">
          <ac:chgData name="Ryan Foote" userId="76d33a7a0293c518" providerId="LiveId" clId="{4C12892B-CD63-4650-B3AB-BEAB4F621479}" dt="2021-11-03T19:23:34.474" v="3976" actId="1076"/>
          <ac:picMkLst>
            <pc:docMk/>
            <pc:sldMk cId="3952874769" sldId="256"/>
            <ac:picMk id="9" creationId="{D5A63B37-D847-4C37-9A7C-7027576FB5BC}"/>
          </ac:picMkLst>
        </pc:picChg>
        <pc:picChg chg="add del mod">
          <ac:chgData name="Ryan Foote" userId="76d33a7a0293c518" providerId="LiveId" clId="{4C12892B-CD63-4650-B3AB-BEAB4F621479}" dt="2021-11-03T18:38:23.835" v="2887" actId="478"/>
          <ac:picMkLst>
            <pc:docMk/>
            <pc:sldMk cId="3952874769" sldId="256"/>
            <ac:picMk id="1026" creationId="{6D252F1F-0CBC-404E-9128-EDF6D3875921}"/>
          </ac:picMkLst>
        </pc:picChg>
        <pc:picChg chg="add mod">
          <ac:chgData name="Ryan Foote" userId="76d33a7a0293c518" providerId="LiveId" clId="{4C12892B-CD63-4650-B3AB-BEAB4F621479}" dt="2021-11-03T19:23:34.474" v="3976" actId="1076"/>
          <ac:picMkLst>
            <pc:docMk/>
            <pc:sldMk cId="3952874769" sldId="256"/>
            <ac:picMk id="1028" creationId="{994D75E8-FE0D-48A1-9695-A5A3A60413B0}"/>
          </ac:picMkLst>
        </pc:picChg>
        <pc:picChg chg="add del mod">
          <ac:chgData name="Ryan Foote" userId="76d33a7a0293c518" providerId="LiveId" clId="{4C12892B-CD63-4650-B3AB-BEAB4F621479}" dt="2021-11-03T18:42:33.071" v="2999"/>
          <ac:picMkLst>
            <pc:docMk/>
            <pc:sldMk cId="3952874769" sldId="256"/>
            <ac:picMk id="1030" creationId="{16FACFF7-AA78-46FD-B5E5-BDAEF8487D04}"/>
          </ac:picMkLst>
        </pc:picChg>
        <pc:picChg chg="add del mod">
          <ac:chgData name="Ryan Foote" userId="76d33a7a0293c518" providerId="LiveId" clId="{4C12892B-CD63-4650-B3AB-BEAB4F621479}" dt="2021-11-03T18:43:00.874" v="3003"/>
          <ac:picMkLst>
            <pc:docMk/>
            <pc:sldMk cId="3952874769" sldId="256"/>
            <ac:picMk id="1032" creationId="{6F5D8E71-2DA2-4DEC-A99B-F0EED0B6B3FE}"/>
          </ac:picMkLst>
        </pc:picChg>
        <pc:picChg chg="add mod ord">
          <ac:chgData name="Ryan Foote" userId="76d33a7a0293c518" providerId="LiveId" clId="{4C12892B-CD63-4650-B3AB-BEAB4F621479}" dt="2021-11-03T18:47:45.331" v="3053" actId="26606"/>
          <ac:picMkLst>
            <pc:docMk/>
            <pc:sldMk cId="3952874769" sldId="256"/>
            <ac:picMk id="1034" creationId="{E69ED9AC-5C71-4459-ACC4-1B0893970B53}"/>
          </ac:picMkLst>
        </pc:picChg>
        <pc:picChg chg="add del mod">
          <ac:chgData name="Ryan Foote" userId="76d33a7a0293c518" providerId="LiveId" clId="{4C12892B-CD63-4650-B3AB-BEAB4F621479}" dt="2021-11-03T18:43:29.777" v="3011"/>
          <ac:picMkLst>
            <pc:docMk/>
            <pc:sldMk cId="3952874769" sldId="256"/>
            <ac:picMk id="1036" creationId="{99FF6A67-FBF4-4DFB-ABCB-73D8D42B90CC}"/>
          </ac:picMkLst>
        </pc:picChg>
        <pc:picChg chg="add mod ord">
          <ac:chgData name="Ryan Foote" userId="76d33a7a0293c518" providerId="LiveId" clId="{4C12892B-CD63-4650-B3AB-BEAB4F621479}" dt="2021-11-03T18:49:25.271" v="3060" actId="1076"/>
          <ac:picMkLst>
            <pc:docMk/>
            <pc:sldMk cId="3952874769" sldId="256"/>
            <ac:picMk id="1038" creationId="{F678ACC3-B7AD-462E-91C5-805770925993}"/>
          </ac:picMkLst>
        </pc:picChg>
        <pc:picChg chg="add del mod">
          <ac:chgData name="Ryan Foote" userId="76d33a7a0293c518" providerId="LiveId" clId="{4C12892B-CD63-4650-B3AB-BEAB4F621479}" dt="2021-11-03T18:45:17.548" v="3018"/>
          <ac:picMkLst>
            <pc:docMk/>
            <pc:sldMk cId="3952874769" sldId="256"/>
            <ac:picMk id="1040" creationId="{4DF0CA63-0C63-4569-A6C8-FA88594CAAC0}"/>
          </ac:picMkLst>
        </pc:picChg>
        <pc:picChg chg="add mod">
          <ac:chgData name="Ryan Foote" userId="76d33a7a0293c518" providerId="LiveId" clId="{4C12892B-CD63-4650-B3AB-BEAB4F621479}" dt="2021-11-03T18:48:21.708" v="3059" actId="1076"/>
          <ac:picMkLst>
            <pc:docMk/>
            <pc:sldMk cId="3952874769" sldId="256"/>
            <ac:picMk id="1042" creationId="{B69BA5E4-F191-4BC7-9C2A-C65A3493ABC9}"/>
          </ac:picMkLst>
        </pc:picChg>
        <pc:cxnChg chg="add del">
          <ac:chgData name="Ryan Foote" userId="76d33a7a0293c518" providerId="LiveId" clId="{4C12892B-CD63-4650-B3AB-BEAB4F621479}" dt="2021-11-01T19:39:10.599" v="726" actId="26606"/>
          <ac:cxnSpMkLst>
            <pc:docMk/>
            <pc:sldMk cId="3952874769" sldId="256"/>
            <ac:cxnSpMk id="20" creationId="{6CF1BAF6-AD41-4082-B212-8A1F9A2E8779}"/>
          </ac:cxnSpMkLst>
        </pc:cxnChg>
      </pc:sldChg>
      <pc:sldChg chg="addSp delSp modSp del mod ord">
        <pc:chgData name="Ryan Foote" userId="76d33a7a0293c518" providerId="LiveId" clId="{4C12892B-CD63-4650-B3AB-BEAB4F621479}" dt="2021-11-03T19:13:11.958" v="3882" actId="2696"/>
        <pc:sldMkLst>
          <pc:docMk/>
          <pc:sldMk cId="606539795" sldId="257"/>
        </pc:sldMkLst>
        <pc:spChg chg="mod">
          <ac:chgData name="Ryan Foote" userId="76d33a7a0293c518" providerId="LiveId" clId="{4C12892B-CD63-4650-B3AB-BEAB4F621479}" dt="2021-11-01T14:35:46.875" v="0"/>
          <ac:spMkLst>
            <pc:docMk/>
            <pc:sldMk cId="606539795" sldId="257"/>
            <ac:spMk id="2" creationId="{836532D8-27B4-4BC1-9CEA-9260ADC39BB9}"/>
          </ac:spMkLst>
        </pc:spChg>
        <pc:spChg chg="mod">
          <ac:chgData name="Ryan Foote" userId="76d33a7a0293c518" providerId="LiveId" clId="{4C12892B-CD63-4650-B3AB-BEAB4F621479}" dt="2021-11-03T19:03:41.416" v="3679" actId="21"/>
          <ac:spMkLst>
            <pc:docMk/>
            <pc:sldMk cId="606539795" sldId="257"/>
            <ac:spMk id="3" creationId="{64D8946C-4DA7-49C6-A723-B5319E058EB8}"/>
          </ac:spMkLst>
        </pc:spChg>
        <pc:picChg chg="add del mod">
          <ac:chgData name="Ryan Foote" userId="76d33a7a0293c518" providerId="LiveId" clId="{4C12892B-CD63-4650-B3AB-BEAB4F621479}" dt="2021-11-01T20:21:28.642" v="2573" actId="21"/>
          <ac:picMkLst>
            <pc:docMk/>
            <pc:sldMk cId="606539795" sldId="257"/>
            <ac:picMk id="4" creationId="{436E7ED3-2C34-459B-ADE8-A5CA59CF163F}"/>
          </ac:picMkLst>
        </pc:picChg>
      </pc:sldChg>
      <pc:sldChg chg="modSp mod">
        <pc:chgData name="Ryan Foote" userId="76d33a7a0293c518" providerId="LiveId" clId="{4C12892B-CD63-4650-B3AB-BEAB4F621479}" dt="2021-11-01T20:24:38.582" v="2786" actId="20577"/>
        <pc:sldMkLst>
          <pc:docMk/>
          <pc:sldMk cId="1214133067" sldId="258"/>
        </pc:sldMkLst>
        <pc:spChg chg="mod">
          <ac:chgData name="Ryan Foote" userId="76d33a7a0293c518" providerId="LiveId" clId="{4C12892B-CD63-4650-B3AB-BEAB4F621479}" dt="2021-11-01T19:42:31.747" v="803" actId="20577"/>
          <ac:spMkLst>
            <pc:docMk/>
            <pc:sldMk cId="1214133067" sldId="258"/>
            <ac:spMk id="2" creationId="{A2B6F1C7-6A42-4B15-905A-7F62091E54E0}"/>
          </ac:spMkLst>
        </pc:spChg>
        <pc:spChg chg="mod">
          <ac:chgData name="Ryan Foote" userId="76d33a7a0293c518" providerId="LiveId" clId="{4C12892B-CD63-4650-B3AB-BEAB4F621479}" dt="2021-11-01T20:24:38.582" v="2786" actId="20577"/>
          <ac:spMkLst>
            <pc:docMk/>
            <pc:sldMk cId="1214133067" sldId="258"/>
            <ac:spMk id="3" creationId="{50C69AE1-2B1B-4107-8F27-4E292990CD7F}"/>
          </ac:spMkLst>
        </pc:spChg>
      </pc:sldChg>
      <pc:sldChg chg="modSp mod">
        <pc:chgData name="Ryan Foote" userId="76d33a7a0293c518" providerId="LiveId" clId="{4C12892B-CD63-4650-B3AB-BEAB4F621479}" dt="2021-11-01T20:17:30.016" v="2537" actId="15"/>
        <pc:sldMkLst>
          <pc:docMk/>
          <pc:sldMk cId="3370536903" sldId="259"/>
        </pc:sldMkLst>
        <pc:spChg chg="mod">
          <ac:chgData name="Ryan Foote" userId="76d33a7a0293c518" providerId="LiveId" clId="{4C12892B-CD63-4650-B3AB-BEAB4F621479}" dt="2021-11-01T19:50:24.612" v="1105" actId="20577"/>
          <ac:spMkLst>
            <pc:docMk/>
            <pc:sldMk cId="3370536903" sldId="259"/>
            <ac:spMk id="2" creationId="{5032E6A1-3599-4090-B312-60E4528DBC75}"/>
          </ac:spMkLst>
        </pc:spChg>
        <pc:spChg chg="mod">
          <ac:chgData name="Ryan Foote" userId="76d33a7a0293c518" providerId="LiveId" clId="{4C12892B-CD63-4650-B3AB-BEAB4F621479}" dt="2021-11-01T20:17:30.016" v="2537" actId="15"/>
          <ac:spMkLst>
            <pc:docMk/>
            <pc:sldMk cId="3370536903" sldId="259"/>
            <ac:spMk id="3" creationId="{6524D95A-5A8F-4475-AAC3-65676C2E8F22}"/>
          </ac:spMkLst>
        </pc:spChg>
      </pc:sldChg>
      <pc:sldChg chg="addSp delSp modSp mod">
        <pc:chgData name="Ryan Foote" userId="76d33a7a0293c518" providerId="LiveId" clId="{4C12892B-CD63-4650-B3AB-BEAB4F621479}" dt="2021-11-01T20:25:12.162" v="2802" actId="20577"/>
        <pc:sldMkLst>
          <pc:docMk/>
          <pc:sldMk cId="1819057636" sldId="260"/>
        </pc:sldMkLst>
        <pc:spChg chg="mod">
          <ac:chgData name="Ryan Foote" userId="76d33a7a0293c518" providerId="LiveId" clId="{4C12892B-CD63-4650-B3AB-BEAB4F621479}" dt="2021-11-01T19:56:07.371" v="1353" actId="20577"/>
          <ac:spMkLst>
            <pc:docMk/>
            <pc:sldMk cId="1819057636" sldId="260"/>
            <ac:spMk id="2" creationId="{89993ADD-8707-448A-9ABD-2B627A71A7CC}"/>
          </ac:spMkLst>
        </pc:spChg>
        <pc:spChg chg="del mod">
          <ac:chgData name="Ryan Foote" userId="76d33a7a0293c518" providerId="LiveId" clId="{4C12892B-CD63-4650-B3AB-BEAB4F621479}" dt="2021-11-01T19:56:28.946" v="1355" actId="3680"/>
          <ac:spMkLst>
            <pc:docMk/>
            <pc:sldMk cId="1819057636" sldId="260"/>
            <ac:spMk id="3" creationId="{41DA5BE2-8C83-47E1-AFB5-7D0DDF4D9640}"/>
          </ac:spMkLst>
        </pc:spChg>
        <pc:graphicFrameChg chg="add mod ord modGraphic">
          <ac:chgData name="Ryan Foote" userId="76d33a7a0293c518" providerId="LiveId" clId="{4C12892B-CD63-4650-B3AB-BEAB4F621479}" dt="2021-11-01T20:25:12.162" v="2802" actId="20577"/>
          <ac:graphicFrameMkLst>
            <pc:docMk/>
            <pc:sldMk cId="1819057636" sldId="260"/>
            <ac:graphicFrameMk id="4" creationId="{CDB847F8-7BFC-45BC-8D91-3B6243C606B3}"/>
          </ac:graphicFrameMkLst>
        </pc:graphicFrameChg>
      </pc:sldChg>
      <pc:sldChg chg="delSp modSp mod">
        <pc:chgData name="Ryan Foote" userId="76d33a7a0293c518" providerId="LiveId" clId="{4C12892B-CD63-4650-B3AB-BEAB4F621479}" dt="2021-11-03T18:37:17.290" v="2866" actId="478"/>
        <pc:sldMkLst>
          <pc:docMk/>
          <pc:sldMk cId="3717712094" sldId="261"/>
        </pc:sldMkLst>
        <pc:spChg chg="mod">
          <ac:chgData name="Ryan Foote" userId="76d33a7a0293c518" providerId="LiveId" clId="{4C12892B-CD63-4650-B3AB-BEAB4F621479}" dt="2021-11-03T18:37:08.326" v="2865" actId="255"/>
          <ac:spMkLst>
            <pc:docMk/>
            <pc:sldMk cId="3717712094" sldId="261"/>
            <ac:spMk id="4" creationId="{5AAA8DBA-6467-416A-BA17-3B70287EF894}"/>
          </ac:spMkLst>
        </pc:spChg>
        <pc:spChg chg="del mod">
          <ac:chgData name="Ryan Foote" userId="76d33a7a0293c518" providerId="LiveId" clId="{4C12892B-CD63-4650-B3AB-BEAB4F621479}" dt="2021-11-03T18:37:17.290" v="2866" actId="478"/>
          <ac:spMkLst>
            <pc:docMk/>
            <pc:sldMk cId="3717712094" sldId="261"/>
            <ac:spMk id="5" creationId="{1EEA186B-AB11-42F5-83BC-3FFA6228C6E7}"/>
          </ac:spMkLst>
        </pc:spChg>
      </pc:sldChg>
      <pc:sldChg chg="addSp modSp add mod ord setBg">
        <pc:chgData name="Ryan Foote" userId="76d33a7a0293c518" providerId="LiveId" clId="{4C12892B-CD63-4650-B3AB-BEAB4F621479}" dt="2021-11-03T19:03:03.402" v="3675" actId="20577"/>
        <pc:sldMkLst>
          <pc:docMk/>
          <pc:sldMk cId="2474315046" sldId="262"/>
        </pc:sldMkLst>
        <pc:spChg chg="mod">
          <ac:chgData name="Ryan Foote" userId="76d33a7a0293c518" providerId="LiveId" clId="{4C12892B-CD63-4650-B3AB-BEAB4F621479}" dt="2021-11-01T20:21:54.292" v="2578" actId="26606"/>
          <ac:spMkLst>
            <pc:docMk/>
            <pc:sldMk cId="2474315046" sldId="262"/>
            <ac:spMk id="4" creationId="{3DEEBA6D-CDF4-4CC7-A34F-7D09D9E7AAB0}"/>
          </ac:spMkLst>
        </pc:spChg>
        <pc:spChg chg="mod">
          <ac:chgData name="Ryan Foote" userId="76d33a7a0293c518" providerId="LiveId" clId="{4C12892B-CD63-4650-B3AB-BEAB4F621479}" dt="2021-11-03T19:03:03.402" v="3675" actId="20577"/>
          <ac:spMkLst>
            <pc:docMk/>
            <pc:sldMk cId="2474315046" sldId="262"/>
            <ac:spMk id="5" creationId="{C14C0A53-BE6D-47D7-BF53-F329DA7559D6}"/>
          </ac:spMkLst>
        </pc:spChg>
        <pc:spChg chg="add">
          <ac:chgData name="Ryan Foote" userId="76d33a7a0293c518" providerId="LiveId" clId="{4C12892B-CD63-4650-B3AB-BEAB4F621479}" dt="2021-11-01T20:21:54.292" v="2578" actId="26606"/>
          <ac:spMkLst>
            <pc:docMk/>
            <pc:sldMk cId="2474315046" sldId="262"/>
            <ac:spMk id="11" creationId="{73DE2CFE-42F2-48F0-8706-5264E012B10C}"/>
          </ac:spMkLst>
        </pc:spChg>
        <pc:picChg chg="add mod">
          <ac:chgData name="Ryan Foote" userId="76d33a7a0293c518" providerId="LiveId" clId="{4C12892B-CD63-4650-B3AB-BEAB4F621479}" dt="2021-11-01T20:21:54.292" v="2578" actId="26606"/>
          <ac:picMkLst>
            <pc:docMk/>
            <pc:sldMk cId="2474315046" sldId="262"/>
            <ac:picMk id="6" creationId="{35E2358E-BB54-40E2-8711-C78E68F672A1}"/>
          </ac:picMkLst>
        </pc:picChg>
      </pc:sldChg>
      <pc:sldChg chg="addSp delSp modSp add mod setBg setClrOvrMap">
        <pc:chgData name="Ryan Foote" userId="76d33a7a0293c518" providerId="LiveId" clId="{4C12892B-CD63-4650-B3AB-BEAB4F621479}" dt="2021-11-03T19:18:54.817" v="3898" actId="1076"/>
        <pc:sldMkLst>
          <pc:docMk/>
          <pc:sldMk cId="1012612734" sldId="263"/>
        </pc:sldMkLst>
        <pc:spChg chg="add del mod">
          <ac:chgData name="Ryan Foote" userId="76d33a7a0293c518" providerId="LiveId" clId="{4C12892B-CD63-4650-B3AB-BEAB4F621479}" dt="2021-11-03T19:18:30.920" v="3893" actId="478"/>
          <ac:spMkLst>
            <pc:docMk/>
            <pc:sldMk cId="1012612734" sldId="263"/>
            <ac:spMk id="3" creationId="{63E565B8-B7C9-4C6B-8DDD-C867ADA87AC3}"/>
          </ac:spMkLst>
        </pc:spChg>
        <pc:spChg chg="del mod">
          <ac:chgData name="Ryan Foote" userId="76d33a7a0293c518" providerId="LiveId" clId="{4C12892B-CD63-4650-B3AB-BEAB4F621479}" dt="2021-11-03T19:14:26.620" v="3884" actId="478"/>
          <ac:spMkLst>
            <pc:docMk/>
            <pc:sldMk cId="1012612734" sldId="263"/>
            <ac:spMk id="4" creationId="{3DEEBA6D-CDF4-4CC7-A34F-7D09D9E7AAB0}"/>
          </ac:spMkLst>
        </pc:spChg>
        <pc:spChg chg="del mod">
          <ac:chgData name="Ryan Foote" userId="76d33a7a0293c518" providerId="LiveId" clId="{4C12892B-CD63-4650-B3AB-BEAB4F621479}" dt="2021-11-03T19:18:28.797" v="3892" actId="478"/>
          <ac:spMkLst>
            <pc:docMk/>
            <pc:sldMk cId="1012612734" sldId="263"/>
            <ac:spMk id="5" creationId="{C14C0A53-BE6D-47D7-BF53-F329DA7559D6}"/>
          </ac:spMkLst>
        </pc:spChg>
        <pc:spChg chg="add del mod">
          <ac:chgData name="Ryan Foote" userId="76d33a7a0293c518" providerId="LiveId" clId="{4C12892B-CD63-4650-B3AB-BEAB4F621479}" dt="2021-11-03T19:18:33.884" v="3894" actId="478"/>
          <ac:spMkLst>
            <pc:docMk/>
            <pc:sldMk cId="1012612734" sldId="263"/>
            <ac:spMk id="6" creationId="{F74B127D-1172-4DBF-8EA3-653F215F500A}"/>
          </ac:spMkLst>
        </pc:spChg>
        <pc:spChg chg="add del">
          <ac:chgData name="Ryan Foote" userId="76d33a7a0293c518" providerId="LiveId" clId="{4C12892B-CD63-4650-B3AB-BEAB4F621479}" dt="2021-11-01T19:40:09.402" v="773" actId="26606"/>
          <ac:spMkLst>
            <pc:docMk/>
            <pc:sldMk cId="1012612734" sldId="263"/>
            <ac:spMk id="11" creationId="{21739CA5-F0F5-48E1-8E8C-F24B71827E46}"/>
          </ac:spMkLst>
        </pc:spChg>
        <pc:spChg chg="add del">
          <ac:chgData name="Ryan Foote" userId="76d33a7a0293c518" providerId="LiveId" clId="{4C12892B-CD63-4650-B3AB-BEAB4F621479}" dt="2021-11-01T19:40:09.402" v="773" actId="26606"/>
          <ac:spMkLst>
            <pc:docMk/>
            <pc:sldMk cId="1012612734" sldId="263"/>
            <ac:spMk id="13" creationId="{3EAD2937-F230-41D4-B9C5-975B129BFC20}"/>
          </ac:spMkLst>
        </pc:spChg>
        <pc:spChg chg="add del">
          <ac:chgData name="Ryan Foote" userId="76d33a7a0293c518" providerId="LiveId" clId="{4C12892B-CD63-4650-B3AB-BEAB4F621479}" dt="2021-11-01T19:40:09.402" v="773" actId="26606"/>
          <ac:spMkLst>
            <pc:docMk/>
            <pc:sldMk cId="1012612734" sldId="263"/>
            <ac:spMk id="15" creationId="{CCD444A3-C338-4886-B7F1-4BA2AF46EB64}"/>
          </ac:spMkLst>
        </pc:spChg>
        <pc:spChg chg="add del">
          <ac:chgData name="Ryan Foote" userId="76d33a7a0293c518" providerId="LiveId" clId="{4C12892B-CD63-4650-B3AB-BEAB4F621479}" dt="2021-11-01T19:40:13.017" v="775" actId="26606"/>
          <ac:spMkLst>
            <pc:docMk/>
            <pc:sldMk cId="1012612734" sldId="263"/>
            <ac:spMk id="17" creationId="{96AAAC3B-1954-46B7-BBAC-27DFF5B5295F}"/>
          </ac:spMkLst>
        </pc:spChg>
        <pc:spChg chg="add del">
          <ac:chgData name="Ryan Foote" userId="76d33a7a0293c518" providerId="LiveId" clId="{4C12892B-CD63-4650-B3AB-BEAB4F621479}" dt="2021-11-01T19:40:13.017" v="775" actId="26606"/>
          <ac:spMkLst>
            <pc:docMk/>
            <pc:sldMk cId="1012612734" sldId="263"/>
            <ac:spMk id="18" creationId="{9F7D788E-2C1B-4EF4-8719-12613771FF98}"/>
          </ac:spMkLst>
        </pc:spChg>
        <pc:spChg chg="add del">
          <ac:chgData name="Ryan Foote" userId="76d33a7a0293c518" providerId="LiveId" clId="{4C12892B-CD63-4650-B3AB-BEAB4F621479}" dt="2021-11-01T19:40:13.017" v="775" actId="26606"/>
          <ac:spMkLst>
            <pc:docMk/>
            <pc:sldMk cId="1012612734" sldId="263"/>
            <ac:spMk id="19" creationId="{A5AD6500-BB62-4AAC-9D2F-C10DDC90CBB1}"/>
          </ac:spMkLst>
        </pc:spChg>
        <pc:spChg chg="add del">
          <ac:chgData name="Ryan Foote" userId="76d33a7a0293c518" providerId="LiveId" clId="{4C12892B-CD63-4650-B3AB-BEAB4F621479}" dt="2021-11-01T19:40:13.017" v="775" actId="26606"/>
          <ac:spMkLst>
            <pc:docMk/>
            <pc:sldMk cId="1012612734" sldId="263"/>
            <ac:spMk id="20" creationId="{7C54E824-C0F4-480B-BC88-689F50C45FBD}"/>
          </ac:spMkLst>
        </pc:spChg>
        <pc:spChg chg="add del">
          <ac:chgData name="Ryan Foote" userId="76d33a7a0293c518" providerId="LiveId" clId="{4C12892B-CD63-4650-B3AB-BEAB4F621479}" dt="2021-11-01T19:40:13.017" v="775" actId="26606"/>
          <ac:spMkLst>
            <pc:docMk/>
            <pc:sldMk cId="1012612734" sldId="263"/>
            <ac:spMk id="21" creationId="{58DEA6A1-FC5C-4E6E-BBBF-7E472949B394}"/>
          </ac:spMkLst>
        </pc:spChg>
        <pc:spChg chg="add del">
          <ac:chgData name="Ryan Foote" userId="76d33a7a0293c518" providerId="LiveId" clId="{4C12892B-CD63-4650-B3AB-BEAB4F621479}" dt="2021-11-01T19:40:14.225" v="777" actId="26606"/>
          <ac:spMkLst>
            <pc:docMk/>
            <pc:sldMk cId="1012612734" sldId="263"/>
            <ac:spMk id="23" creationId="{E35A04CF-97D4-4FF7-B359-C546B1F62E54}"/>
          </ac:spMkLst>
        </pc:spChg>
        <pc:spChg chg="add del">
          <ac:chgData name="Ryan Foote" userId="76d33a7a0293c518" providerId="LiveId" clId="{4C12892B-CD63-4650-B3AB-BEAB4F621479}" dt="2021-11-01T19:40:14.225" v="777" actId="26606"/>
          <ac:spMkLst>
            <pc:docMk/>
            <pc:sldMk cId="1012612734" sldId="263"/>
            <ac:spMk id="24" creationId="{1DE7243B-5109-444B-8FAF-7437C66BC0E9}"/>
          </ac:spMkLst>
        </pc:spChg>
        <pc:spChg chg="add del">
          <ac:chgData name="Ryan Foote" userId="76d33a7a0293c518" providerId="LiveId" clId="{4C12892B-CD63-4650-B3AB-BEAB4F621479}" dt="2021-11-01T19:40:14.225" v="777" actId="26606"/>
          <ac:spMkLst>
            <pc:docMk/>
            <pc:sldMk cId="1012612734" sldId="263"/>
            <ac:spMk id="25" creationId="{4C5D6221-DA7B-4611-AA26-7D8E349FDE96}"/>
          </ac:spMkLst>
        </pc:spChg>
        <pc:spChg chg="add del">
          <ac:chgData name="Ryan Foote" userId="76d33a7a0293c518" providerId="LiveId" clId="{4C12892B-CD63-4650-B3AB-BEAB4F621479}" dt="2021-11-01T19:40:14.652" v="779" actId="26606"/>
          <ac:spMkLst>
            <pc:docMk/>
            <pc:sldMk cId="1012612734" sldId="263"/>
            <ac:spMk id="27" creationId="{B36F400F-DF28-43BC-8D8E-4929793B392A}"/>
          </ac:spMkLst>
        </pc:spChg>
        <pc:spChg chg="add del">
          <ac:chgData name="Ryan Foote" userId="76d33a7a0293c518" providerId="LiveId" clId="{4C12892B-CD63-4650-B3AB-BEAB4F621479}" dt="2021-11-01T19:40:17.897" v="781" actId="26606"/>
          <ac:spMkLst>
            <pc:docMk/>
            <pc:sldMk cId="1012612734" sldId="263"/>
            <ac:spMk id="29" creationId="{428D436F-9ACD-4C92-AFC8-C934C527A6A4}"/>
          </ac:spMkLst>
        </pc:spChg>
        <pc:spChg chg="add del">
          <ac:chgData name="Ryan Foote" userId="76d33a7a0293c518" providerId="LiveId" clId="{4C12892B-CD63-4650-B3AB-BEAB4F621479}" dt="2021-11-01T19:40:17.897" v="781" actId="26606"/>
          <ac:spMkLst>
            <pc:docMk/>
            <pc:sldMk cId="1012612734" sldId="263"/>
            <ac:spMk id="30" creationId="{090538E0-A884-4E60-A6AB-77D830E2FCED}"/>
          </ac:spMkLst>
        </pc:spChg>
        <pc:spChg chg="add del">
          <ac:chgData name="Ryan Foote" userId="76d33a7a0293c518" providerId="LiveId" clId="{4C12892B-CD63-4650-B3AB-BEAB4F621479}" dt="2021-11-01T19:40:17.897" v="781" actId="26606"/>
          <ac:spMkLst>
            <pc:docMk/>
            <pc:sldMk cId="1012612734" sldId="263"/>
            <ac:spMk id="31" creationId="{DB0D7DD0-1C67-4D4C-9E06-678233DB8468}"/>
          </ac:spMkLst>
        </pc:spChg>
        <pc:spChg chg="add del">
          <ac:chgData name="Ryan Foote" userId="76d33a7a0293c518" providerId="LiveId" clId="{4C12892B-CD63-4650-B3AB-BEAB4F621479}" dt="2021-11-01T19:40:36.885" v="783" actId="26606"/>
          <ac:spMkLst>
            <pc:docMk/>
            <pc:sldMk cId="1012612734" sldId="263"/>
            <ac:spMk id="33" creationId="{1E214AA7-F028-4A0D-8698-61AEC754D1BC}"/>
          </ac:spMkLst>
        </pc:spChg>
        <pc:picChg chg="add del mod">
          <ac:chgData name="Ryan Foote" userId="76d33a7a0293c518" providerId="LiveId" clId="{4C12892B-CD63-4650-B3AB-BEAB4F621479}" dt="2021-11-03T19:18:25.233" v="3891" actId="478"/>
          <ac:picMkLst>
            <pc:docMk/>
            <pc:sldMk cId="1012612734" sldId="263"/>
            <ac:picMk id="7" creationId="{665A921B-72D3-42C6-9FEB-DCCEF965E567}"/>
          </ac:picMkLst>
        </pc:picChg>
        <pc:picChg chg="add mod">
          <ac:chgData name="Ryan Foote" userId="76d33a7a0293c518" providerId="LiveId" clId="{4C12892B-CD63-4650-B3AB-BEAB4F621479}" dt="2021-11-03T19:18:54.817" v="3898" actId="1076"/>
          <ac:picMkLst>
            <pc:docMk/>
            <pc:sldMk cId="1012612734" sldId="263"/>
            <ac:picMk id="3074" creationId="{B4C3E453-F437-4743-856F-611D563A8BB9}"/>
          </ac:picMkLst>
        </pc:picChg>
        <pc:cxnChg chg="add del">
          <ac:chgData name="Ryan Foote" userId="76d33a7a0293c518" providerId="LiveId" clId="{4C12892B-CD63-4650-B3AB-BEAB4F621479}" dt="2021-11-01T19:40:36.885" v="783" actId="26606"/>
          <ac:cxnSpMkLst>
            <pc:docMk/>
            <pc:sldMk cId="1012612734" sldId="263"/>
            <ac:cxnSpMk id="34" creationId="{D6206FDC-2777-4D7F-AF9C-73413DA664C9}"/>
          </ac:cxnSpMkLst>
        </pc:cxnChg>
      </pc:sldChg>
      <pc:sldChg chg="addSp modSp add mod ord">
        <pc:chgData name="Ryan Foote" userId="76d33a7a0293c518" providerId="LiveId" clId="{4C12892B-CD63-4650-B3AB-BEAB4F621479}" dt="2021-11-01T20:25:57.560" v="2837" actId="20577"/>
        <pc:sldMkLst>
          <pc:docMk/>
          <pc:sldMk cId="1498339488" sldId="264"/>
        </pc:sldMkLst>
        <pc:spChg chg="mod">
          <ac:chgData name="Ryan Foote" userId="76d33a7a0293c518" providerId="LiveId" clId="{4C12892B-CD63-4650-B3AB-BEAB4F621479}" dt="2021-11-01T20:01:58.908" v="1712"/>
          <ac:spMkLst>
            <pc:docMk/>
            <pc:sldMk cId="1498339488" sldId="264"/>
            <ac:spMk id="2" creationId="{5032E6A1-3599-4090-B312-60E4528DBC75}"/>
          </ac:spMkLst>
        </pc:spChg>
        <pc:spChg chg="mod">
          <ac:chgData name="Ryan Foote" userId="76d33a7a0293c518" providerId="LiveId" clId="{4C12892B-CD63-4650-B3AB-BEAB4F621479}" dt="2021-11-01T20:25:57.560" v="2837" actId="20577"/>
          <ac:spMkLst>
            <pc:docMk/>
            <pc:sldMk cId="1498339488" sldId="264"/>
            <ac:spMk id="3" creationId="{6524D95A-5A8F-4475-AAC3-65676C2E8F22}"/>
          </ac:spMkLst>
        </pc:spChg>
        <pc:spChg chg="add mod">
          <ac:chgData name="Ryan Foote" userId="76d33a7a0293c518" providerId="LiveId" clId="{4C12892B-CD63-4650-B3AB-BEAB4F621479}" dt="2021-11-01T20:25:26.561" v="2824" actId="20577"/>
          <ac:spMkLst>
            <pc:docMk/>
            <pc:sldMk cId="1498339488" sldId="264"/>
            <ac:spMk id="4" creationId="{F6789E3D-C59E-45CE-BCE6-500FFA47DC90}"/>
          </ac:spMkLst>
        </pc:spChg>
      </pc:sldChg>
      <pc:sldChg chg="modSp add mod">
        <pc:chgData name="Ryan Foote" userId="76d33a7a0293c518" providerId="LiveId" clId="{4C12892B-CD63-4650-B3AB-BEAB4F621479}" dt="2021-11-01T20:15:21.137" v="2345" actId="20577"/>
        <pc:sldMkLst>
          <pc:docMk/>
          <pc:sldMk cId="3788874631" sldId="265"/>
        </pc:sldMkLst>
        <pc:spChg chg="mod">
          <ac:chgData name="Ryan Foote" userId="76d33a7a0293c518" providerId="LiveId" clId="{4C12892B-CD63-4650-B3AB-BEAB4F621479}" dt="2021-11-01T20:15:21.137" v="2345" actId="20577"/>
          <ac:spMkLst>
            <pc:docMk/>
            <pc:sldMk cId="3788874631" sldId="265"/>
            <ac:spMk id="2" creationId="{5032E6A1-3599-4090-B312-60E4528DBC75}"/>
          </ac:spMkLst>
        </pc:spChg>
        <pc:spChg chg="mod">
          <ac:chgData name="Ryan Foote" userId="76d33a7a0293c518" providerId="LiveId" clId="{4C12892B-CD63-4650-B3AB-BEAB4F621479}" dt="2021-11-01T20:15:12.401" v="2324" actId="6549"/>
          <ac:spMkLst>
            <pc:docMk/>
            <pc:sldMk cId="3788874631" sldId="265"/>
            <ac:spMk id="3" creationId="{6524D95A-5A8F-4475-AAC3-65676C2E8F22}"/>
          </ac:spMkLst>
        </pc:spChg>
      </pc:sldChg>
      <pc:sldChg chg="modSp add mod">
        <pc:chgData name="Ryan Foote" userId="76d33a7a0293c518" providerId="LiveId" clId="{4C12892B-CD63-4650-B3AB-BEAB4F621479}" dt="2021-11-10T14:59:30.381" v="4594" actId="20577"/>
        <pc:sldMkLst>
          <pc:docMk/>
          <pc:sldMk cId="1816882201" sldId="266"/>
        </pc:sldMkLst>
        <pc:spChg chg="mod">
          <ac:chgData name="Ryan Foote" userId="76d33a7a0293c518" providerId="LiveId" clId="{4C12892B-CD63-4650-B3AB-BEAB4F621479}" dt="2021-11-10T14:58:34.920" v="4522" actId="20577"/>
          <ac:spMkLst>
            <pc:docMk/>
            <pc:sldMk cId="1816882201" sldId="266"/>
            <ac:spMk id="2" creationId="{5032E6A1-3599-4090-B312-60E4528DBC75}"/>
          </ac:spMkLst>
        </pc:spChg>
        <pc:spChg chg="mod">
          <ac:chgData name="Ryan Foote" userId="76d33a7a0293c518" providerId="LiveId" clId="{4C12892B-CD63-4650-B3AB-BEAB4F621479}" dt="2021-11-10T14:59:30.381" v="4594" actId="20577"/>
          <ac:spMkLst>
            <pc:docMk/>
            <pc:sldMk cId="1816882201" sldId="266"/>
            <ac:spMk id="3" creationId="{6524D95A-5A8F-4475-AAC3-65676C2E8F22}"/>
          </ac:spMkLst>
        </pc:spChg>
      </pc:sldChg>
      <pc:sldChg chg="add del">
        <pc:chgData name="Ryan Foote" userId="76d33a7a0293c518" providerId="LiveId" clId="{4C12892B-CD63-4650-B3AB-BEAB4F621479}" dt="2021-11-03T18:19:00.286" v="2845" actId="2696"/>
        <pc:sldMkLst>
          <pc:docMk/>
          <pc:sldMk cId="1169905225" sldId="267"/>
        </pc:sldMkLst>
      </pc:sldChg>
      <pc:sldChg chg="addSp delSp modSp add mod">
        <pc:chgData name="Ryan Foote" userId="76d33a7a0293c518" providerId="LiveId" clId="{4C12892B-CD63-4650-B3AB-BEAB4F621479}" dt="2021-11-03T18:56:38.832" v="3354" actId="20577"/>
        <pc:sldMkLst>
          <pc:docMk/>
          <pc:sldMk cId="2378003072" sldId="267"/>
        </pc:sldMkLst>
        <pc:spChg chg="mod">
          <ac:chgData name="Ryan Foote" userId="76d33a7a0293c518" providerId="LiveId" clId="{4C12892B-CD63-4650-B3AB-BEAB4F621479}" dt="2021-11-03T18:47:16.952" v="3047" actId="20577"/>
          <ac:spMkLst>
            <pc:docMk/>
            <pc:sldMk cId="2378003072" sldId="267"/>
            <ac:spMk id="4" creationId="{3DEEBA6D-CDF4-4CC7-A34F-7D09D9E7AAB0}"/>
          </ac:spMkLst>
        </pc:spChg>
        <pc:spChg chg="mod">
          <ac:chgData name="Ryan Foote" userId="76d33a7a0293c518" providerId="LiveId" clId="{4C12892B-CD63-4650-B3AB-BEAB4F621479}" dt="2021-11-03T18:56:38.832" v="3354" actId="20577"/>
          <ac:spMkLst>
            <pc:docMk/>
            <pc:sldMk cId="2378003072" sldId="267"/>
            <ac:spMk id="5" creationId="{C14C0A53-BE6D-47D7-BF53-F329DA7559D6}"/>
          </ac:spMkLst>
        </pc:spChg>
        <pc:picChg chg="add del">
          <ac:chgData name="Ryan Foote" userId="76d33a7a0293c518" providerId="LiveId" clId="{4C12892B-CD63-4650-B3AB-BEAB4F621479}" dt="2021-11-03T18:55:51.604" v="3285"/>
          <ac:picMkLst>
            <pc:docMk/>
            <pc:sldMk cId="2378003072" sldId="267"/>
            <ac:picMk id="2050" creationId="{D336702B-5CCF-4CA4-A764-D5A5C4ACFBDE}"/>
          </ac:picMkLst>
        </pc:picChg>
      </pc:sldChg>
      <pc:sldChg chg="addSp delSp modSp add mod modAnim">
        <pc:chgData name="Ryan Foote" userId="76d33a7a0293c518" providerId="LiveId" clId="{4C12892B-CD63-4650-B3AB-BEAB4F621479}" dt="2021-11-03T19:02:10.849" v="3644"/>
        <pc:sldMkLst>
          <pc:docMk/>
          <pc:sldMk cId="3490096441" sldId="268"/>
        </pc:sldMkLst>
        <pc:spChg chg="add del mod">
          <ac:chgData name="Ryan Foote" userId="76d33a7a0293c518" providerId="LiveId" clId="{4C12892B-CD63-4650-B3AB-BEAB4F621479}" dt="2021-11-03T18:59:31.207" v="3603" actId="478"/>
          <ac:spMkLst>
            <pc:docMk/>
            <pc:sldMk cId="3490096441" sldId="268"/>
            <ac:spMk id="3" creationId="{04E2DE85-5058-41AC-9801-69BE443CA0C8}"/>
          </ac:spMkLst>
        </pc:spChg>
        <pc:spChg chg="del">
          <ac:chgData name="Ryan Foote" userId="76d33a7a0293c518" providerId="LiveId" clId="{4C12892B-CD63-4650-B3AB-BEAB4F621479}" dt="2021-11-03T18:59:26.758" v="3602" actId="478"/>
          <ac:spMkLst>
            <pc:docMk/>
            <pc:sldMk cId="3490096441" sldId="268"/>
            <ac:spMk id="4" creationId="{3DEEBA6D-CDF4-4CC7-A34F-7D09D9E7AAB0}"/>
          </ac:spMkLst>
        </pc:spChg>
        <pc:spChg chg="mod">
          <ac:chgData name="Ryan Foote" userId="76d33a7a0293c518" providerId="LiveId" clId="{4C12892B-CD63-4650-B3AB-BEAB4F621479}" dt="2021-11-03T19:00:53.873" v="3608" actId="14100"/>
          <ac:spMkLst>
            <pc:docMk/>
            <pc:sldMk cId="3490096441" sldId="268"/>
            <ac:spMk id="5" creationId="{C14C0A53-BE6D-47D7-BF53-F329DA7559D6}"/>
          </ac:spMkLst>
        </pc:spChg>
        <pc:spChg chg="add mod">
          <ac:chgData name="Ryan Foote" userId="76d33a7a0293c518" providerId="LiveId" clId="{4C12892B-CD63-4650-B3AB-BEAB4F621479}" dt="2021-11-03T19:01:35.979" v="3640" actId="1076"/>
          <ac:spMkLst>
            <pc:docMk/>
            <pc:sldMk cId="3490096441" sldId="268"/>
            <ac:spMk id="6" creationId="{074EFCF9-EBC9-4684-8D37-436FDCB018B3}"/>
          </ac:spMkLst>
        </pc:spChg>
        <pc:spChg chg="add mod">
          <ac:chgData name="Ryan Foote" userId="76d33a7a0293c518" providerId="LiveId" clId="{4C12892B-CD63-4650-B3AB-BEAB4F621479}" dt="2021-11-03T19:01:53.378" v="3642" actId="1076"/>
          <ac:spMkLst>
            <pc:docMk/>
            <pc:sldMk cId="3490096441" sldId="268"/>
            <ac:spMk id="7" creationId="{D74BD328-DACC-4912-A5E2-75D63631854F}"/>
          </ac:spMkLst>
        </pc:spChg>
        <pc:picChg chg="del">
          <ac:chgData name="Ryan Foote" userId="76d33a7a0293c518" providerId="LiveId" clId="{4C12892B-CD63-4650-B3AB-BEAB4F621479}" dt="2021-11-03T18:59:14.876" v="3599" actId="478"/>
          <ac:picMkLst>
            <pc:docMk/>
            <pc:sldMk cId="3490096441" sldId="268"/>
            <ac:picMk id="1026" creationId="{6D252F1F-0CBC-404E-9128-EDF6D3875921}"/>
          </ac:picMkLst>
        </pc:picChg>
      </pc:sldChg>
      <pc:sldChg chg="modSp add mod">
        <pc:chgData name="Ryan Foote" userId="76d33a7a0293c518" providerId="LiveId" clId="{4C12892B-CD63-4650-B3AB-BEAB4F621479}" dt="2021-11-03T19:06:24.589" v="3881" actId="20577"/>
        <pc:sldMkLst>
          <pc:docMk/>
          <pc:sldMk cId="688956990" sldId="269"/>
        </pc:sldMkLst>
        <pc:spChg chg="mod">
          <ac:chgData name="Ryan Foote" userId="76d33a7a0293c518" providerId="LiveId" clId="{4C12892B-CD63-4650-B3AB-BEAB4F621479}" dt="2021-11-03T19:06:24.589" v="3881" actId="20577"/>
          <ac:spMkLst>
            <pc:docMk/>
            <pc:sldMk cId="688956990" sldId="269"/>
            <ac:spMk id="5" creationId="{C14C0A53-BE6D-47D7-BF53-F329DA7559D6}"/>
          </ac:spMkLst>
        </pc:spChg>
      </pc:sldChg>
      <pc:sldChg chg="add">
        <pc:chgData name="Ryan Foote" userId="76d33a7a0293c518" providerId="LiveId" clId="{4C12892B-CD63-4650-B3AB-BEAB4F621479}" dt="2021-11-03T19:18:22.619" v="3890" actId="2890"/>
        <pc:sldMkLst>
          <pc:docMk/>
          <pc:sldMk cId="3579436823" sldId="270"/>
        </pc:sldMkLst>
      </pc:sldChg>
      <pc:sldChg chg="modSp add mod">
        <pc:chgData name="Ryan Foote" userId="76d33a7a0293c518" providerId="LiveId" clId="{4C12892B-CD63-4650-B3AB-BEAB4F621479}" dt="2021-11-03T19:31:36.765" v="4479" actId="20577"/>
        <pc:sldMkLst>
          <pc:docMk/>
          <pc:sldMk cId="828468345" sldId="271"/>
        </pc:sldMkLst>
        <pc:spChg chg="mod">
          <ac:chgData name="Ryan Foote" userId="76d33a7a0293c518" providerId="LiveId" clId="{4C12892B-CD63-4650-B3AB-BEAB4F621479}" dt="2021-11-03T19:25:28.705" v="4007" actId="5793"/>
          <ac:spMkLst>
            <pc:docMk/>
            <pc:sldMk cId="828468345" sldId="271"/>
            <ac:spMk id="4" creationId="{3DEEBA6D-CDF4-4CC7-A34F-7D09D9E7AAB0}"/>
          </ac:spMkLst>
        </pc:spChg>
        <pc:spChg chg="mod">
          <ac:chgData name="Ryan Foote" userId="76d33a7a0293c518" providerId="LiveId" clId="{4C12892B-CD63-4650-B3AB-BEAB4F621479}" dt="2021-11-03T19:31:36.765" v="4479" actId="20577"/>
          <ac:spMkLst>
            <pc:docMk/>
            <pc:sldMk cId="828468345" sldId="271"/>
            <ac:spMk id="5" creationId="{C14C0A53-BE6D-47D7-BF53-F329DA7559D6}"/>
          </ac:spMkLst>
        </pc:spChg>
      </pc:sldChg>
    </pc:docChg>
  </pc:docChgLst>
  <pc:docChgLst>
    <pc:chgData name="Ryan Foote" userId="76d33a7a0293c518" providerId="LiveId" clId="{8F4209F8-78BC-41F5-8C19-9262AF3E5D34}"/>
    <pc:docChg chg="custSel addSld delSld modSld sldOrd">
      <pc:chgData name="Ryan Foote" userId="76d33a7a0293c518" providerId="LiveId" clId="{8F4209F8-78BC-41F5-8C19-9262AF3E5D34}" dt="2021-12-27T16:17:41.130" v="771" actId="2696"/>
      <pc:docMkLst>
        <pc:docMk/>
      </pc:docMkLst>
      <pc:sldChg chg="modSp mod">
        <pc:chgData name="Ryan Foote" userId="76d33a7a0293c518" providerId="LiveId" clId="{8F4209F8-78BC-41F5-8C19-9262AF3E5D34}" dt="2021-11-18T14:04:10.829" v="18" actId="27636"/>
        <pc:sldMkLst>
          <pc:docMk/>
          <pc:sldMk cId="3952874769" sldId="256"/>
        </pc:sldMkLst>
        <pc:spChg chg="mod">
          <ac:chgData name="Ryan Foote" userId="76d33a7a0293c518" providerId="LiveId" clId="{8F4209F8-78BC-41F5-8C19-9262AF3E5D34}" dt="2021-11-18T14:04:10.829" v="18" actId="27636"/>
          <ac:spMkLst>
            <pc:docMk/>
            <pc:sldMk cId="3952874769" sldId="256"/>
            <ac:spMk id="5" creationId="{C14C0A53-BE6D-47D7-BF53-F329DA7559D6}"/>
          </ac:spMkLst>
        </pc:spChg>
      </pc:sldChg>
      <pc:sldChg chg="modSp mod modAnim">
        <pc:chgData name="Ryan Foote" userId="76d33a7a0293c518" providerId="LiveId" clId="{8F4209F8-78BC-41F5-8C19-9262AF3E5D34}" dt="2021-12-15T16:06:33.556" v="678" actId="20577"/>
        <pc:sldMkLst>
          <pc:docMk/>
          <pc:sldMk cId="2474315046" sldId="262"/>
        </pc:sldMkLst>
        <pc:spChg chg="mod">
          <ac:chgData name="Ryan Foote" userId="76d33a7a0293c518" providerId="LiveId" clId="{8F4209F8-78BC-41F5-8C19-9262AF3E5D34}" dt="2021-12-15T16:06:33.556" v="678" actId="20577"/>
          <ac:spMkLst>
            <pc:docMk/>
            <pc:sldMk cId="2474315046" sldId="262"/>
            <ac:spMk id="5" creationId="{C14C0A53-BE6D-47D7-BF53-F329DA7559D6}"/>
          </ac:spMkLst>
        </pc:spChg>
      </pc:sldChg>
      <pc:sldChg chg="modSp mod modNotesTx">
        <pc:chgData name="Ryan Foote" userId="76d33a7a0293c518" providerId="LiveId" clId="{8F4209F8-78BC-41F5-8C19-9262AF3E5D34}" dt="2021-11-18T14:06:52.474" v="143" actId="20577"/>
        <pc:sldMkLst>
          <pc:docMk/>
          <pc:sldMk cId="828468345" sldId="271"/>
        </pc:sldMkLst>
        <pc:spChg chg="mod">
          <ac:chgData name="Ryan Foote" userId="76d33a7a0293c518" providerId="LiveId" clId="{8F4209F8-78BC-41F5-8C19-9262AF3E5D34}" dt="2021-11-18T14:05:54.624" v="23" actId="20577"/>
          <ac:spMkLst>
            <pc:docMk/>
            <pc:sldMk cId="828468345" sldId="271"/>
            <ac:spMk id="5" creationId="{C14C0A53-BE6D-47D7-BF53-F329DA7559D6}"/>
          </ac:spMkLst>
        </pc:spChg>
      </pc:sldChg>
      <pc:sldChg chg="modSp new mod">
        <pc:chgData name="Ryan Foote" userId="76d33a7a0293c518" providerId="LiveId" clId="{8F4209F8-78BC-41F5-8C19-9262AF3E5D34}" dt="2021-12-15T16:09:54.862" v="770" actId="20577"/>
        <pc:sldMkLst>
          <pc:docMk/>
          <pc:sldMk cId="2768178409" sldId="279"/>
        </pc:sldMkLst>
        <pc:spChg chg="mod">
          <ac:chgData name="Ryan Foote" userId="76d33a7a0293c518" providerId="LiveId" clId="{8F4209F8-78BC-41F5-8C19-9262AF3E5D34}" dt="2021-12-02T15:36:34.061" v="194" actId="20577"/>
          <ac:spMkLst>
            <pc:docMk/>
            <pc:sldMk cId="2768178409" sldId="279"/>
            <ac:spMk id="2" creationId="{ED07198B-72EB-4E0C-A5EA-09043D20D978}"/>
          </ac:spMkLst>
        </pc:spChg>
        <pc:spChg chg="mod">
          <ac:chgData name="Ryan Foote" userId="76d33a7a0293c518" providerId="LiveId" clId="{8F4209F8-78BC-41F5-8C19-9262AF3E5D34}" dt="2021-12-15T16:09:54.862" v="770" actId="20577"/>
          <ac:spMkLst>
            <pc:docMk/>
            <pc:sldMk cId="2768178409" sldId="279"/>
            <ac:spMk id="3" creationId="{89CDF99D-39A0-40C9-87C1-12BE7A9AD449}"/>
          </ac:spMkLst>
        </pc:spChg>
      </pc:sldChg>
      <pc:sldChg chg="modSp mod">
        <pc:chgData name="Ryan Foote" userId="76d33a7a0293c518" providerId="LiveId" clId="{8F4209F8-78BC-41F5-8C19-9262AF3E5D34}" dt="2021-12-15T16:09:08.277" v="681" actId="6549"/>
        <pc:sldMkLst>
          <pc:docMk/>
          <pc:sldMk cId="978470186" sldId="281"/>
        </pc:sldMkLst>
        <pc:spChg chg="mod">
          <ac:chgData name="Ryan Foote" userId="76d33a7a0293c518" providerId="LiveId" clId="{8F4209F8-78BC-41F5-8C19-9262AF3E5D34}" dt="2021-12-15T16:09:08.277" v="681" actId="6549"/>
          <ac:spMkLst>
            <pc:docMk/>
            <pc:sldMk cId="978470186" sldId="281"/>
            <ac:spMk id="3" creationId="{6524D95A-5A8F-4475-AAC3-65676C2E8F22}"/>
          </ac:spMkLst>
        </pc:spChg>
      </pc:sldChg>
      <pc:sldChg chg="modNotesTx">
        <pc:chgData name="Ryan Foote" userId="76d33a7a0293c518" providerId="LiveId" clId="{8F4209F8-78BC-41F5-8C19-9262AF3E5D34}" dt="2021-12-15T15:46:52.090" v="533" actId="20577"/>
        <pc:sldMkLst>
          <pc:docMk/>
          <pc:sldMk cId="565840066" sldId="284"/>
        </pc:sldMkLst>
      </pc:sldChg>
      <pc:sldChg chg="modSp add mod ord">
        <pc:chgData name="Ryan Foote" userId="76d33a7a0293c518" providerId="LiveId" clId="{8F4209F8-78BC-41F5-8C19-9262AF3E5D34}" dt="2021-12-15T16:02:43.932" v="547" actId="20577"/>
        <pc:sldMkLst>
          <pc:docMk/>
          <pc:sldMk cId="2757317434" sldId="285"/>
        </pc:sldMkLst>
        <pc:spChg chg="mod">
          <ac:chgData name="Ryan Foote" userId="76d33a7a0293c518" providerId="LiveId" clId="{8F4209F8-78BC-41F5-8C19-9262AF3E5D34}" dt="2021-12-15T16:02:38.367" v="545" actId="20577"/>
          <ac:spMkLst>
            <pc:docMk/>
            <pc:sldMk cId="2757317434" sldId="285"/>
            <ac:spMk id="2" creationId="{5032E6A1-3599-4090-B312-60E4528DBC75}"/>
          </ac:spMkLst>
        </pc:spChg>
        <pc:spChg chg="mod">
          <ac:chgData name="Ryan Foote" userId="76d33a7a0293c518" providerId="LiveId" clId="{8F4209F8-78BC-41F5-8C19-9262AF3E5D34}" dt="2021-12-15T16:02:43.932" v="547" actId="20577"/>
          <ac:spMkLst>
            <pc:docMk/>
            <pc:sldMk cId="2757317434" sldId="285"/>
            <ac:spMk id="3" creationId="{6524D95A-5A8F-4475-AAC3-65676C2E8F22}"/>
          </ac:spMkLst>
        </pc:spChg>
      </pc:sldChg>
      <pc:sldChg chg="del">
        <pc:chgData name="Ryan Foote" userId="76d33a7a0293c518" providerId="LiveId" clId="{8F4209F8-78BC-41F5-8C19-9262AF3E5D34}" dt="2021-12-27T16:17:41.130" v="771" actId="2696"/>
        <pc:sldMkLst>
          <pc:docMk/>
          <pc:sldMk cId="581833363" sldId="287"/>
        </pc:sldMkLst>
      </pc:sldChg>
    </pc:docChg>
  </pc:docChgLst>
  <pc:docChgLst>
    <pc:chgData name="Ryan Foote" userId="76d33a7a0293c518" providerId="LiveId" clId="{A8236AC6-D224-42D8-82BC-F72195B4C0D8}"/>
    <pc:docChg chg="modSld">
      <pc:chgData name="Ryan Foote" userId="76d33a7a0293c518" providerId="LiveId" clId="{A8236AC6-D224-42D8-82BC-F72195B4C0D8}" dt="2022-12-07T19:35:04.345" v="22" actId="20577"/>
      <pc:docMkLst>
        <pc:docMk/>
      </pc:docMkLst>
      <pc:sldChg chg="modSp modAnim">
        <pc:chgData name="Ryan Foote" userId="76d33a7a0293c518" providerId="LiveId" clId="{A8236AC6-D224-42D8-82BC-F72195B4C0D8}" dt="2022-12-07T19:35:04.345" v="22" actId="20577"/>
        <pc:sldMkLst>
          <pc:docMk/>
          <pc:sldMk cId="2768178409" sldId="279"/>
        </pc:sldMkLst>
        <pc:spChg chg="mod">
          <ac:chgData name="Ryan Foote" userId="76d33a7a0293c518" providerId="LiveId" clId="{A8236AC6-D224-42D8-82BC-F72195B4C0D8}" dt="2022-12-07T19:35:04.345" v="22" actId="20577"/>
          <ac:spMkLst>
            <pc:docMk/>
            <pc:sldMk cId="2768178409" sldId="279"/>
            <ac:spMk id="3" creationId="{89CDF99D-39A0-40C9-87C1-12BE7A9AD449}"/>
          </ac:spMkLst>
        </pc:spChg>
      </pc:sldChg>
    </pc:docChg>
  </pc:docChgLst>
  <pc:docChgLst>
    <pc:chgData name="Ryan Foote" userId="76d33a7a0293c518" providerId="LiveId" clId="{EE201AF9-A435-4B42-BFAD-9AFB980B96B5}"/>
    <pc:docChg chg="undo custSel delSld modSld sldOrd">
      <pc:chgData name="Ryan Foote" userId="76d33a7a0293c518" providerId="LiveId" clId="{EE201AF9-A435-4B42-BFAD-9AFB980B96B5}" dt="2022-01-12T20:21:14.155" v="602" actId="6549"/>
      <pc:docMkLst>
        <pc:docMk/>
      </pc:docMkLst>
      <pc:sldChg chg="modNotesTx">
        <pc:chgData name="Ryan Foote" userId="76d33a7a0293c518" providerId="LiveId" clId="{EE201AF9-A435-4B42-BFAD-9AFB980B96B5}" dt="2021-12-28T18:43:12.332" v="85" actId="20577"/>
        <pc:sldMkLst>
          <pc:docMk/>
          <pc:sldMk cId="3717712094" sldId="261"/>
        </pc:sldMkLst>
      </pc:sldChg>
      <pc:sldChg chg="modSp mod modAnim">
        <pc:chgData name="Ryan Foote" userId="76d33a7a0293c518" providerId="LiveId" clId="{EE201AF9-A435-4B42-BFAD-9AFB980B96B5}" dt="2022-01-12T20:20:13.297" v="599" actId="27636"/>
        <pc:sldMkLst>
          <pc:docMk/>
          <pc:sldMk cId="2474315046" sldId="262"/>
        </pc:sldMkLst>
        <pc:spChg chg="mod">
          <ac:chgData name="Ryan Foote" userId="76d33a7a0293c518" providerId="LiveId" clId="{EE201AF9-A435-4B42-BFAD-9AFB980B96B5}" dt="2022-01-12T20:20:13.297" v="599" actId="27636"/>
          <ac:spMkLst>
            <pc:docMk/>
            <pc:sldMk cId="2474315046" sldId="262"/>
            <ac:spMk id="5" creationId="{C14C0A53-BE6D-47D7-BF53-F329DA7559D6}"/>
          </ac:spMkLst>
        </pc:spChg>
      </pc:sldChg>
      <pc:sldChg chg="ord">
        <pc:chgData name="Ryan Foote" userId="76d33a7a0293c518" providerId="LiveId" clId="{EE201AF9-A435-4B42-BFAD-9AFB980B96B5}" dt="2022-01-12T15:52:48.783" v="337"/>
        <pc:sldMkLst>
          <pc:docMk/>
          <pc:sldMk cId="3788874631" sldId="265"/>
        </pc:sldMkLst>
      </pc:sldChg>
      <pc:sldChg chg="modSp mod modAnim">
        <pc:chgData name="Ryan Foote" userId="76d33a7a0293c518" providerId="LiveId" clId="{EE201AF9-A435-4B42-BFAD-9AFB980B96B5}" dt="2022-01-12T20:20:50.893" v="601" actId="27636"/>
        <pc:sldMkLst>
          <pc:docMk/>
          <pc:sldMk cId="828468345" sldId="271"/>
        </pc:sldMkLst>
        <pc:spChg chg="mod">
          <ac:chgData name="Ryan Foote" userId="76d33a7a0293c518" providerId="LiveId" clId="{EE201AF9-A435-4B42-BFAD-9AFB980B96B5}" dt="2022-01-12T20:20:50.893" v="601" actId="27636"/>
          <ac:spMkLst>
            <pc:docMk/>
            <pc:sldMk cId="828468345" sldId="271"/>
            <ac:spMk id="5" creationId="{C14C0A53-BE6D-47D7-BF53-F329DA7559D6}"/>
          </ac:spMkLst>
        </pc:spChg>
      </pc:sldChg>
      <pc:sldChg chg="modSp mod modAnim">
        <pc:chgData name="Ryan Foote" userId="76d33a7a0293c518" providerId="LiveId" clId="{EE201AF9-A435-4B42-BFAD-9AFB980B96B5}" dt="2022-01-12T15:20:02.503" v="334" actId="6549"/>
        <pc:sldMkLst>
          <pc:docMk/>
          <pc:sldMk cId="1399091922" sldId="272"/>
        </pc:sldMkLst>
        <pc:spChg chg="mod">
          <ac:chgData name="Ryan Foote" userId="76d33a7a0293c518" providerId="LiveId" clId="{EE201AF9-A435-4B42-BFAD-9AFB980B96B5}" dt="2022-01-12T15:20:02.503" v="334" actId="6549"/>
          <ac:spMkLst>
            <pc:docMk/>
            <pc:sldMk cId="1399091922" sldId="272"/>
            <ac:spMk id="3" creationId="{50C69AE1-2B1B-4107-8F27-4E292990CD7F}"/>
          </ac:spMkLst>
        </pc:spChg>
      </pc:sldChg>
      <pc:sldChg chg="modSp mod modAnim">
        <pc:chgData name="Ryan Foote" userId="76d33a7a0293c518" providerId="LiveId" clId="{EE201AF9-A435-4B42-BFAD-9AFB980B96B5}" dt="2022-01-12T15:18:13.158" v="319" actId="21"/>
        <pc:sldMkLst>
          <pc:docMk/>
          <pc:sldMk cId="2045548975" sldId="274"/>
        </pc:sldMkLst>
        <pc:spChg chg="mod">
          <ac:chgData name="Ryan Foote" userId="76d33a7a0293c518" providerId="LiveId" clId="{EE201AF9-A435-4B42-BFAD-9AFB980B96B5}" dt="2022-01-12T15:18:13.158" v="319" actId="21"/>
          <ac:spMkLst>
            <pc:docMk/>
            <pc:sldMk cId="2045548975" sldId="274"/>
            <ac:spMk id="3" creationId="{50C69AE1-2B1B-4107-8F27-4E292990CD7F}"/>
          </ac:spMkLst>
        </pc:spChg>
      </pc:sldChg>
      <pc:sldChg chg="modSp modAnim">
        <pc:chgData name="Ryan Foote" userId="76d33a7a0293c518" providerId="LiveId" clId="{EE201AF9-A435-4B42-BFAD-9AFB980B96B5}" dt="2022-01-12T15:18:15.319" v="320"/>
        <pc:sldMkLst>
          <pc:docMk/>
          <pc:sldMk cId="2768178409" sldId="279"/>
        </pc:sldMkLst>
        <pc:spChg chg="mod">
          <ac:chgData name="Ryan Foote" userId="76d33a7a0293c518" providerId="LiveId" clId="{EE201AF9-A435-4B42-BFAD-9AFB980B96B5}" dt="2022-01-12T15:18:15.319" v="320"/>
          <ac:spMkLst>
            <pc:docMk/>
            <pc:sldMk cId="2768178409" sldId="279"/>
            <ac:spMk id="3" creationId="{89CDF99D-39A0-40C9-87C1-12BE7A9AD449}"/>
          </ac:spMkLst>
        </pc:spChg>
      </pc:sldChg>
      <pc:sldChg chg="modNotesTx">
        <pc:chgData name="Ryan Foote" userId="76d33a7a0293c518" providerId="LiveId" clId="{EE201AF9-A435-4B42-BFAD-9AFB980B96B5}" dt="2022-01-12T16:13:15.209" v="596" actId="20577"/>
        <pc:sldMkLst>
          <pc:docMk/>
          <pc:sldMk cId="2034696132" sldId="283"/>
        </pc:sldMkLst>
      </pc:sldChg>
      <pc:sldChg chg="modSp mod">
        <pc:chgData name="Ryan Foote" userId="76d33a7a0293c518" providerId="LiveId" clId="{EE201AF9-A435-4B42-BFAD-9AFB980B96B5}" dt="2021-12-28T21:06:13.710" v="95" actId="20577"/>
        <pc:sldMkLst>
          <pc:docMk/>
          <pc:sldMk cId="2757317434" sldId="285"/>
        </pc:sldMkLst>
        <pc:spChg chg="mod">
          <ac:chgData name="Ryan Foote" userId="76d33a7a0293c518" providerId="LiveId" clId="{EE201AF9-A435-4B42-BFAD-9AFB980B96B5}" dt="2021-12-28T21:06:13.710" v="95" actId="20577"/>
          <ac:spMkLst>
            <pc:docMk/>
            <pc:sldMk cId="2757317434" sldId="285"/>
            <ac:spMk id="2" creationId="{5032E6A1-3599-4090-B312-60E4528DBC75}"/>
          </ac:spMkLst>
        </pc:spChg>
      </pc:sldChg>
      <pc:sldChg chg="modSp mod">
        <pc:chgData name="Ryan Foote" userId="76d33a7a0293c518" providerId="LiveId" clId="{EE201AF9-A435-4B42-BFAD-9AFB980B96B5}" dt="2021-12-28T21:08:13.410" v="120" actId="20577"/>
        <pc:sldMkLst>
          <pc:docMk/>
          <pc:sldMk cId="1208159284" sldId="286"/>
        </pc:sldMkLst>
        <pc:spChg chg="mod">
          <ac:chgData name="Ryan Foote" userId="76d33a7a0293c518" providerId="LiveId" clId="{EE201AF9-A435-4B42-BFAD-9AFB980B96B5}" dt="2021-12-28T21:08:13.410" v="120" actId="20577"/>
          <ac:spMkLst>
            <pc:docMk/>
            <pc:sldMk cId="1208159284" sldId="286"/>
            <ac:spMk id="2" creationId="{F59A1183-C6B0-4640-B6E1-C4DA4D0D9CCC}"/>
          </ac:spMkLst>
        </pc:spChg>
      </pc:sldChg>
      <pc:sldChg chg="modNotesTx">
        <pc:chgData name="Ryan Foote" userId="76d33a7a0293c518" providerId="LiveId" clId="{EE201AF9-A435-4B42-BFAD-9AFB980B96B5}" dt="2022-01-11T15:35:19.834" v="315"/>
        <pc:sldMkLst>
          <pc:docMk/>
          <pc:sldMk cId="2208570382" sldId="291"/>
        </pc:sldMkLst>
      </pc:sldChg>
      <pc:sldChg chg="modNotesTx">
        <pc:chgData name="Ryan Foote" userId="76d33a7a0293c518" providerId="LiveId" clId="{EE201AF9-A435-4B42-BFAD-9AFB980B96B5}" dt="2021-12-28T21:29:44.940" v="314" actId="20577"/>
        <pc:sldMkLst>
          <pc:docMk/>
          <pc:sldMk cId="254653658" sldId="292"/>
        </pc:sldMkLst>
      </pc:sldChg>
      <pc:sldChg chg="modSp modAnim">
        <pc:chgData name="Ryan Foote" userId="76d33a7a0293c518" providerId="LiveId" clId="{EE201AF9-A435-4B42-BFAD-9AFB980B96B5}" dt="2022-01-12T15:19:19.139" v="330" actId="20577"/>
        <pc:sldMkLst>
          <pc:docMk/>
          <pc:sldMk cId="4026793825" sldId="295"/>
        </pc:sldMkLst>
        <pc:spChg chg="mod">
          <ac:chgData name="Ryan Foote" userId="76d33a7a0293c518" providerId="LiveId" clId="{EE201AF9-A435-4B42-BFAD-9AFB980B96B5}" dt="2022-01-12T15:19:19.139" v="330" actId="20577"/>
          <ac:spMkLst>
            <pc:docMk/>
            <pc:sldMk cId="4026793825" sldId="295"/>
            <ac:spMk id="3" creationId="{D2719E4F-435D-4D82-BDF0-DE487576C93F}"/>
          </ac:spMkLst>
        </pc:spChg>
      </pc:sldChg>
      <pc:sldChg chg="modSp modAnim">
        <pc:chgData name="Ryan Foote" userId="76d33a7a0293c518" providerId="LiveId" clId="{EE201AF9-A435-4B42-BFAD-9AFB980B96B5}" dt="2022-01-12T15:18:43.249" v="327" actId="20577"/>
        <pc:sldMkLst>
          <pc:docMk/>
          <pc:sldMk cId="658880365" sldId="297"/>
        </pc:sldMkLst>
        <pc:spChg chg="mod">
          <ac:chgData name="Ryan Foote" userId="76d33a7a0293c518" providerId="LiveId" clId="{EE201AF9-A435-4B42-BFAD-9AFB980B96B5}" dt="2022-01-12T15:18:42.646" v="326" actId="20577"/>
          <ac:spMkLst>
            <pc:docMk/>
            <pc:sldMk cId="658880365" sldId="297"/>
            <ac:spMk id="3" creationId="{C96D4605-5C89-4781-93B7-47DBEFA5E3DD}"/>
          </ac:spMkLst>
        </pc:spChg>
      </pc:sldChg>
      <pc:sldChg chg="modSp del modAnim">
        <pc:chgData name="Ryan Foote" userId="76d33a7a0293c518" providerId="LiveId" clId="{EE201AF9-A435-4B42-BFAD-9AFB980B96B5}" dt="2022-01-12T15:52:37.278" v="335" actId="2696"/>
        <pc:sldMkLst>
          <pc:docMk/>
          <pc:sldMk cId="3990656341" sldId="299"/>
        </pc:sldMkLst>
        <pc:spChg chg="mod">
          <ac:chgData name="Ryan Foote" userId="76d33a7a0293c518" providerId="LiveId" clId="{EE201AF9-A435-4B42-BFAD-9AFB980B96B5}" dt="2021-12-28T21:17:37.418" v="141" actId="6549"/>
          <ac:spMkLst>
            <pc:docMk/>
            <pc:sldMk cId="3990656341" sldId="299"/>
            <ac:spMk id="3" creationId="{6524D95A-5A8F-4475-AAC3-65676C2E8F22}"/>
          </ac:spMkLst>
        </pc:spChg>
      </pc:sldChg>
      <pc:sldChg chg="modSp modAnim">
        <pc:chgData name="Ryan Foote" userId="76d33a7a0293c518" providerId="LiveId" clId="{EE201AF9-A435-4B42-BFAD-9AFB980B96B5}" dt="2022-01-12T20:21:14.155" v="602" actId="6549"/>
        <pc:sldMkLst>
          <pc:docMk/>
          <pc:sldMk cId="3015404331" sldId="300"/>
        </pc:sldMkLst>
        <pc:spChg chg="mod">
          <ac:chgData name="Ryan Foote" userId="76d33a7a0293c518" providerId="LiveId" clId="{EE201AF9-A435-4B42-BFAD-9AFB980B96B5}" dt="2022-01-12T20:21:14.155" v="602" actId="6549"/>
          <ac:spMkLst>
            <pc:docMk/>
            <pc:sldMk cId="3015404331" sldId="300"/>
            <ac:spMk id="3" creationId="{6524D95A-5A8F-4475-AAC3-65676C2E8F22}"/>
          </ac:spMkLst>
        </pc:spChg>
      </pc:sldChg>
    </pc:docChg>
  </pc:docChgLst>
  <pc:docChgLst>
    <pc:chgData name="Ryan Foote" userId="76d33a7a0293c518" providerId="LiveId" clId="{97DDA8C6-F510-491E-B5AF-9A8880347220}"/>
    <pc:docChg chg="undo redo custSel addSld delSld modSld sldOrd">
      <pc:chgData name="Ryan Foote" userId="76d33a7a0293c518" providerId="LiveId" clId="{97DDA8C6-F510-491E-B5AF-9A8880347220}" dt="2022-01-06T19:16:42.863" v="10535" actId="26606"/>
      <pc:docMkLst>
        <pc:docMk/>
      </pc:docMkLst>
      <pc:sldChg chg="modSp mod">
        <pc:chgData name="Ryan Foote" userId="76d33a7a0293c518" providerId="LiveId" clId="{97DDA8C6-F510-491E-B5AF-9A8880347220}" dt="2021-12-27T13:55:17.297" v="9986" actId="20577"/>
        <pc:sldMkLst>
          <pc:docMk/>
          <pc:sldMk cId="3952874769" sldId="256"/>
        </pc:sldMkLst>
        <pc:spChg chg="mod">
          <ac:chgData name="Ryan Foote" userId="76d33a7a0293c518" providerId="LiveId" clId="{97DDA8C6-F510-491E-B5AF-9A8880347220}" dt="2021-12-27T13:55:17.297" v="9986" actId="20577"/>
          <ac:spMkLst>
            <pc:docMk/>
            <pc:sldMk cId="3952874769" sldId="256"/>
            <ac:spMk id="5" creationId="{C14C0A53-BE6D-47D7-BF53-F329DA7559D6}"/>
          </ac:spMkLst>
        </pc:spChg>
      </pc:sldChg>
      <pc:sldChg chg="addSp delSp modSp mod setBg">
        <pc:chgData name="Ryan Foote" userId="76d33a7a0293c518" providerId="LiveId" clId="{97DDA8C6-F510-491E-B5AF-9A8880347220}" dt="2021-11-23T14:03:39.701" v="1044" actId="26606"/>
        <pc:sldMkLst>
          <pc:docMk/>
          <pc:sldMk cId="1214133067" sldId="258"/>
        </pc:sldMkLst>
        <pc:spChg chg="mod">
          <ac:chgData name="Ryan Foote" userId="76d33a7a0293c518" providerId="LiveId" clId="{97DDA8C6-F510-491E-B5AF-9A8880347220}" dt="2021-11-23T14:03:39.701" v="1044" actId="26606"/>
          <ac:spMkLst>
            <pc:docMk/>
            <pc:sldMk cId="1214133067" sldId="258"/>
            <ac:spMk id="2" creationId="{A2B6F1C7-6A42-4B15-905A-7F62091E54E0}"/>
          </ac:spMkLst>
        </pc:spChg>
        <pc:spChg chg="add del mod">
          <ac:chgData name="Ryan Foote" userId="76d33a7a0293c518" providerId="LiveId" clId="{97DDA8C6-F510-491E-B5AF-9A8880347220}" dt="2021-11-23T14:03:39.701" v="1044" actId="26606"/>
          <ac:spMkLst>
            <pc:docMk/>
            <pc:sldMk cId="1214133067" sldId="258"/>
            <ac:spMk id="3" creationId="{50C69AE1-2B1B-4107-8F27-4E292990CD7F}"/>
          </ac:spMkLst>
        </pc:spChg>
        <pc:spChg chg="add del">
          <ac:chgData name="Ryan Foote" userId="76d33a7a0293c518" providerId="LiveId" clId="{97DDA8C6-F510-491E-B5AF-9A8880347220}" dt="2021-11-23T14:02:39.937" v="1023" actId="26606"/>
          <ac:spMkLst>
            <pc:docMk/>
            <pc:sldMk cId="1214133067" sldId="258"/>
            <ac:spMk id="8" creationId="{50C69AE1-2B1B-4107-8F27-4E292990CD7F}"/>
          </ac:spMkLst>
        </pc:spChg>
        <pc:spChg chg="add del">
          <ac:chgData name="Ryan Foote" userId="76d33a7a0293c518" providerId="LiveId" clId="{97DDA8C6-F510-491E-B5AF-9A8880347220}" dt="2021-11-23T14:02:47.848" v="1025" actId="26606"/>
          <ac:spMkLst>
            <pc:docMk/>
            <pc:sldMk cId="1214133067" sldId="258"/>
            <ac:spMk id="9" creationId="{FDDEF810-FBAE-4C80-B905-316331395C3D}"/>
          </ac:spMkLst>
        </pc:spChg>
        <pc:spChg chg="add del">
          <ac:chgData name="Ryan Foote" userId="76d33a7a0293c518" providerId="LiveId" clId="{97DDA8C6-F510-491E-B5AF-9A8880347220}" dt="2021-11-23T14:02:39.937" v="1023" actId="26606"/>
          <ac:spMkLst>
            <pc:docMk/>
            <pc:sldMk cId="1214133067" sldId="258"/>
            <ac:spMk id="10" creationId="{59A309A7-1751-4ABE-A3C1-EEC40366AD89}"/>
          </ac:spMkLst>
        </pc:spChg>
        <pc:spChg chg="add del">
          <ac:chgData name="Ryan Foote" userId="76d33a7a0293c518" providerId="LiveId" clId="{97DDA8C6-F510-491E-B5AF-9A8880347220}" dt="2021-11-23T14:02:47.848" v="1025" actId="26606"/>
          <ac:spMkLst>
            <pc:docMk/>
            <pc:sldMk cId="1214133067" sldId="258"/>
            <ac:spMk id="11" creationId="{FD8C7A0F-D774-4978-AA9C-7E703C2F463A}"/>
          </ac:spMkLst>
        </pc:spChg>
        <pc:spChg chg="add del">
          <ac:chgData name="Ryan Foote" userId="76d33a7a0293c518" providerId="LiveId" clId="{97DDA8C6-F510-491E-B5AF-9A8880347220}" dt="2021-11-23T14:02:39.937" v="1023" actId="26606"/>
          <ac:spMkLst>
            <pc:docMk/>
            <pc:sldMk cId="1214133067" sldId="258"/>
            <ac:spMk id="12" creationId="{967D8EB6-EAE1-4F9C-B398-83321E287204}"/>
          </ac:spMkLst>
        </pc:spChg>
        <pc:spChg chg="add del">
          <ac:chgData name="Ryan Foote" userId="76d33a7a0293c518" providerId="LiveId" clId="{97DDA8C6-F510-491E-B5AF-9A8880347220}" dt="2021-11-23T14:02:47.848" v="1025" actId="26606"/>
          <ac:spMkLst>
            <pc:docMk/>
            <pc:sldMk cId="1214133067" sldId="258"/>
            <ac:spMk id="13" creationId="{61C7310A-3A42-4F75-8058-7F39E52B11BC}"/>
          </ac:spMkLst>
        </pc:spChg>
        <pc:spChg chg="add del">
          <ac:chgData name="Ryan Foote" userId="76d33a7a0293c518" providerId="LiveId" clId="{97DDA8C6-F510-491E-B5AF-9A8880347220}" dt="2021-11-23T14:02:47.848" v="1025" actId="26606"/>
          <ac:spMkLst>
            <pc:docMk/>
            <pc:sldMk cId="1214133067" sldId="258"/>
            <ac:spMk id="15" creationId="{27D88313-56C7-45D8-8D97-2F5CCBF99683}"/>
          </ac:spMkLst>
        </pc:spChg>
        <pc:spChg chg="add del">
          <ac:chgData name="Ryan Foote" userId="76d33a7a0293c518" providerId="LiveId" clId="{97DDA8C6-F510-491E-B5AF-9A8880347220}" dt="2021-11-23T14:03:18.776" v="1029" actId="26606"/>
          <ac:spMkLst>
            <pc:docMk/>
            <pc:sldMk cId="1214133067" sldId="258"/>
            <ac:spMk id="19" creationId="{5C8908E2-EE49-44D2-9428-A28D2312A8D5}"/>
          </ac:spMkLst>
        </pc:spChg>
        <pc:spChg chg="add del">
          <ac:chgData name="Ryan Foote" userId="76d33a7a0293c518" providerId="LiveId" clId="{97DDA8C6-F510-491E-B5AF-9A8880347220}" dt="2021-11-23T14:03:18.776" v="1029" actId="26606"/>
          <ac:spMkLst>
            <pc:docMk/>
            <pc:sldMk cId="1214133067" sldId="258"/>
            <ac:spMk id="23" creationId="{7449A6C7-D15F-4AA5-BFA5-71A404B47016}"/>
          </ac:spMkLst>
        </pc:spChg>
        <pc:spChg chg="add del">
          <ac:chgData name="Ryan Foote" userId="76d33a7a0293c518" providerId="LiveId" clId="{97DDA8C6-F510-491E-B5AF-9A8880347220}" dt="2021-11-23T14:03:18.776" v="1029" actId="26606"/>
          <ac:spMkLst>
            <pc:docMk/>
            <pc:sldMk cId="1214133067" sldId="258"/>
            <ac:spMk id="24" creationId="{ED888B23-07FA-482A-96DF-47E31AF1A603}"/>
          </ac:spMkLst>
        </pc:spChg>
        <pc:spChg chg="add del">
          <ac:chgData name="Ryan Foote" userId="76d33a7a0293c518" providerId="LiveId" clId="{97DDA8C6-F510-491E-B5AF-9A8880347220}" dt="2021-11-23T14:03:20.212" v="1031" actId="26606"/>
          <ac:spMkLst>
            <pc:docMk/>
            <pc:sldMk cId="1214133067" sldId="258"/>
            <ac:spMk id="27" creationId="{C9A36457-A5F4-4103-A443-02581C09185B}"/>
          </ac:spMkLst>
        </pc:spChg>
        <pc:spChg chg="add del">
          <ac:chgData name="Ryan Foote" userId="76d33a7a0293c518" providerId="LiveId" clId="{97DDA8C6-F510-491E-B5AF-9A8880347220}" dt="2021-11-23T14:03:20.212" v="1031" actId="26606"/>
          <ac:spMkLst>
            <pc:docMk/>
            <pc:sldMk cId="1214133067" sldId="258"/>
            <ac:spMk id="28" creationId="{DC5FB7E8-B636-40FA-BE8D-48145C0F5C57}"/>
          </ac:spMkLst>
        </pc:spChg>
        <pc:spChg chg="add del">
          <ac:chgData name="Ryan Foote" userId="76d33a7a0293c518" providerId="LiveId" clId="{97DDA8C6-F510-491E-B5AF-9A8880347220}" dt="2021-11-23T14:03:20.212" v="1031" actId="26606"/>
          <ac:spMkLst>
            <pc:docMk/>
            <pc:sldMk cId="1214133067" sldId="258"/>
            <ac:spMk id="29" creationId="{50C69AE1-2B1B-4107-8F27-4E292990CD7F}"/>
          </ac:spMkLst>
        </pc:spChg>
        <pc:spChg chg="add del">
          <ac:chgData name="Ryan Foote" userId="76d33a7a0293c518" providerId="LiveId" clId="{97DDA8C6-F510-491E-B5AF-9A8880347220}" dt="2021-11-23T14:03:20.212" v="1031" actId="26606"/>
          <ac:spMkLst>
            <pc:docMk/>
            <pc:sldMk cId="1214133067" sldId="258"/>
            <ac:spMk id="30" creationId="{142DCE2C-2863-46FA-9BE7-24365A24D9BA}"/>
          </ac:spMkLst>
        </pc:spChg>
        <pc:spChg chg="add del">
          <ac:chgData name="Ryan Foote" userId="76d33a7a0293c518" providerId="LiveId" clId="{97DDA8C6-F510-491E-B5AF-9A8880347220}" dt="2021-11-23T14:03:22.372" v="1033" actId="26606"/>
          <ac:spMkLst>
            <pc:docMk/>
            <pc:sldMk cId="1214133067" sldId="258"/>
            <ac:spMk id="32" creationId="{907EF6B7-1338-4443-8C46-6A318D952DFD}"/>
          </ac:spMkLst>
        </pc:spChg>
        <pc:spChg chg="add del">
          <ac:chgData name="Ryan Foote" userId="76d33a7a0293c518" providerId="LiveId" clId="{97DDA8C6-F510-491E-B5AF-9A8880347220}" dt="2021-11-23T14:03:22.372" v="1033" actId="26606"/>
          <ac:spMkLst>
            <pc:docMk/>
            <pc:sldMk cId="1214133067" sldId="258"/>
            <ac:spMk id="33" creationId="{DAAE4CDD-124C-4DCF-9584-B6033B545DD5}"/>
          </ac:spMkLst>
        </pc:spChg>
        <pc:spChg chg="add del">
          <ac:chgData name="Ryan Foote" userId="76d33a7a0293c518" providerId="LiveId" clId="{97DDA8C6-F510-491E-B5AF-9A8880347220}" dt="2021-11-23T14:03:22.372" v="1033" actId="26606"/>
          <ac:spMkLst>
            <pc:docMk/>
            <pc:sldMk cId="1214133067" sldId="258"/>
            <ac:spMk id="34" creationId="{081E4A58-353D-44AE-B2FC-2A74E2E400F7}"/>
          </ac:spMkLst>
        </pc:spChg>
        <pc:spChg chg="add del">
          <ac:chgData name="Ryan Foote" userId="76d33a7a0293c518" providerId="LiveId" clId="{97DDA8C6-F510-491E-B5AF-9A8880347220}" dt="2021-11-23T14:03:22.372" v="1033" actId="26606"/>
          <ac:spMkLst>
            <pc:docMk/>
            <pc:sldMk cId="1214133067" sldId="258"/>
            <ac:spMk id="35" creationId="{50C69AE1-2B1B-4107-8F27-4E292990CD7F}"/>
          </ac:spMkLst>
        </pc:spChg>
        <pc:spChg chg="add del">
          <ac:chgData name="Ryan Foote" userId="76d33a7a0293c518" providerId="LiveId" clId="{97DDA8C6-F510-491E-B5AF-9A8880347220}" dt="2021-11-23T14:03:24.032" v="1035" actId="26606"/>
          <ac:spMkLst>
            <pc:docMk/>
            <pc:sldMk cId="1214133067" sldId="258"/>
            <ac:spMk id="37" creationId="{7CB4857B-ED7C-444D-9F04-2F885114A1C2}"/>
          </ac:spMkLst>
        </pc:spChg>
        <pc:spChg chg="add del">
          <ac:chgData name="Ryan Foote" userId="76d33a7a0293c518" providerId="LiveId" clId="{97DDA8C6-F510-491E-B5AF-9A8880347220}" dt="2021-11-23T14:03:24.032" v="1035" actId="26606"/>
          <ac:spMkLst>
            <pc:docMk/>
            <pc:sldMk cId="1214133067" sldId="258"/>
            <ac:spMk id="38" creationId="{D18046FB-44EA-4FD8-A585-EA09A319B2D0}"/>
          </ac:spMkLst>
        </pc:spChg>
        <pc:spChg chg="add del">
          <ac:chgData name="Ryan Foote" userId="76d33a7a0293c518" providerId="LiveId" clId="{97DDA8C6-F510-491E-B5AF-9A8880347220}" dt="2021-11-23T14:03:24.032" v="1035" actId="26606"/>
          <ac:spMkLst>
            <pc:docMk/>
            <pc:sldMk cId="1214133067" sldId="258"/>
            <ac:spMk id="39" creationId="{479F5F2B-8B58-4140-AE6A-51F6C67B18D9}"/>
          </ac:spMkLst>
        </pc:spChg>
        <pc:spChg chg="add del">
          <ac:chgData name="Ryan Foote" userId="76d33a7a0293c518" providerId="LiveId" clId="{97DDA8C6-F510-491E-B5AF-9A8880347220}" dt="2021-11-23T14:03:24.032" v="1035" actId="26606"/>
          <ac:spMkLst>
            <pc:docMk/>
            <pc:sldMk cId="1214133067" sldId="258"/>
            <ac:spMk id="40" creationId="{50C69AE1-2B1B-4107-8F27-4E292990CD7F}"/>
          </ac:spMkLst>
        </pc:spChg>
        <pc:spChg chg="add del">
          <ac:chgData name="Ryan Foote" userId="76d33a7a0293c518" providerId="LiveId" clId="{97DDA8C6-F510-491E-B5AF-9A8880347220}" dt="2021-11-23T14:03:27.630" v="1037" actId="26606"/>
          <ac:spMkLst>
            <pc:docMk/>
            <pc:sldMk cId="1214133067" sldId="258"/>
            <ac:spMk id="42" creationId="{4BC99CB9-DDAD-44A2-8A1C-E3AF4E72DF5C}"/>
          </ac:spMkLst>
        </pc:spChg>
        <pc:spChg chg="add del">
          <ac:chgData name="Ryan Foote" userId="76d33a7a0293c518" providerId="LiveId" clId="{97DDA8C6-F510-491E-B5AF-9A8880347220}" dt="2021-11-23T14:03:27.630" v="1037" actId="26606"/>
          <ac:spMkLst>
            <pc:docMk/>
            <pc:sldMk cId="1214133067" sldId="258"/>
            <ac:spMk id="43" creationId="{64053CBF-3932-45FF-8285-EE5146085F3A}"/>
          </ac:spMkLst>
        </pc:spChg>
        <pc:spChg chg="add del">
          <ac:chgData name="Ryan Foote" userId="76d33a7a0293c518" providerId="LiveId" clId="{97DDA8C6-F510-491E-B5AF-9A8880347220}" dt="2021-11-23T14:03:27.630" v="1037" actId="26606"/>
          <ac:spMkLst>
            <pc:docMk/>
            <pc:sldMk cId="1214133067" sldId="258"/>
            <ac:spMk id="48" creationId="{50C69AE1-2B1B-4107-8F27-4E292990CD7F}"/>
          </ac:spMkLst>
        </pc:spChg>
        <pc:spChg chg="add del">
          <ac:chgData name="Ryan Foote" userId="76d33a7a0293c518" providerId="LiveId" clId="{97DDA8C6-F510-491E-B5AF-9A8880347220}" dt="2021-11-23T14:03:29.453" v="1039" actId="26606"/>
          <ac:spMkLst>
            <pc:docMk/>
            <pc:sldMk cId="1214133067" sldId="258"/>
            <ac:spMk id="52" creationId="{5C8908E2-EE49-44D2-9428-A28D2312A8D5}"/>
          </ac:spMkLst>
        </pc:spChg>
        <pc:spChg chg="add del">
          <ac:chgData name="Ryan Foote" userId="76d33a7a0293c518" providerId="LiveId" clId="{97DDA8C6-F510-491E-B5AF-9A8880347220}" dt="2021-11-23T14:03:29.453" v="1039" actId="26606"/>
          <ac:spMkLst>
            <pc:docMk/>
            <pc:sldMk cId="1214133067" sldId="258"/>
            <ac:spMk id="56" creationId="{D06891CE-5B9C-4B9E-AA78-3A5E25434F86}"/>
          </ac:spMkLst>
        </pc:spChg>
        <pc:spChg chg="add del">
          <ac:chgData name="Ryan Foote" userId="76d33a7a0293c518" providerId="LiveId" clId="{97DDA8C6-F510-491E-B5AF-9A8880347220}" dt="2021-11-23T14:03:29.453" v="1039" actId="26606"/>
          <ac:spMkLst>
            <pc:docMk/>
            <pc:sldMk cId="1214133067" sldId="258"/>
            <ac:spMk id="57" creationId="{ED888B23-07FA-482A-96DF-47E31AF1A603}"/>
          </ac:spMkLst>
        </pc:spChg>
        <pc:spChg chg="add del">
          <ac:chgData name="Ryan Foote" userId="76d33a7a0293c518" providerId="LiveId" clId="{97DDA8C6-F510-491E-B5AF-9A8880347220}" dt="2021-11-23T14:03:29.453" v="1039" actId="26606"/>
          <ac:spMkLst>
            <pc:docMk/>
            <pc:sldMk cId="1214133067" sldId="258"/>
            <ac:spMk id="58" creationId="{50C69AE1-2B1B-4107-8F27-4E292990CD7F}"/>
          </ac:spMkLst>
        </pc:spChg>
        <pc:spChg chg="add">
          <ac:chgData name="Ryan Foote" userId="76d33a7a0293c518" providerId="LiveId" clId="{97DDA8C6-F510-491E-B5AF-9A8880347220}" dt="2021-11-23T14:03:39.701" v="1044" actId="26606"/>
          <ac:spMkLst>
            <pc:docMk/>
            <pc:sldMk cId="1214133067" sldId="258"/>
            <ac:spMk id="64" creationId="{FDDEF810-FBAE-4C80-B905-316331395C3D}"/>
          </ac:spMkLst>
        </pc:spChg>
        <pc:spChg chg="add">
          <ac:chgData name="Ryan Foote" userId="76d33a7a0293c518" providerId="LiveId" clId="{97DDA8C6-F510-491E-B5AF-9A8880347220}" dt="2021-11-23T14:03:39.701" v="1044" actId="26606"/>
          <ac:spMkLst>
            <pc:docMk/>
            <pc:sldMk cId="1214133067" sldId="258"/>
            <ac:spMk id="65" creationId="{FD8C7A0F-D774-4978-AA9C-7E703C2F463A}"/>
          </ac:spMkLst>
        </pc:spChg>
        <pc:spChg chg="add">
          <ac:chgData name="Ryan Foote" userId="76d33a7a0293c518" providerId="LiveId" clId="{97DDA8C6-F510-491E-B5AF-9A8880347220}" dt="2021-11-23T14:03:39.701" v="1044" actId="26606"/>
          <ac:spMkLst>
            <pc:docMk/>
            <pc:sldMk cId="1214133067" sldId="258"/>
            <ac:spMk id="66" creationId="{61C7310A-3A42-4F75-8058-7F39E52B11BC}"/>
          </ac:spMkLst>
        </pc:spChg>
        <pc:spChg chg="add">
          <ac:chgData name="Ryan Foote" userId="76d33a7a0293c518" providerId="LiveId" clId="{97DDA8C6-F510-491E-B5AF-9A8880347220}" dt="2021-11-23T14:03:39.701" v="1044" actId="26606"/>
          <ac:spMkLst>
            <pc:docMk/>
            <pc:sldMk cId="1214133067" sldId="258"/>
            <ac:spMk id="67" creationId="{27D88313-56C7-45D8-8D97-2F5CCBF99683}"/>
          </ac:spMkLst>
        </pc:spChg>
        <pc:grpChg chg="add del">
          <ac:chgData name="Ryan Foote" userId="76d33a7a0293c518" providerId="LiveId" clId="{97DDA8C6-F510-491E-B5AF-9A8880347220}" dt="2021-11-23T14:03:27.630" v="1037" actId="26606"/>
          <ac:grpSpMkLst>
            <pc:docMk/>
            <pc:sldMk cId="1214133067" sldId="258"/>
            <ac:grpSpMk id="18" creationId="{B63ACBA3-DEFD-4C6D-BBA0-64468FA99C2D}"/>
          </ac:grpSpMkLst>
        </pc:grpChg>
        <pc:grpChg chg="add del">
          <ac:chgData name="Ryan Foote" userId="76d33a7a0293c518" providerId="LiveId" clId="{97DDA8C6-F510-491E-B5AF-9A8880347220}" dt="2021-11-23T14:03:18.776" v="1029" actId="26606"/>
          <ac:grpSpMkLst>
            <pc:docMk/>
            <pc:sldMk cId="1214133067" sldId="258"/>
            <ac:grpSpMk id="20" creationId="{05314994-6337-4875-8CF5-652CAFE8342C}"/>
          </ac:grpSpMkLst>
        </pc:grpChg>
        <pc:grpChg chg="add del">
          <ac:chgData name="Ryan Foote" userId="76d33a7a0293c518" providerId="LiveId" clId="{97DDA8C6-F510-491E-B5AF-9A8880347220}" dt="2021-11-23T14:03:27.630" v="1037" actId="26606"/>
          <ac:grpSpMkLst>
            <pc:docMk/>
            <pc:sldMk cId="1214133067" sldId="258"/>
            <ac:grpSpMk id="44" creationId="{2E751C04-BEA6-446B-A678-9C74819EBD4C}"/>
          </ac:grpSpMkLst>
        </pc:grpChg>
        <pc:grpChg chg="add del">
          <ac:chgData name="Ryan Foote" userId="76d33a7a0293c518" providerId="LiveId" clId="{97DDA8C6-F510-491E-B5AF-9A8880347220}" dt="2021-11-23T14:03:29.453" v="1039" actId="26606"/>
          <ac:grpSpMkLst>
            <pc:docMk/>
            <pc:sldMk cId="1214133067" sldId="258"/>
            <ac:grpSpMk id="53" creationId="{A23D792D-D9F2-4EB4-ADE2-65A518DA6489}"/>
          </ac:grpSpMkLst>
        </pc:grpChg>
        <pc:graphicFrameChg chg="add del">
          <ac:chgData name="Ryan Foote" userId="76d33a7a0293c518" providerId="LiveId" clId="{97DDA8C6-F510-491E-B5AF-9A8880347220}" dt="2021-11-23T14:02:36.201" v="1021" actId="26606"/>
          <ac:graphicFrameMkLst>
            <pc:docMk/>
            <pc:sldMk cId="1214133067" sldId="258"/>
            <ac:graphicFrameMk id="5" creationId="{DD969A1A-B691-4684-B5CC-FFB738D85BB1}"/>
          </ac:graphicFrameMkLst>
        </pc:graphicFrameChg>
        <pc:graphicFrameChg chg="add del">
          <ac:chgData name="Ryan Foote" userId="76d33a7a0293c518" providerId="LiveId" clId="{97DDA8C6-F510-491E-B5AF-9A8880347220}" dt="2021-11-23T14:02:47.848" v="1025" actId="26606"/>
          <ac:graphicFrameMkLst>
            <pc:docMk/>
            <pc:sldMk cId="1214133067" sldId="258"/>
            <ac:graphicFrameMk id="14" creationId="{74E0C4D1-BE47-40A1-B884-C001238D749C}"/>
          </ac:graphicFrameMkLst>
        </pc:graphicFrameChg>
        <pc:graphicFrameChg chg="add del">
          <ac:chgData name="Ryan Foote" userId="76d33a7a0293c518" providerId="LiveId" clId="{97DDA8C6-F510-491E-B5AF-9A8880347220}" dt="2021-11-23T14:03:00.900" v="1027" actId="26606"/>
          <ac:graphicFrameMkLst>
            <pc:docMk/>
            <pc:sldMk cId="1214133067" sldId="258"/>
            <ac:graphicFrameMk id="17" creationId="{2DD91B40-0BB6-4AAC-9DCB-3EA9DDBE164D}"/>
          </ac:graphicFrameMkLst>
        </pc:graphicFrameChg>
        <pc:graphicFrameChg chg="add del">
          <ac:chgData name="Ryan Foote" userId="76d33a7a0293c518" providerId="LiveId" clId="{97DDA8C6-F510-491E-B5AF-9A8880347220}" dt="2021-11-23T14:03:18.776" v="1029" actId="26606"/>
          <ac:graphicFrameMkLst>
            <pc:docMk/>
            <pc:sldMk cId="1214133067" sldId="258"/>
            <ac:graphicFrameMk id="25" creationId="{B4C5E5F8-49E7-469F-9886-774503135A05}"/>
          </ac:graphicFrameMkLst>
        </pc:graphicFrameChg>
        <pc:graphicFrameChg chg="add del">
          <ac:chgData name="Ryan Foote" userId="76d33a7a0293c518" providerId="LiveId" clId="{97DDA8C6-F510-491E-B5AF-9A8880347220}" dt="2021-11-23T14:03:31.026" v="1041" actId="26606"/>
          <ac:graphicFrameMkLst>
            <pc:docMk/>
            <pc:sldMk cId="1214133067" sldId="258"/>
            <ac:graphicFrameMk id="60" creationId="{DD969A1A-B691-4684-B5CC-FFB738D85BB1}"/>
          </ac:graphicFrameMkLst>
        </pc:graphicFrameChg>
        <pc:graphicFrameChg chg="add del">
          <ac:chgData name="Ryan Foote" userId="76d33a7a0293c518" providerId="LiveId" clId="{97DDA8C6-F510-491E-B5AF-9A8880347220}" dt="2021-11-23T14:03:39.678" v="1043" actId="26606"/>
          <ac:graphicFrameMkLst>
            <pc:docMk/>
            <pc:sldMk cId="1214133067" sldId="258"/>
            <ac:graphicFrameMk id="62" creationId="{9C240763-0F39-4B33-A447-C8D6BA2FB356}"/>
          </ac:graphicFrameMkLst>
        </pc:graphicFrameChg>
        <pc:graphicFrameChg chg="add">
          <ac:chgData name="Ryan Foote" userId="76d33a7a0293c518" providerId="LiveId" clId="{97DDA8C6-F510-491E-B5AF-9A8880347220}" dt="2021-11-23T14:03:39.701" v="1044" actId="26606"/>
          <ac:graphicFrameMkLst>
            <pc:docMk/>
            <pc:sldMk cId="1214133067" sldId="258"/>
            <ac:graphicFrameMk id="68" creationId="{74E0C4D1-BE47-40A1-B884-C001238D749C}"/>
          </ac:graphicFrameMkLst>
        </pc:graphicFrameChg>
        <pc:picChg chg="add del">
          <ac:chgData name="Ryan Foote" userId="76d33a7a0293c518" providerId="LiveId" clId="{97DDA8C6-F510-491E-B5AF-9A8880347220}" dt="2021-11-23T14:02:39.937" v="1023" actId="26606"/>
          <ac:picMkLst>
            <pc:docMk/>
            <pc:sldMk cId="1214133067" sldId="258"/>
            <ac:picMk id="7" creationId="{5DE08A25-EA0A-4DF7-A363-69EAB296ABE8}"/>
          </ac:picMkLst>
        </pc:picChg>
      </pc:sldChg>
      <pc:sldChg chg="addSp modSp mod setBg modAnim">
        <pc:chgData name="Ryan Foote" userId="76d33a7a0293c518" providerId="LiveId" clId="{97DDA8C6-F510-491E-B5AF-9A8880347220}" dt="2021-12-21T20:16:13.259" v="8148"/>
        <pc:sldMkLst>
          <pc:docMk/>
          <pc:sldMk cId="3370536903" sldId="259"/>
        </pc:sldMkLst>
        <pc:spChg chg="mod">
          <ac:chgData name="Ryan Foote" userId="76d33a7a0293c518" providerId="LiveId" clId="{97DDA8C6-F510-491E-B5AF-9A8880347220}" dt="2021-11-29T19:53:40.668" v="2071" actId="26606"/>
          <ac:spMkLst>
            <pc:docMk/>
            <pc:sldMk cId="3370536903" sldId="259"/>
            <ac:spMk id="2" creationId="{5032E6A1-3599-4090-B312-60E4528DBC75}"/>
          </ac:spMkLst>
        </pc:spChg>
        <pc:spChg chg="mod">
          <ac:chgData name="Ryan Foote" userId="76d33a7a0293c518" providerId="LiveId" clId="{97DDA8C6-F510-491E-B5AF-9A8880347220}" dt="2021-11-29T19:53:40.668" v="2071" actId="26606"/>
          <ac:spMkLst>
            <pc:docMk/>
            <pc:sldMk cId="3370536903" sldId="259"/>
            <ac:spMk id="3" creationId="{6524D95A-5A8F-4475-AAC3-65676C2E8F22}"/>
          </ac:spMkLst>
        </pc:spChg>
        <pc:spChg chg="add">
          <ac:chgData name="Ryan Foote" userId="76d33a7a0293c518" providerId="LiveId" clId="{97DDA8C6-F510-491E-B5AF-9A8880347220}" dt="2021-11-29T19:53:40.668" v="2071" actId="26606"/>
          <ac:spMkLst>
            <pc:docMk/>
            <pc:sldMk cId="3370536903" sldId="259"/>
            <ac:spMk id="9" creationId="{47942995-B07F-4636-9A06-C6A104B260A8}"/>
          </ac:spMkLst>
        </pc:spChg>
        <pc:spChg chg="add">
          <ac:chgData name="Ryan Foote" userId="76d33a7a0293c518" providerId="LiveId" clId="{97DDA8C6-F510-491E-B5AF-9A8880347220}" dt="2021-11-29T19:53:40.668" v="2071" actId="26606"/>
          <ac:spMkLst>
            <pc:docMk/>
            <pc:sldMk cId="3370536903" sldId="259"/>
            <ac:spMk id="16" creationId="{B81933D1-5615-42C7-9C0B-4EB7105CCE2D}"/>
          </ac:spMkLst>
        </pc:spChg>
        <pc:spChg chg="add">
          <ac:chgData name="Ryan Foote" userId="76d33a7a0293c518" providerId="LiveId" clId="{97DDA8C6-F510-491E-B5AF-9A8880347220}" dt="2021-11-29T19:53:40.668" v="2071" actId="26606"/>
          <ac:spMkLst>
            <pc:docMk/>
            <pc:sldMk cId="3370536903" sldId="259"/>
            <ac:spMk id="18" creationId="{19C9EAEA-39D0-4B0E-A0EB-51E7B26740B1}"/>
          </ac:spMkLst>
        </pc:spChg>
        <pc:grpChg chg="add">
          <ac:chgData name="Ryan Foote" userId="76d33a7a0293c518" providerId="LiveId" clId="{97DDA8C6-F510-491E-B5AF-9A8880347220}" dt="2021-11-29T19:53:40.668" v="2071" actId="26606"/>
          <ac:grpSpMkLst>
            <pc:docMk/>
            <pc:sldMk cId="3370536903" sldId="259"/>
            <ac:grpSpMk id="11" creationId="{032D8612-31EB-44CF-A1D0-14FD4C705424}"/>
          </ac:grpSpMkLst>
        </pc:grpChg>
        <pc:picChg chg="add mod">
          <ac:chgData name="Ryan Foote" userId="76d33a7a0293c518" providerId="LiveId" clId="{97DDA8C6-F510-491E-B5AF-9A8880347220}" dt="2021-11-29T19:53:40.668" v="2071" actId="26606"/>
          <ac:picMkLst>
            <pc:docMk/>
            <pc:sldMk cId="3370536903" sldId="259"/>
            <ac:picMk id="4" creationId="{B2E35A73-82E5-4DF7-A2AE-45A25C30C50C}"/>
          </ac:picMkLst>
        </pc:picChg>
      </pc:sldChg>
      <pc:sldChg chg="del">
        <pc:chgData name="Ryan Foote" userId="76d33a7a0293c518" providerId="LiveId" clId="{97DDA8C6-F510-491E-B5AF-9A8880347220}" dt="2021-11-23T14:08:00.958" v="1045" actId="47"/>
        <pc:sldMkLst>
          <pc:docMk/>
          <pc:sldMk cId="1819057636" sldId="260"/>
        </pc:sldMkLst>
      </pc:sldChg>
      <pc:sldChg chg="addSp delSp modSp new mod ord modClrScheme chgLayout modNotesTx">
        <pc:chgData name="Ryan Foote" userId="76d33a7a0293c518" providerId="LiveId" clId="{97DDA8C6-F510-491E-B5AF-9A8880347220}" dt="2021-12-22T16:04:11.421" v="9465" actId="20577"/>
        <pc:sldMkLst>
          <pc:docMk/>
          <pc:sldMk cId="3717712094" sldId="261"/>
        </pc:sldMkLst>
        <pc:spChg chg="del mod ord">
          <ac:chgData name="Ryan Foote" userId="76d33a7a0293c518" providerId="LiveId" clId="{97DDA8C6-F510-491E-B5AF-9A8880347220}" dt="2021-10-20T14:16:11.626" v="3" actId="700"/>
          <ac:spMkLst>
            <pc:docMk/>
            <pc:sldMk cId="3717712094" sldId="261"/>
            <ac:spMk id="2" creationId="{C3ADFE33-6C5A-4D05-A01E-356264439BFF}"/>
          </ac:spMkLst>
        </pc:spChg>
        <pc:spChg chg="del mod ord">
          <ac:chgData name="Ryan Foote" userId="76d33a7a0293c518" providerId="LiveId" clId="{97DDA8C6-F510-491E-B5AF-9A8880347220}" dt="2021-10-20T14:16:11.626" v="3" actId="700"/>
          <ac:spMkLst>
            <pc:docMk/>
            <pc:sldMk cId="3717712094" sldId="261"/>
            <ac:spMk id="3" creationId="{C26A133A-F582-4A92-9AF1-79BA17A634E9}"/>
          </ac:spMkLst>
        </pc:spChg>
        <pc:spChg chg="add mod ord">
          <ac:chgData name="Ryan Foote" userId="76d33a7a0293c518" providerId="LiveId" clId="{97DDA8C6-F510-491E-B5AF-9A8880347220}" dt="2021-10-20T14:16:19.288" v="28" actId="20577"/>
          <ac:spMkLst>
            <pc:docMk/>
            <pc:sldMk cId="3717712094" sldId="261"/>
            <ac:spMk id="4" creationId="{5AAA8DBA-6467-416A-BA17-3B70287EF894}"/>
          </ac:spMkLst>
        </pc:spChg>
        <pc:spChg chg="add mod ord">
          <ac:chgData name="Ryan Foote" userId="76d33a7a0293c518" providerId="LiveId" clId="{97DDA8C6-F510-491E-B5AF-9A8880347220}" dt="2021-10-20T14:16:40.728" v="81" actId="20577"/>
          <ac:spMkLst>
            <pc:docMk/>
            <pc:sldMk cId="3717712094" sldId="261"/>
            <ac:spMk id="5" creationId="{1EEA186B-AB11-42F5-83BC-3FFA6228C6E7}"/>
          </ac:spMkLst>
        </pc:spChg>
      </pc:sldChg>
      <pc:sldChg chg="modSp mod modAnim">
        <pc:chgData name="Ryan Foote" userId="76d33a7a0293c518" providerId="LiveId" clId="{97DDA8C6-F510-491E-B5AF-9A8880347220}" dt="2021-12-14T18:49:12.219" v="2912"/>
        <pc:sldMkLst>
          <pc:docMk/>
          <pc:sldMk cId="2474315046" sldId="262"/>
        </pc:sldMkLst>
        <pc:spChg chg="mod">
          <ac:chgData name="Ryan Foote" userId="76d33a7a0293c518" providerId="LiveId" clId="{97DDA8C6-F510-491E-B5AF-9A8880347220}" dt="2021-12-14T18:35:55.599" v="2885" actId="255"/>
          <ac:spMkLst>
            <pc:docMk/>
            <pc:sldMk cId="2474315046" sldId="262"/>
            <ac:spMk id="5" creationId="{C14C0A53-BE6D-47D7-BF53-F329DA7559D6}"/>
          </ac:spMkLst>
        </pc:spChg>
      </pc:sldChg>
      <pc:sldChg chg="delSp del ord">
        <pc:chgData name="Ryan Foote" userId="76d33a7a0293c518" providerId="LiveId" clId="{97DDA8C6-F510-491E-B5AF-9A8880347220}" dt="2021-11-29T19:54:03.124" v="2072" actId="47"/>
        <pc:sldMkLst>
          <pc:docMk/>
          <pc:sldMk cId="1012612734" sldId="263"/>
        </pc:sldMkLst>
        <pc:picChg chg="del">
          <ac:chgData name="Ryan Foote" userId="76d33a7a0293c518" providerId="LiveId" clId="{97DDA8C6-F510-491E-B5AF-9A8880347220}" dt="2021-11-29T19:53:31.508" v="2069" actId="21"/>
          <ac:picMkLst>
            <pc:docMk/>
            <pc:sldMk cId="1012612734" sldId="263"/>
            <ac:picMk id="3074" creationId="{B4C3E453-F437-4743-856F-611D563A8BB9}"/>
          </ac:picMkLst>
        </pc:picChg>
      </pc:sldChg>
      <pc:sldChg chg="addSp delSp modSp del mod setBg modAnim setClrOvrMap modNotesTx">
        <pc:chgData name="Ryan Foote" userId="76d33a7a0293c518" providerId="LiveId" clId="{97DDA8C6-F510-491E-B5AF-9A8880347220}" dt="2021-12-22T15:57:56.894" v="9285" actId="47"/>
        <pc:sldMkLst>
          <pc:docMk/>
          <pc:sldMk cId="1498339488" sldId="264"/>
        </pc:sldMkLst>
        <pc:spChg chg="mod">
          <ac:chgData name="Ryan Foote" userId="76d33a7a0293c518" providerId="LiveId" clId="{97DDA8C6-F510-491E-B5AF-9A8880347220}" dt="2021-11-29T13:52:10.166" v="1525" actId="20577"/>
          <ac:spMkLst>
            <pc:docMk/>
            <pc:sldMk cId="1498339488" sldId="264"/>
            <ac:spMk id="2" creationId="{5032E6A1-3599-4090-B312-60E4528DBC75}"/>
          </ac:spMkLst>
        </pc:spChg>
        <pc:spChg chg="add del mod">
          <ac:chgData name="Ryan Foote" userId="76d33a7a0293c518" providerId="LiveId" clId="{97DDA8C6-F510-491E-B5AF-9A8880347220}" dt="2021-12-15T02:57:14.364" v="3897" actId="20577"/>
          <ac:spMkLst>
            <pc:docMk/>
            <pc:sldMk cId="1498339488" sldId="264"/>
            <ac:spMk id="3" creationId="{6524D95A-5A8F-4475-AAC3-65676C2E8F22}"/>
          </ac:spMkLst>
        </pc:spChg>
        <pc:spChg chg="del mod">
          <ac:chgData name="Ryan Foote" userId="76d33a7a0293c518" providerId="LiveId" clId="{97DDA8C6-F510-491E-B5AF-9A8880347220}" dt="2021-11-29T13:52:04.951" v="1517" actId="478"/>
          <ac:spMkLst>
            <pc:docMk/>
            <pc:sldMk cId="1498339488" sldId="264"/>
            <ac:spMk id="4" creationId="{F6789E3D-C59E-45CE-BCE6-500FFA47DC90}"/>
          </ac:spMkLst>
        </pc:spChg>
        <pc:spChg chg="add del">
          <ac:chgData name="Ryan Foote" userId="76d33a7a0293c518" providerId="LiveId" clId="{97DDA8C6-F510-491E-B5AF-9A8880347220}" dt="2021-11-23T14:13:14.042" v="1121" actId="26606"/>
          <ac:spMkLst>
            <pc:docMk/>
            <pc:sldMk cId="1498339488" sldId="264"/>
            <ac:spMk id="9" creationId="{8CA06CD6-90CA-4C45-856C-6771339E1E22}"/>
          </ac:spMkLst>
        </pc:spChg>
        <pc:spChg chg="add del">
          <ac:chgData name="Ryan Foote" userId="76d33a7a0293c518" providerId="LiveId" clId="{97DDA8C6-F510-491E-B5AF-9A8880347220}" dt="2021-11-23T14:13:39.139" v="1133" actId="26606"/>
          <ac:spMkLst>
            <pc:docMk/>
            <pc:sldMk cId="1498339488" sldId="264"/>
            <ac:spMk id="12" creationId="{4FFBEE45-F140-49D5-85EA-C78C24340B23}"/>
          </ac:spMkLst>
        </pc:spChg>
        <pc:spChg chg="add del">
          <ac:chgData name="Ryan Foote" userId="76d33a7a0293c518" providerId="LiveId" clId="{97DDA8C6-F510-491E-B5AF-9A8880347220}" dt="2021-11-23T14:13:18.258" v="1123" actId="26606"/>
          <ac:spMkLst>
            <pc:docMk/>
            <pc:sldMk cId="1498339488" sldId="264"/>
            <ac:spMk id="13" creationId="{B36F400F-DF28-43BC-8D8E-4929793B392A}"/>
          </ac:spMkLst>
        </pc:spChg>
        <pc:spChg chg="add del">
          <ac:chgData name="Ryan Foote" userId="76d33a7a0293c518" providerId="LiveId" clId="{97DDA8C6-F510-491E-B5AF-9A8880347220}" dt="2021-11-23T14:13:39.139" v="1133" actId="26606"/>
          <ac:spMkLst>
            <pc:docMk/>
            <pc:sldMk cId="1498339488" sldId="264"/>
            <ac:spMk id="14" creationId="{6524D95A-5A8F-4475-AAC3-65676C2E8F22}"/>
          </ac:spMkLst>
        </pc:spChg>
        <pc:spChg chg="add del">
          <ac:chgData name="Ryan Foote" userId="76d33a7a0293c518" providerId="LiveId" clId="{97DDA8C6-F510-491E-B5AF-9A8880347220}" dt="2021-11-23T14:13:22.764" v="1125" actId="26606"/>
          <ac:spMkLst>
            <pc:docMk/>
            <pc:sldMk cId="1498339488" sldId="264"/>
            <ac:spMk id="15" creationId="{1E214AA7-F028-4A0D-8698-61AEC754D1BC}"/>
          </ac:spMkLst>
        </pc:spChg>
        <pc:spChg chg="add del">
          <ac:chgData name="Ryan Foote" userId="76d33a7a0293c518" providerId="LiveId" clId="{97DDA8C6-F510-491E-B5AF-9A8880347220}" dt="2021-11-23T14:13:40.665" v="1135" actId="26606"/>
          <ac:spMkLst>
            <pc:docMk/>
            <pc:sldMk cId="1498339488" sldId="264"/>
            <ac:spMk id="17" creationId="{21739CA5-F0F5-48E1-8E8C-F24B71827E46}"/>
          </ac:spMkLst>
        </pc:spChg>
        <pc:spChg chg="add del">
          <ac:chgData name="Ryan Foote" userId="76d33a7a0293c518" providerId="LiveId" clId="{97DDA8C6-F510-491E-B5AF-9A8880347220}" dt="2021-11-23T14:13:40.665" v="1135" actId="26606"/>
          <ac:spMkLst>
            <pc:docMk/>
            <pc:sldMk cId="1498339488" sldId="264"/>
            <ac:spMk id="18" creationId="{3EAD2937-F230-41D4-B9C5-975B129BFC20}"/>
          </ac:spMkLst>
        </pc:spChg>
        <pc:spChg chg="add del">
          <ac:chgData name="Ryan Foote" userId="76d33a7a0293c518" providerId="LiveId" clId="{97DDA8C6-F510-491E-B5AF-9A8880347220}" dt="2021-11-23T14:13:40.665" v="1135" actId="26606"/>
          <ac:spMkLst>
            <pc:docMk/>
            <pc:sldMk cId="1498339488" sldId="264"/>
            <ac:spMk id="19" creationId="{CCD444A3-C338-4886-B7F1-4BA2AF46EB64}"/>
          </ac:spMkLst>
        </pc:spChg>
        <pc:spChg chg="add del">
          <ac:chgData name="Ryan Foote" userId="76d33a7a0293c518" providerId="LiveId" clId="{97DDA8C6-F510-491E-B5AF-9A8880347220}" dt="2021-11-23T14:13:40.665" v="1135" actId="26606"/>
          <ac:spMkLst>
            <pc:docMk/>
            <pc:sldMk cId="1498339488" sldId="264"/>
            <ac:spMk id="20" creationId="{6524D95A-5A8F-4475-AAC3-65676C2E8F22}"/>
          </ac:spMkLst>
        </pc:spChg>
        <pc:spChg chg="add del">
          <ac:chgData name="Ryan Foote" userId="76d33a7a0293c518" providerId="LiveId" clId="{97DDA8C6-F510-491E-B5AF-9A8880347220}" dt="2021-11-23T14:14:09.462" v="1143" actId="26606"/>
          <ac:spMkLst>
            <pc:docMk/>
            <pc:sldMk cId="1498339488" sldId="264"/>
            <ac:spMk id="22" creationId="{4C608BEB-860E-4094-8511-78603564A75E}"/>
          </ac:spMkLst>
        </pc:spChg>
        <pc:spChg chg="add del mod">
          <ac:chgData name="Ryan Foote" userId="76d33a7a0293c518" providerId="LiveId" clId="{97DDA8C6-F510-491E-B5AF-9A8880347220}" dt="2021-11-23T14:14:09.462" v="1143" actId="26606"/>
          <ac:spMkLst>
            <pc:docMk/>
            <pc:sldMk cId="1498339488" sldId="264"/>
            <ac:spMk id="23" creationId="{6524D95A-5A8F-4475-AAC3-65676C2E8F22}"/>
          </ac:spMkLst>
        </pc:spChg>
        <pc:graphicFrameChg chg="add del">
          <ac:chgData name="Ryan Foote" userId="76d33a7a0293c518" providerId="LiveId" clId="{97DDA8C6-F510-491E-B5AF-9A8880347220}" dt="2021-11-23T14:13:30.143" v="1127" actId="26606"/>
          <ac:graphicFrameMkLst>
            <pc:docMk/>
            <pc:sldMk cId="1498339488" sldId="264"/>
            <ac:graphicFrameMk id="6" creationId="{52ACFE0B-E26A-4CD1-9E60-D096E4ADBCFE}"/>
          </ac:graphicFrameMkLst>
        </pc:graphicFrameChg>
        <pc:graphicFrameChg chg="add del">
          <ac:chgData name="Ryan Foote" userId="76d33a7a0293c518" providerId="LiveId" clId="{97DDA8C6-F510-491E-B5AF-9A8880347220}" dt="2021-11-23T14:13:32.598" v="1129" actId="26606"/>
          <ac:graphicFrameMkLst>
            <pc:docMk/>
            <pc:sldMk cId="1498339488" sldId="264"/>
            <ac:graphicFrameMk id="8" creationId="{E3A2ECEC-3FFA-444D-BC15-6541D521FF37}"/>
          </ac:graphicFrameMkLst>
        </pc:graphicFrameChg>
        <pc:graphicFrameChg chg="add del">
          <ac:chgData name="Ryan Foote" userId="76d33a7a0293c518" providerId="LiveId" clId="{97DDA8C6-F510-491E-B5AF-9A8880347220}" dt="2021-11-23T14:13:36.591" v="1131" actId="26606"/>
          <ac:graphicFrameMkLst>
            <pc:docMk/>
            <pc:sldMk cId="1498339488" sldId="264"/>
            <ac:graphicFrameMk id="10" creationId="{3E37EC00-ABB5-4CDD-8356-95F5D9B4F82D}"/>
          </ac:graphicFrameMkLst>
        </pc:graphicFrameChg>
        <pc:cxnChg chg="add del">
          <ac:chgData name="Ryan Foote" userId="76d33a7a0293c518" providerId="LiveId" clId="{97DDA8C6-F510-491E-B5AF-9A8880347220}" dt="2021-11-23T14:13:14.042" v="1121" actId="26606"/>
          <ac:cxnSpMkLst>
            <pc:docMk/>
            <pc:sldMk cId="1498339488" sldId="264"/>
            <ac:cxnSpMk id="11" creationId="{5021601D-2758-4B15-A31C-FDA184C51B3A}"/>
          </ac:cxnSpMkLst>
        </pc:cxnChg>
        <pc:cxnChg chg="add del">
          <ac:chgData name="Ryan Foote" userId="76d33a7a0293c518" providerId="LiveId" clId="{97DDA8C6-F510-491E-B5AF-9A8880347220}" dt="2021-11-23T14:13:22.764" v="1125" actId="26606"/>
          <ac:cxnSpMkLst>
            <pc:docMk/>
            <pc:sldMk cId="1498339488" sldId="264"/>
            <ac:cxnSpMk id="16" creationId="{D6206FDC-2777-4D7F-AF9C-73413DA664C9}"/>
          </ac:cxnSpMkLst>
        </pc:cxnChg>
        <pc:cxnChg chg="add del">
          <ac:chgData name="Ryan Foote" userId="76d33a7a0293c518" providerId="LiveId" clId="{97DDA8C6-F510-491E-B5AF-9A8880347220}" dt="2021-11-23T14:14:09.462" v="1143" actId="26606"/>
          <ac:cxnSpMkLst>
            <pc:docMk/>
            <pc:sldMk cId="1498339488" sldId="264"/>
            <ac:cxnSpMk id="24" creationId="{1F16A8D4-FE87-4604-88B2-394B5D1EB437}"/>
          </ac:cxnSpMkLst>
        </pc:cxnChg>
      </pc:sldChg>
      <pc:sldChg chg="addSp delSp modSp mod setBg modNotesTx">
        <pc:chgData name="Ryan Foote" userId="76d33a7a0293c518" providerId="LiveId" clId="{97DDA8C6-F510-491E-B5AF-9A8880347220}" dt="2021-12-22T15:53:58.447" v="9254" actId="26606"/>
        <pc:sldMkLst>
          <pc:docMk/>
          <pc:sldMk cId="3788874631" sldId="265"/>
        </pc:sldMkLst>
        <pc:spChg chg="mod">
          <ac:chgData name="Ryan Foote" userId="76d33a7a0293c518" providerId="LiveId" clId="{97DDA8C6-F510-491E-B5AF-9A8880347220}" dt="2021-12-22T15:53:51.555" v="9251" actId="26606"/>
          <ac:spMkLst>
            <pc:docMk/>
            <pc:sldMk cId="3788874631" sldId="265"/>
            <ac:spMk id="2" creationId="{5032E6A1-3599-4090-B312-60E4528DBC75}"/>
          </ac:spMkLst>
        </pc:spChg>
        <pc:spChg chg="add del mod">
          <ac:chgData name="Ryan Foote" userId="76d33a7a0293c518" providerId="LiveId" clId="{97DDA8C6-F510-491E-B5AF-9A8880347220}" dt="2021-12-22T15:53:58.447" v="9254" actId="26606"/>
          <ac:spMkLst>
            <pc:docMk/>
            <pc:sldMk cId="3788874631" sldId="265"/>
            <ac:spMk id="3" creationId="{6524D95A-5A8F-4475-AAC3-65676C2E8F22}"/>
          </ac:spMkLst>
        </pc:spChg>
        <pc:spChg chg="add del">
          <ac:chgData name="Ryan Foote" userId="76d33a7a0293c518" providerId="LiveId" clId="{97DDA8C6-F510-491E-B5AF-9A8880347220}" dt="2021-12-22T15:53:51.555" v="9251" actId="26606"/>
          <ac:spMkLst>
            <pc:docMk/>
            <pc:sldMk cId="3788874631" sldId="265"/>
            <ac:spMk id="9" creationId="{35DB3719-6FDC-4E5D-891D-FF40B7300F64}"/>
          </ac:spMkLst>
        </pc:spChg>
        <pc:spChg chg="add del">
          <ac:chgData name="Ryan Foote" userId="76d33a7a0293c518" providerId="LiveId" clId="{97DDA8C6-F510-491E-B5AF-9A8880347220}" dt="2021-12-22T15:53:51.555" v="9251" actId="26606"/>
          <ac:spMkLst>
            <pc:docMk/>
            <pc:sldMk cId="3788874631" sldId="265"/>
            <ac:spMk id="11" creationId="{E0CBAC23-2E3F-4A90-BA59-F8299F6A5439}"/>
          </ac:spMkLst>
        </pc:spChg>
        <pc:graphicFrameChg chg="add del">
          <ac:chgData name="Ryan Foote" userId="76d33a7a0293c518" providerId="LiveId" clId="{97DDA8C6-F510-491E-B5AF-9A8880347220}" dt="2021-12-22T15:53:51.555" v="9251" actId="26606"/>
          <ac:graphicFrameMkLst>
            <pc:docMk/>
            <pc:sldMk cId="3788874631" sldId="265"/>
            <ac:graphicFrameMk id="5" creationId="{C3DD964B-28AB-4143-BBF4-90A7BEACA022}"/>
          </ac:graphicFrameMkLst>
        </pc:graphicFrameChg>
        <pc:graphicFrameChg chg="add del">
          <ac:chgData name="Ryan Foote" userId="76d33a7a0293c518" providerId="LiveId" clId="{97DDA8C6-F510-491E-B5AF-9A8880347220}" dt="2021-12-22T15:53:58.415" v="9253" actId="26606"/>
          <ac:graphicFrameMkLst>
            <pc:docMk/>
            <pc:sldMk cId="3788874631" sldId="265"/>
            <ac:graphicFrameMk id="13" creationId="{8E881D8E-6690-445D-AA7A-48663E0EF655}"/>
          </ac:graphicFrameMkLst>
        </pc:graphicFrameChg>
        <pc:graphicFrameChg chg="add">
          <ac:chgData name="Ryan Foote" userId="76d33a7a0293c518" providerId="LiveId" clId="{97DDA8C6-F510-491E-B5AF-9A8880347220}" dt="2021-12-22T15:53:58.447" v="9254" actId="26606"/>
          <ac:graphicFrameMkLst>
            <pc:docMk/>
            <pc:sldMk cId="3788874631" sldId="265"/>
            <ac:graphicFrameMk id="15" creationId="{D4C22BA3-B390-43FF-867E-0183E60BA641}"/>
          </ac:graphicFrameMkLst>
        </pc:graphicFrameChg>
      </pc:sldChg>
      <pc:sldChg chg="addSp delSp modSp mod ord setBg modAnim">
        <pc:chgData name="Ryan Foote" userId="76d33a7a0293c518" providerId="LiveId" clId="{97DDA8C6-F510-491E-B5AF-9A8880347220}" dt="2021-12-22T21:07:08.684" v="9955" actId="164"/>
        <pc:sldMkLst>
          <pc:docMk/>
          <pc:sldMk cId="1816882201" sldId="266"/>
        </pc:sldMkLst>
        <pc:spChg chg="mod">
          <ac:chgData name="Ryan Foote" userId="76d33a7a0293c518" providerId="LiveId" clId="{97DDA8C6-F510-491E-B5AF-9A8880347220}" dt="2021-12-22T21:05:59.008" v="9943" actId="26606"/>
          <ac:spMkLst>
            <pc:docMk/>
            <pc:sldMk cId="1816882201" sldId="266"/>
            <ac:spMk id="2" creationId="{5032E6A1-3599-4090-B312-60E4528DBC75}"/>
          </ac:spMkLst>
        </pc:spChg>
        <pc:spChg chg="mod">
          <ac:chgData name="Ryan Foote" userId="76d33a7a0293c518" providerId="LiveId" clId="{97DDA8C6-F510-491E-B5AF-9A8880347220}" dt="2021-12-22T21:05:59.008" v="9943" actId="26606"/>
          <ac:spMkLst>
            <pc:docMk/>
            <pc:sldMk cId="1816882201" sldId="266"/>
            <ac:spMk id="3" creationId="{6524D95A-5A8F-4475-AAC3-65676C2E8F22}"/>
          </ac:spMkLst>
        </pc:spChg>
        <pc:spChg chg="mod topLvl">
          <ac:chgData name="Ryan Foote" userId="76d33a7a0293c518" providerId="LiveId" clId="{97DDA8C6-F510-491E-B5AF-9A8880347220}" dt="2021-12-22T21:07:08.684" v="9955" actId="164"/>
          <ac:spMkLst>
            <pc:docMk/>
            <pc:sldMk cId="1816882201" sldId="266"/>
            <ac:spMk id="6" creationId="{61B909A5-15BF-40C8-800C-84F0602933E6}"/>
          </ac:spMkLst>
        </pc:spChg>
        <pc:spChg chg="add del">
          <ac:chgData name="Ryan Foote" userId="76d33a7a0293c518" providerId="LiveId" clId="{97DDA8C6-F510-491E-B5AF-9A8880347220}" dt="2021-12-22T21:04:40.673" v="9916" actId="26606"/>
          <ac:spMkLst>
            <pc:docMk/>
            <pc:sldMk cId="1816882201" sldId="266"/>
            <ac:spMk id="71" creationId="{743AA782-23D1-4521-8CAD-47662984AA08}"/>
          </ac:spMkLst>
        </pc:spChg>
        <pc:spChg chg="add del">
          <ac:chgData name="Ryan Foote" userId="76d33a7a0293c518" providerId="LiveId" clId="{97DDA8C6-F510-491E-B5AF-9A8880347220}" dt="2021-12-22T21:04:40.673" v="9916" actId="26606"/>
          <ac:spMkLst>
            <pc:docMk/>
            <pc:sldMk cId="1816882201" sldId="266"/>
            <ac:spMk id="73" creationId="{650D18FE-0824-4A46-B22C-A86B52E5780A}"/>
          </ac:spMkLst>
        </pc:spChg>
        <pc:spChg chg="add del">
          <ac:chgData name="Ryan Foote" userId="76d33a7a0293c518" providerId="LiveId" clId="{97DDA8C6-F510-491E-B5AF-9A8880347220}" dt="2021-12-22T21:05:49.543" v="9941" actId="26606"/>
          <ac:spMkLst>
            <pc:docMk/>
            <pc:sldMk cId="1816882201" sldId="266"/>
            <ac:spMk id="77" creationId="{0888C27D-5B01-459C-AD27-511C9689F4F3}"/>
          </ac:spMkLst>
        </pc:spChg>
        <pc:spChg chg="add del">
          <ac:chgData name="Ryan Foote" userId="76d33a7a0293c518" providerId="LiveId" clId="{97DDA8C6-F510-491E-B5AF-9A8880347220}" dt="2021-12-22T21:04:44.859" v="9925" actId="26606"/>
          <ac:spMkLst>
            <pc:docMk/>
            <pc:sldMk cId="1816882201" sldId="266"/>
            <ac:spMk id="97" creationId="{78907291-9D6D-4740-81DB-441477BCA279}"/>
          </ac:spMkLst>
        </pc:spChg>
        <pc:spChg chg="add">
          <ac:chgData name="Ryan Foote" userId="76d33a7a0293c518" providerId="LiveId" clId="{97DDA8C6-F510-491E-B5AF-9A8880347220}" dt="2021-12-22T21:05:59.008" v="9943" actId="26606"/>
          <ac:spMkLst>
            <pc:docMk/>
            <pc:sldMk cId="1816882201" sldId="266"/>
            <ac:spMk id="4100" creationId="{743AA782-23D1-4521-8CAD-47662984AA08}"/>
          </ac:spMkLst>
        </pc:spChg>
        <pc:spChg chg="add">
          <ac:chgData name="Ryan Foote" userId="76d33a7a0293c518" providerId="LiveId" clId="{97DDA8C6-F510-491E-B5AF-9A8880347220}" dt="2021-12-22T21:05:59.008" v="9943" actId="26606"/>
          <ac:spMkLst>
            <pc:docMk/>
            <pc:sldMk cId="1816882201" sldId="266"/>
            <ac:spMk id="4101" creationId="{71877DBC-BB60-40F0-AC93-2ACDBAAE60CE}"/>
          </ac:spMkLst>
        </pc:spChg>
        <pc:spChg chg="add del">
          <ac:chgData name="Ryan Foote" userId="76d33a7a0293c518" providerId="LiveId" clId="{97DDA8C6-F510-491E-B5AF-9A8880347220}" dt="2021-12-22T21:04:42.619" v="9919" actId="26606"/>
          <ac:spMkLst>
            <pc:docMk/>
            <pc:sldMk cId="1816882201" sldId="266"/>
            <ac:spMk id="4103" creationId="{7B831B6F-405A-4B47-B9BB-5CA88F285844}"/>
          </ac:spMkLst>
        </pc:spChg>
        <pc:spChg chg="add mod replId">
          <ac:chgData name="Ryan Foote" userId="76d33a7a0293c518" providerId="LiveId" clId="{97DDA8C6-F510-491E-B5AF-9A8880347220}" dt="2021-12-22T21:05:58.999" v="9942" actId="26606"/>
          <ac:spMkLst>
            <pc:docMk/>
            <pc:sldMk cId="1816882201" sldId="266"/>
            <ac:spMk id="4104" creationId="{61B909A5-15BF-40C8-800C-84F0602933E6}"/>
          </ac:spMkLst>
        </pc:spChg>
        <pc:spChg chg="add del">
          <ac:chgData name="Ryan Foote" userId="76d33a7a0293c518" providerId="LiveId" clId="{97DDA8C6-F510-491E-B5AF-9A8880347220}" dt="2021-12-22T21:04:42.619" v="9919" actId="26606"/>
          <ac:spMkLst>
            <pc:docMk/>
            <pc:sldMk cId="1816882201" sldId="266"/>
            <ac:spMk id="4104" creationId="{953EE71A-6488-4203-A7C4-77102FD0DCCA}"/>
          </ac:spMkLst>
        </pc:spChg>
        <pc:spChg chg="add del">
          <ac:chgData name="Ryan Foote" userId="76d33a7a0293c518" providerId="LiveId" clId="{97DDA8C6-F510-491E-B5AF-9A8880347220}" dt="2021-12-22T21:04:43.550" v="9922" actId="26606"/>
          <ac:spMkLst>
            <pc:docMk/>
            <pc:sldMk cId="1816882201" sldId="266"/>
            <ac:spMk id="4108" creationId="{743AA782-23D1-4521-8CAD-47662984AA08}"/>
          </ac:spMkLst>
        </pc:spChg>
        <pc:spChg chg="add del">
          <ac:chgData name="Ryan Foote" userId="76d33a7a0293c518" providerId="LiveId" clId="{97DDA8C6-F510-491E-B5AF-9A8880347220}" dt="2021-12-22T21:04:43.550" v="9922" actId="26606"/>
          <ac:spMkLst>
            <pc:docMk/>
            <pc:sldMk cId="1816882201" sldId="266"/>
            <ac:spMk id="4109" creationId="{650D18FE-0824-4A46-B22C-A86B52E5780A}"/>
          </ac:spMkLst>
        </pc:spChg>
        <pc:spChg chg="add del">
          <ac:chgData name="Ryan Foote" userId="76d33a7a0293c518" providerId="LiveId" clId="{97DDA8C6-F510-491E-B5AF-9A8880347220}" dt="2021-12-22T21:04:44.859" v="9925" actId="26606"/>
          <ac:spMkLst>
            <pc:docMk/>
            <pc:sldMk cId="1816882201" sldId="266"/>
            <ac:spMk id="4113" creationId="{9D3A9E89-033E-4C4A-8C41-416DABFFD307}"/>
          </ac:spMkLst>
        </pc:spChg>
        <pc:spChg chg="add del">
          <ac:chgData name="Ryan Foote" userId="76d33a7a0293c518" providerId="LiveId" clId="{97DDA8C6-F510-491E-B5AF-9A8880347220}" dt="2021-12-22T21:04:44.859" v="9925" actId="26606"/>
          <ac:spMkLst>
            <pc:docMk/>
            <pc:sldMk cId="1816882201" sldId="266"/>
            <ac:spMk id="4114" creationId="{C3FA3A01-98C5-487F-892D-265B5AF63DBD}"/>
          </ac:spMkLst>
        </pc:spChg>
        <pc:spChg chg="add del">
          <ac:chgData name="Ryan Foote" userId="76d33a7a0293c518" providerId="LiveId" clId="{97DDA8C6-F510-491E-B5AF-9A8880347220}" dt="2021-12-22T21:04:48.573" v="9928" actId="26606"/>
          <ac:spMkLst>
            <pc:docMk/>
            <pc:sldMk cId="1816882201" sldId="266"/>
            <ac:spMk id="4118" creationId="{743AA782-23D1-4521-8CAD-47662984AA08}"/>
          </ac:spMkLst>
        </pc:spChg>
        <pc:spChg chg="add del">
          <ac:chgData name="Ryan Foote" userId="76d33a7a0293c518" providerId="LiveId" clId="{97DDA8C6-F510-491E-B5AF-9A8880347220}" dt="2021-12-22T21:04:48.573" v="9928" actId="26606"/>
          <ac:spMkLst>
            <pc:docMk/>
            <pc:sldMk cId="1816882201" sldId="266"/>
            <ac:spMk id="4119" creationId="{650D18FE-0824-4A46-B22C-A86B52E5780A}"/>
          </ac:spMkLst>
        </pc:spChg>
        <pc:spChg chg="add del">
          <ac:chgData name="Ryan Foote" userId="76d33a7a0293c518" providerId="LiveId" clId="{97DDA8C6-F510-491E-B5AF-9A8880347220}" dt="2021-12-22T21:04:49.812" v="9931" actId="26606"/>
          <ac:spMkLst>
            <pc:docMk/>
            <pc:sldMk cId="1816882201" sldId="266"/>
            <ac:spMk id="4123" creationId="{743AA782-23D1-4521-8CAD-47662984AA08}"/>
          </ac:spMkLst>
        </pc:spChg>
        <pc:spChg chg="add del">
          <ac:chgData name="Ryan Foote" userId="76d33a7a0293c518" providerId="LiveId" clId="{97DDA8C6-F510-491E-B5AF-9A8880347220}" dt="2021-12-22T21:04:49.812" v="9931" actId="26606"/>
          <ac:spMkLst>
            <pc:docMk/>
            <pc:sldMk cId="1816882201" sldId="266"/>
            <ac:spMk id="4124" creationId="{71877DBC-BB60-40F0-AC93-2ACDBAAE60CE}"/>
          </ac:spMkLst>
        </pc:spChg>
        <pc:spChg chg="add del">
          <ac:chgData name="Ryan Foote" userId="76d33a7a0293c518" providerId="LiveId" clId="{97DDA8C6-F510-491E-B5AF-9A8880347220}" dt="2021-12-22T21:05:38.104" v="9934" actId="26606"/>
          <ac:spMkLst>
            <pc:docMk/>
            <pc:sldMk cId="1816882201" sldId="266"/>
            <ac:spMk id="4128" creationId="{743AA782-23D1-4521-8CAD-47662984AA08}"/>
          </ac:spMkLst>
        </pc:spChg>
        <pc:spChg chg="add del">
          <ac:chgData name="Ryan Foote" userId="76d33a7a0293c518" providerId="LiveId" clId="{97DDA8C6-F510-491E-B5AF-9A8880347220}" dt="2021-12-22T21:05:38.104" v="9934" actId="26606"/>
          <ac:spMkLst>
            <pc:docMk/>
            <pc:sldMk cId="1816882201" sldId="266"/>
            <ac:spMk id="4129" creationId="{650D18FE-0824-4A46-B22C-A86B52E5780A}"/>
          </ac:spMkLst>
        </pc:spChg>
        <pc:spChg chg="add del">
          <ac:chgData name="Ryan Foote" userId="76d33a7a0293c518" providerId="LiveId" clId="{97DDA8C6-F510-491E-B5AF-9A8880347220}" dt="2021-12-22T21:05:49.543" v="9941" actId="26606"/>
          <ac:spMkLst>
            <pc:docMk/>
            <pc:sldMk cId="1816882201" sldId="266"/>
            <ac:spMk id="4133" creationId="{73C994B4-9721-4148-9EEC-6793CECDE8DD}"/>
          </ac:spMkLst>
        </pc:spChg>
        <pc:spChg chg="add del">
          <ac:chgData name="Ryan Foote" userId="76d33a7a0293c518" providerId="LiveId" clId="{97DDA8C6-F510-491E-B5AF-9A8880347220}" dt="2021-12-22T21:05:49.543" v="9941" actId="26606"/>
          <ac:spMkLst>
            <pc:docMk/>
            <pc:sldMk cId="1816882201" sldId="266"/>
            <ac:spMk id="4134" creationId="{F9D95E49-763A-4886-B038-82F734740554}"/>
          </ac:spMkLst>
        </pc:spChg>
        <pc:spChg chg="add del">
          <ac:chgData name="Ryan Foote" userId="76d33a7a0293c518" providerId="LiveId" clId="{97DDA8C6-F510-491E-B5AF-9A8880347220}" dt="2021-12-22T21:05:49.543" v="9941" actId="26606"/>
          <ac:spMkLst>
            <pc:docMk/>
            <pc:sldMk cId="1816882201" sldId="266"/>
            <ac:spMk id="4135" creationId="{C728E080-9EDE-496F-8121-7480CF4F3334}"/>
          </ac:spMkLst>
        </pc:spChg>
        <pc:grpChg chg="add del">
          <ac:chgData name="Ryan Foote" userId="76d33a7a0293c518" providerId="LiveId" clId="{97DDA8C6-F510-491E-B5AF-9A8880347220}" dt="2021-12-22T21:04:44.859" v="9925" actId="26606"/>
          <ac:grpSpMkLst>
            <pc:docMk/>
            <pc:sldMk cId="1816882201" sldId="266"/>
            <ac:grpSpMk id="5" creationId="{28AB03B5-CF7A-4F62-BC5A-7AD7A67C2061}"/>
          </ac:grpSpMkLst>
        </pc:grpChg>
        <pc:grpChg chg="add mod">
          <ac:chgData name="Ryan Foote" userId="76d33a7a0293c518" providerId="LiveId" clId="{97DDA8C6-F510-491E-B5AF-9A8880347220}" dt="2021-12-22T21:07:08.684" v="9955" actId="164"/>
          <ac:grpSpMkLst>
            <pc:docMk/>
            <pc:sldMk cId="1816882201" sldId="266"/>
            <ac:grpSpMk id="7" creationId="{549B8EDF-2D7E-4EF6-8665-5B5B14DE6900}"/>
          </ac:grpSpMkLst>
        </pc:grpChg>
        <pc:grpChg chg="add del">
          <ac:chgData name="Ryan Foote" userId="76d33a7a0293c518" providerId="LiveId" clId="{97DDA8C6-F510-491E-B5AF-9A8880347220}" dt="2021-12-22T21:04:44.859" v="9925" actId="26606"/>
          <ac:grpSpMkLst>
            <pc:docMk/>
            <pc:sldMk cId="1816882201" sldId="266"/>
            <ac:grpSpMk id="75" creationId="{8BE6DE9A-8306-4193-893B-AE9B5EBF2441}"/>
          </ac:grpSpMkLst>
        </pc:grpChg>
        <pc:grpChg chg="add del mod replId">
          <ac:chgData name="Ryan Foote" userId="76d33a7a0293c518" providerId="LiveId" clId="{97DDA8C6-F510-491E-B5AF-9A8880347220}" dt="2021-12-22T21:05:59.008" v="9943" actId="26606"/>
          <ac:grpSpMkLst>
            <pc:docMk/>
            <pc:sldMk cId="1816882201" sldId="266"/>
            <ac:grpSpMk id="4103" creationId="{28AB03B5-CF7A-4F62-BC5A-7AD7A67C2061}"/>
          </ac:grpSpMkLst>
        </pc:grpChg>
        <pc:picChg chg="mod topLvl">
          <ac:chgData name="Ryan Foote" userId="76d33a7a0293c518" providerId="LiveId" clId="{97DDA8C6-F510-491E-B5AF-9A8880347220}" dt="2021-12-22T21:07:08.684" v="9955" actId="164"/>
          <ac:picMkLst>
            <pc:docMk/>
            <pc:sldMk cId="1816882201" sldId="266"/>
            <ac:picMk id="4098" creationId="{9247B0D5-6F76-4DAD-9732-68A679CBC0D8}"/>
          </ac:picMkLst>
        </pc:picChg>
        <pc:picChg chg="add mod replId">
          <ac:chgData name="Ryan Foote" userId="76d33a7a0293c518" providerId="LiveId" clId="{97DDA8C6-F510-491E-B5AF-9A8880347220}" dt="2021-12-22T21:05:58.999" v="9942" actId="26606"/>
          <ac:picMkLst>
            <pc:docMk/>
            <pc:sldMk cId="1816882201" sldId="266"/>
            <ac:picMk id="4102" creationId="{9247B0D5-6F76-4DAD-9732-68A679CBC0D8}"/>
          </ac:picMkLst>
        </pc:picChg>
        <pc:cxnChg chg="add del">
          <ac:chgData name="Ryan Foote" userId="76d33a7a0293c518" providerId="LiveId" clId="{97DDA8C6-F510-491E-B5AF-9A8880347220}" dt="2021-12-22T21:05:49.543" v="9941" actId="26606"/>
          <ac:cxnSpMkLst>
            <pc:docMk/>
            <pc:sldMk cId="1816882201" sldId="266"/>
            <ac:cxnSpMk id="79" creationId="{F085D7B9-E066-4923-8CB7-294BF306296A}"/>
          </ac:cxnSpMkLst>
        </pc:cxnChg>
        <pc:cxnChg chg="add del">
          <ac:chgData name="Ryan Foote" userId="76d33a7a0293c518" providerId="LiveId" clId="{97DDA8C6-F510-491E-B5AF-9A8880347220}" dt="2021-12-22T21:05:49.543" v="9941" actId="26606"/>
          <ac:cxnSpMkLst>
            <pc:docMk/>
            <pc:sldMk cId="1816882201" sldId="266"/>
            <ac:cxnSpMk id="81" creationId="{C93175AC-7EC8-4358-95B4-536D65F85618}"/>
          </ac:cxnSpMkLst>
        </pc:cxnChg>
      </pc:sldChg>
      <pc:sldChg chg="modSp modAnim modNotesTx">
        <pc:chgData name="Ryan Foote" userId="76d33a7a0293c518" providerId="LiveId" clId="{97DDA8C6-F510-491E-B5AF-9A8880347220}" dt="2021-12-27T13:57:03.241" v="10168" actId="20577"/>
        <pc:sldMkLst>
          <pc:docMk/>
          <pc:sldMk cId="2378003072" sldId="267"/>
        </pc:sldMkLst>
        <pc:spChg chg="mod">
          <ac:chgData name="Ryan Foote" userId="76d33a7a0293c518" providerId="LiveId" clId="{97DDA8C6-F510-491E-B5AF-9A8880347220}" dt="2021-12-27T13:55:49.817" v="10006" actId="15"/>
          <ac:spMkLst>
            <pc:docMk/>
            <pc:sldMk cId="2378003072" sldId="267"/>
            <ac:spMk id="5" creationId="{C14C0A53-BE6D-47D7-BF53-F329DA7559D6}"/>
          </ac:spMkLst>
        </pc:spChg>
      </pc:sldChg>
      <pc:sldChg chg="modSp mod modAnim">
        <pc:chgData name="Ryan Foote" userId="76d33a7a0293c518" providerId="LiveId" clId="{97DDA8C6-F510-491E-B5AF-9A8880347220}" dt="2021-12-14T18:51:02.843" v="2947"/>
        <pc:sldMkLst>
          <pc:docMk/>
          <pc:sldMk cId="688956990" sldId="269"/>
        </pc:sldMkLst>
        <pc:spChg chg="mod">
          <ac:chgData name="Ryan Foote" userId="76d33a7a0293c518" providerId="LiveId" clId="{97DDA8C6-F510-491E-B5AF-9A8880347220}" dt="2021-12-14T18:50:58.842" v="2946" actId="20577"/>
          <ac:spMkLst>
            <pc:docMk/>
            <pc:sldMk cId="688956990" sldId="269"/>
            <ac:spMk id="5" creationId="{C14C0A53-BE6D-47D7-BF53-F329DA7559D6}"/>
          </ac:spMkLst>
        </pc:spChg>
      </pc:sldChg>
      <pc:sldChg chg="ord">
        <pc:chgData name="Ryan Foote" userId="76d33a7a0293c518" providerId="LiveId" clId="{97DDA8C6-F510-491E-B5AF-9A8880347220}" dt="2021-11-23T14:09:33.489" v="1099"/>
        <pc:sldMkLst>
          <pc:docMk/>
          <pc:sldMk cId="3579436823" sldId="270"/>
        </pc:sldMkLst>
      </pc:sldChg>
      <pc:sldChg chg="modAnim modNotesTx">
        <pc:chgData name="Ryan Foote" userId="76d33a7a0293c518" providerId="LiveId" clId="{97DDA8C6-F510-491E-B5AF-9A8880347220}" dt="2021-12-14T18:53:44.792" v="3134" actId="20577"/>
        <pc:sldMkLst>
          <pc:docMk/>
          <pc:sldMk cId="828468345" sldId="271"/>
        </pc:sldMkLst>
      </pc:sldChg>
      <pc:sldChg chg="addSp modSp add mod ord setBg modAnim">
        <pc:chgData name="Ryan Foote" userId="76d33a7a0293c518" providerId="LiveId" clId="{97DDA8C6-F510-491E-B5AF-9A8880347220}" dt="2021-12-22T21:09:21.188" v="9959" actId="255"/>
        <pc:sldMkLst>
          <pc:docMk/>
          <pc:sldMk cId="1399091922" sldId="272"/>
        </pc:sldMkLst>
        <pc:spChg chg="mod">
          <ac:chgData name="Ryan Foote" userId="76d33a7a0293c518" providerId="LiveId" clId="{97DDA8C6-F510-491E-B5AF-9A8880347220}" dt="2021-12-22T21:08:51.896" v="9956" actId="26606"/>
          <ac:spMkLst>
            <pc:docMk/>
            <pc:sldMk cId="1399091922" sldId="272"/>
            <ac:spMk id="2" creationId="{A2B6F1C7-6A42-4B15-905A-7F62091E54E0}"/>
          </ac:spMkLst>
        </pc:spChg>
        <pc:spChg chg="mod">
          <ac:chgData name="Ryan Foote" userId="76d33a7a0293c518" providerId="LiveId" clId="{97DDA8C6-F510-491E-B5AF-9A8880347220}" dt="2021-12-22T21:09:21.188" v="9959" actId="255"/>
          <ac:spMkLst>
            <pc:docMk/>
            <pc:sldMk cId="1399091922" sldId="272"/>
            <ac:spMk id="3" creationId="{50C69AE1-2B1B-4107-8F27-4E292990CD7F}"/>
          </ac:spMkLst>
        </pc:spChg>
        <pc:spChg chg="add">
          <ac:chgData name="Ryan Foote" userId="76d33a7a0293c518" providerId="LiveId" clId="{97DDA8C6-F510-491E-B5AF-9A8880347220}" dt="2021-12-22T21:08:51.896" v="9956" actId="26606"/>
          <ac:spMkLst>
            <pc:docMk/>
            <pc:sldMk cId="1399091922" sldId="272"/>
            <ac:spMk id="8" creationId="{64F519EA-836C-4E21-87EE-CE7AB018636F}"/>
          </ac:spMkLst>
        </pc:spChg>
        <pc:spChg chg="add">
          <ac:chgData name="Ryan Foote" userId="76d33a7a0293c518" providerId="LiveId" clId="{97DDA8C6-F510-491E-B5AF-9A8880347220}" dt="2021-12-22T21:08:51.896" v="9956" actId="26606"/>
          <ac:spMkLst>
            <pc:docMk/>
            <pc:sldMk cId="1399091922" sldId="272"/>
            <ac:spMk id="10" creationId="{E3E51905-F374-4E1A-97CF-B741584B74D5}"/>
          </ac:spMkLst>
        </pc:spChg>
        <pc:spChg chg="add">
          <ac:chgData name="Ryan Foote" userId="76d33a7a0293c518" providerId="LiveId" clId="{97DDA8C6-F510-491E-B5AF-9A8880347220}" dt="2021-12-22T21:08:51.896" v="9956" actId="26606"/>
          <ac:spMkLst>
            <pc:docMk/>
            <pc:sldMk cId="1399091922" sldId="272"/>
            <ac:spMk id="12" creationId="{A210685A-6235-45A7-850D-A6F555466EF7}"/>
          </ac:spMkLst>
        </pc:spChg>
        <pc:grpChg chg="add">
          <ac:chgData name="Ryan Foote" userId="76d33a7a0293c518" providerId="LiveId" clId="{97DDA8C6-F510-491E-B5AF-9A8880347220}" dt="2021-12-22T21:08:51.896" v="9956" actId="26606"/>
          <ac:grpSpMkLst>
            <pc:docMk/>
            <pc:sldMk cId="1399091922" sldId="272"/>
            <ac:grpSpMk id="14" creationId="{C833A70A-9722-46F0-A5EB-C72F78747079}"/>
          </ac:grpSpMkLst>
        </pc:grpChg>
      </pc:sldChg>
      <pc:sldChg chg="modSp add del mod">
        <pc:chgData name="Ryan Foote" userId="76d33a7a0293c518" providerId="LiveId" clId="{97DDA8C6-F510-491E-B5AF-9A8880347220}" dt="2021-11-23T13:55:59.975" v="685" actId="47"/>
        <pc:sldMkLst>
          <pc:docMk/>
          <pc:sldMk cId="2277747522" sldId="272"/>
        </pc:sldMkLst>
        <pc:spChg chg="mod">
          <ac:chgData name="Ryan Foote" userId="76d33a7a0293c518" providerId="LiveId" clId="{97DDA8C6-F510-491E-B5AF-9A8880347220}" dt="2021-11-15T19:57:51.476" v="584" actId="20577"/>
          <ac:spMkLst>
            <pc:docMk/>
            <pc:sldMk cId="2277747522" sldId="272"/>
            <ac:spMk id="3" creationId="{6524D95A-5A8F-4475-AAC3-65676C2E8F22}"/>
          </ac:spMkLst>
        </pc:spChg>
      </pc:sldChg>
      <pc:sldChg chg="modSp add del mod ord">
        <pc:chgData name="Ryan Foote" userId="76d33a7a0293c518" providerId="LiveId" clId="{97DDA8C6-F510-491E-B5AF-9A8880347220}" dt="2021-11-23T13:58:52.575" v="766" actId="47"/>
        <pc:sldMkLst>
          <pc:docMk/>
          <pc:sldMk cId="112475595" sldId="273"/>
        </pc:sldMkLst>
        <pc:spChg chg="mod">
          <ac:chgData name="Ryan Foote" userId="76d33a7a0293c518" providerId="LiveId" clId="{97DDA8C6-F510-491E-B5AF-9A8880347220}" dt="2021-11-23T13:58:29.726" v="762" actId="20577"/>
          <ac:spMkLst>
            <pc:docMk/>
            <pc:sldMk cId="112475595" sldId="273"/>
            <ac:spMk id="2" creationId="{A2B6F1C7-6A42-4B15-905A-7F62091E54E0}"/>
          </ac:spMkLst>
        </pc:spChg>
        <pc:spChg chg="mod">
          <ac:chgData name="Ryan Foote" userId="76d33a7a0293c518" providerId="LiveId" clId="{97DDA8C6-F510-491E-B5AF-9A8880347220}" dt="2021-11-23T13:58:33.252" v="763" actId="20577"/>
          <ac:spMkLst>
            <pc:docMk/>
            <pc:sldMk cId="112475595" sldId="273"/>
            <ac:spMk id="3" creationId="{50C69AE1-2B1B-4107-8F27-4E292990CD7F}"/>
          </ac:spMkLst>
        </pc:spChg>
      </pc:sldChg>
      <pc:sldChg chg="addSp delSp modSp add mod ord setBg modAnim modNotesTx">
        <pc:chgData name="Ryan Foote" userId="76d33a7a0293c518" providerId="LiveId" clId="{97DDA8C6-F510-491E-B5AF-9A8880347220}" dt="2021-12-22T16:17:10.679" v="9584" actId="20577"/>
        <pc:sldMkLst>
          <pc:docMk/>
          <pc:sldMk cId="286670044" sldId="273"/>
        </pc:sldMkLst>
        <pc:spChg chg="mod">
          <ac:chgData name="Ryan Foote" userId="76d33a7a0293c518" providerId="LiveId" clId="{97DDA8C6-F510-491E-B5AF-9A8880347220}" dt="2021-12-22T16:03:03.657" v="9312" actId="26606"/>
          <ac:spMkLst>
            <pc:docMk/>
            <pc:sldMk cId="286670044" sldId="273"/>
            <ac:spMk id="2" creationId="{5032E6A1-3599-4090-B312-60E4528DBC75}"/>
          </ac:spMkLst>
        </pc:spChg>
        <pc:spChg chg="mod">
          <ac:chgData name="Ryan Foote" userId="76d33a7a0293c518" providerId="LiveId" clId="{97DDA8C6-F510-491E-B5AF-9A8880347220}" dt="2021-12-22T16:17:10.679" v="9584" actId="20577"/>
          <ac:spMkLst>
            <pc:docMk/>
            <pc:sldMk cId="286670044" sldId="273"/>
            <ac:spMk id="3" creationId="{6524D95A-5A8F-4475-AAC3-65676C2E8F22}"/>
          </ac:spMkLst>
        </pc:spChg>
        <pc:spChg chg="add del">
          <ac:chgData name="Ryan Foote" userId="76d33a7a0293c518" providerId="LiveId" clId="{97DDA8C6-F510-491E-B5AF-9A8880347220}" dt="2021-12-22T16:01:42.399" v="9289" actId="26606"/>
          <ac:spMkLst>
            <pc:docMk/>
            <pc:sldMk cId="286670044" sldId="273"/>
            <ac:spMk id="8" creationId="{081EA652-8C6A-4E69-BEB9-170809474553}"/>
          </ac:spMkLst>
        </pc:spChg>
        <pc:spChg chg="add del">
          <ac:chgData name="Ryan Foote" userId="76d33a7a0293c518" providerId="LiveId" clId="{97DDA8C6-F510-491E-B5AF-9A8880347220}" dt="2021-12-22T16:01:42.399" v="9289" actId="26606"/>
          <ac:spMkLst>
            <pc:docMk/>
            <pc:sldMk cId="286670044" sldId="273"/>
            <ac:spMk id="10" creationId="{5298780A-33B9-4EA2-8F67-DE68AD62841B}"/>
          </ac:spMkLst>
        </pc:spChg>
        <pc:spChg chg="add del">
          <ac:chgData name="Ryan Foote" userId="76d33a7a0293c518" providerId="LiveId" clId="{97DDA8C6-F510-491E-B5AF-9A8880347220}" dt="2021-12-22T16:01:42.399" v="9289" actId="26606"/>
          <ac:spMkLst>
            <pc:docMk/>
            <pc:sldMk cId="286670044" sldId="273"/>
            <ac:spMk id="12" creationId="{7F488E8B-4E1E-4402-8935-D4E6C02615C7}"/>
          </ac:spMkLst>
        </pc:spChg>
        <pc:spChg chg="add del">
          <ac:chgData name="Ryan Foote" userId="76d33a7a0293c518" providerId="LiveId" clId="{97DDA8C6-F510-491E-B5AF-9A8880347220}" dt="2021-12-22T16:01:53.180" v="9291" actId="26606"/>
          <ac:spMkLst>
            <pc:docMk/>
            <pc:sldMk cId="286670044" sldId="273"/>
            <ac:spMk id="14" creationId="{074B4F7D-14B2-478B-8BF5-01E4E0C5D263}"/>
          </ac:spMkLst>
        </pc:spChg>
        <pc:spChg chg="add del">
          <ac:chgData name="Ryan Foote" userId="76d33a7a0293c518" providerId="LiveId" clId="{97DDA8C6-F510-491E-B5AF-9A8880347220}" dt="2021-12-22T16:01:53.180" v="9291" actId="26606"/>
          <ac:spMkLst>
            <pc:docMk/>
            <pc:sldMk cId="286670044" sldId="273"/>
            <ac:spMk id="15" creationId="{DAF1966E-FD40-4A4A-B61B-C4DF7FA05F06}"/>
          </ac:spMkLst>
        </pc:spChg>
        <pc:spChg chg="add del">
          <ac:chgData name="Ryan Foote" userId="76d33a7a0293c518" providerId="LiveId" clId="{97DDA8C6-F510-491E-B5AF-9A8880347220}" dt="2021-12-22T16:01:53.180" v="9291" actId="26606"/>
          <ac:spMkLst>
            <pc:docMk/>
            <pc:sldMk cId="286670044" sldId="273"/>
            <ac:spMk id="16" creationId="{047BFA19-D45E-416B-A404-7AF2F3F27017}"/>
          </ac:spMkLst>
        </pc:spChg>
        <pc:spChg chg="add del">
          <ac:chgData name="Ryan Foote" userId="76d33a7a0293c518" providerId="LiveId" clId="{97DDA8C6-F510-491E-B5AF-9A8880347220}" dt="2021-12-22T16:01:53.180" v="9291" actId="26606"/>
          <ac:spMkLst>
            <pc:docMk/>
            <pc:sldMk cId="286670044" sldId="273"/>
            <ac:spMk id="17" creationId="{8E0105E7-23DB-4CF2-8258-FF47C7620F6E}"/>
          </ac:spMkLst>
        </pc:spChg>
        <pc:spChg chg="add del">
          <ac:chgData name="Ryan Foote" userId="76d33a7a0293c518" providerId="LiveId" clId="{97DDA8C6-F510-491E-B5AF-9A8880347220}" dt="2021-12-22T16:02:06.107" v="9293" actId="26606"/>
          <ac:spMkLst>
            <pc:docMk/>
            <pc:sldMk cId="286670044" sldId="273"/>
            <ac:spMk id="19" creationId="{CBB2B1F0-0DD6-4744-9A46-7A344FB48E40}"/>
          </ac:spMkLst>
        </pc:spChg>
        <pc:spChg chg="add del">
          <ac:chgData name="Ryan Foote" userId="76d33a7a0293c518" providerId="LiveId" clId="{97DDA8C6-F510-491E-B5AF-9A8880347220}" dt="2021-12-22T16:02:06.107" v="9293" actId="26606"/>
          <ac:spMkLst>
            <pc:docMk/>
            <pc:sldMk cId="286670044" sldId="273"/>
            <ac:spMk id="20" creationId="{52D502E5-F6B4-4D58-B4AE-FC466FF15EE8}"/>
          </ac:spMkLst>
        </pc:spChg>
        <pc:spChg chg="add del">
          <ac:chgData name="Ryan Foote" userId="76d33a7a0293c518" providerId="LiveId" clId="{97DDA8C6-F510-491E-B5AF-9A8880347220}" dt="2021-12-22T16:02:06.107" v="9293" actId="26606"/>
          <ac:spMkLst>
            <pc:docMk/>
            <pc:sldMk cId="286670044" sldId="273"/>
            <ac:spMk id="21" creationId="{9DECDBF4-02B6-4BB4-B65B-B8107AD6A9E8}"/>
          </ac:spMkLst>
        </pc:spChg>
        <pc:spChg chg="add del">
          <ac:chgData name="Ryan Foote" userId="76d33a7a0293c518" providerId="LiveId" clId="{97DDA8C6-F510-491E-B5AF-9A8880347220}" dt="2021-12-22T16:02:25.656" v="9295" actId="26606"/>
          <ac:spMkLst>
            <pc:docMk/>
            <pc:sldMk cId="286670044" sldId="273"/>
            <ac:spMk id="23" creationId="{B6CDA21F-E7AF-4C75-8395-33F58D5B0E45}"/>
          </ac:spMkLst>
        </pc:spChg>
        <pc:spChg chg="add del">
          <ac:chgData name="Ryan Foote" userId="76d33a7a0293c518" providerId="LiveId" clId="{97DDA8C6-F510-491E-B5AF-9A8880347220}" dt="2021-12-22T16:02:25.656" v="9295" actId="26606"/>
          <ac:spMkLst>
            <pc:docMk/>
            <pc:sldMk cId="286670044" sldId="273"/>
            <ac:spMk id="26" creationId="{D5B0017B-2ECA-49AF-B397-DC140825DF8D}"/>
          </ac:spMkLst>
        </pc:spChg>
        <pc:spChg chg="add del">
          <ac:chgData name="Ryan Foote" userId="76d33a7a0293c518" providerId="LiveId" clId="{97DDA8C6-F510-491E-B5AF-9A8880347220}" dt="2021-12-22T16:02:29.412" v="9297" actId="26606"/>
          <ac:spMkLst>
            <pc:docMk/>
            <pc:sldMk cId="286670044" sldId="273"/>
            <ac:spMk id="29" creationId="{081EA652-8C6A-4E69-BEB9-170809474553}"/>
          </ac:spMkLst>
        </pc:spChg>
        <pc:spChg chg="add del">
          <ac:chgData name="Ryan Foote" userId="76d33a7a0293c518" providerId="LiveId" clId="{97DDA8C6-F510-491E-B5AF-9A8880347220}" dt="2021-12-22T16:02:29.412" v="9297" actId="26606"/>
          <ac:spMkLst>
            <pc:docMk/>
            <pc:sldMk cId="286670044" sldId="273"/>
            <ac:spMk id="30" creationId="{A4026A73-1F7F-49F2-B319-8CA3B3D53269}"/>
          </ac:spMkLst>
        </pc:spChg>
        <pc:spChg chg="add del">
          <ac:chgData name="Ryan Foote" userId="76d33a7a0293c518" providerId="LiveId" clId="{97DDA8C6-F510-491E-B5AF-9A8880347220}" dt="2021-12-22T16:02:29.412" v="9297" actId="26606"/>
          <ac:spMkLst>
            <pc:docMk/>
            <pc:sldMk cId="286670044" sldId="273"/>
            <ac:spMk id="31" creationId="{5298780A-33B9-4EA2-8F67-DE68AD62841B}"/>
          </ac:spMkLst>
        </pc:spChg>
        <pc:spChg chg="add del">
          <ac:chgData name="Ryan Foote" userId="76d33a7a0293c518" providerId="LiveId" clId="{97DDA8C6-F510-491E-B5AF-9A8880347220}" dt="2021-12-22T16:02:29.412" v="9297" actId="26606"/>
          <ac:spMkLst>
            <pc:docMk/>
            <pc:sldMk cId="286670044" sldId="273"/>
            <ac:spMk id="32" creationId="{7F488E8B-4E1E-4402-8935-D4E6C02615C7}"/>
          </ac:spMkLst>
        </pc:spChg>
        <pc:spChg chg="add del">
          <ac:chgData name="Ryan Foote" userId="76d33a7a0293c518" providerId="LiveId" clId="{97DDA8C6-F510-491E-B5AF-9A8880347220}" dt="2021-12-22T16:02:32.664" v="9299" actId="26606"/>
          <ac:spMkLst>
            <pc:docMk/>
            <pc:sldMk cId="286670044" sldId="273"/>
            <ac:spMk id="35" creationId="{081EA652-8C6A-4E69-BEB9-170809474553}"/>
          </ac:spMkLst>
        </pc:spChg>
        <pc:spChg chg="add del">
          <ac:chgData name="Ryan Foote" userId="76d33a7a0293c518" providerId="LiveId" clId="{97DDA8C6-F510-491E-B5AF-9A8880347220}" dt="2021-12-22T16:02:32.664" v="9299" actId="26606"/>
          <ac:spMkLst>
            <pc:docMk/>
            <pc:sldMk cId="286670044" sldId="273"/>
            <ac:spMk id="36" creationId="{5298780A-33B9-4EA2-8F67-DE68AD62841B}"/>
          </ac:spMkLst>
        </pc:spChg>
        <pc:spChg chg="add del">
          <ac:chgData name="Ryan Foote" userId="76d33a7a0293c518" providerId="LiveId" clId="{97DDA8C6-F510-491E-B5AF-9A8880347220}" dt="2021-12-22T16:02:32.664" v="9299" actId="26606"/>
          <ac:spMkLst>
            <pc:docMk/>
            <pc:sldMk cId="286670044" sldId="273"/>
            <ac:spMk id="37" creationId="{7F488E8B-4E1E-4402-8935-D4E6C02615C7}"/>
          </ac:spMkLst>
        </pc:spChg>
        <pc:spChg chg="add del">
          <ac:chgData name="Ryan Foote" userId="76d33a7a0293c518" providerId="LiveId" clId="{97DDA8C6-F510-491E-B5AF-9A8880347220}" dt="2021-12-22T16:02:40.252" v="9301" actId="26606"/>
          <ac:spMkLst>
            <pc:docMk/>
            <pc:sldMk cId="286670044" sldId="273"/>
            <ac:spMk id="40" creationId="{7CB4857B-ED7C-444D-9F04-2F885114A1C2}"/>
          </ac:spMkLst>
        </pc:spChg>
        <pc:spChg chg="add del">
          <ac:chgData name="Ryan Foote" userId="76d33a7a0293c518" providerId="LiveId" clId="{97DDA8C6-F510-491E-B5AF-9A8880347220}" dt="2021-12-22T16:02:40.252" v="9301" actId="26606"/>
          <ac:spMkLst>
            <pc:docMk/>
            <pc:sldMk cId="286670044" sldId="273"/>
            <ac:spMk id="41" creationId="{D18046FB-44EA-4FD8-A585-EA09A319B2D0}"/>
          </ac:spMkLst>
        </pc:spChg>
        <pc:spChg chg="add del">
          <ac:chgData name="Ryan Foote" userId="76d33a7a0293c518" providerId="LiveId" clId="{97DDA8C6-F510-491E-B5AF-9A8880347220}" dt="2021-12-22T16:02:40.252" v="9301" actId="26606"/>
          <ac:spMkLst>
            <pc:docMk/>
            <pc:sldMk cId="286670044" sldId="273"/>
            <ac:spMk id="42" creationId="{479F5F2B-8B58-4140-AE6A-51F6C67B18D9}"/>
          </ac:spMkLst>
        </pc:spChg>
        <pc:spChg chg="add del">
          <ac:chgData name="Ryan Foote" userId="76d33a7a0293c518" providerId="LiveId" clId="{97DDA8C6-F510-491E-B5AF-9A8880347220}" dt="2021-12-22T16:02:41.954" v="9303" actId="26606"/>
          <ac:spMkLst>
            <pc:docMk/>
            <pc:sldMk cId="286670044" sldId="273"/>
            <ac:spMk id="44" creationId="{907EF6B7-1338-4443-8C46-6A318D952DFD}"/>
          </ac:spMkLst>
        </pc:spChg>
        <pc:spChg chg="add del">
          <ac:chgData name="Ryan Foote" userId="76d33a7a0293c518" providerId="LiveId" clId="{97DDA8C6-F510-491E-B5AF-9A8880347220}" dt="2021-12-22T16:02:41.954" v="9303" actId="26606"/>
          <ac:spMkLst>
            <pc:docMk/>
            <pc:sldMk cId="286670044" sldId="273"/>
            <ac:spMk id="45" creationId="{DAAE4CDD-124C-4DCF-9584-B6033B545DD5}"/>
          </ac:spMkLst>
        </pc:spChg>
        <pc:spChg chg="add del">
          <ac:chgData name="Ryan Foote" userId="76d33a7a0293c518" providerId="LiveId" clId="{97DDA8C6-F510-491E-B5AF-9A8880347220}" dt="2021-12-22T16:02:41.954" v="9303" actId="26606"/>
          <ac:spMkLst>
            <pc:docMk/>
            <pc:sldMk cId="286670044" sldId="273"/>
            <ac:spMk id="46" creationId="{081E4A58-353D-44AE-B2FC-2A74E2E400F7}"/>
          </ac:spMkLst>
        </pc:spChg>
        <pc:spChg chg="add del">
          <ac:chgData name="Ryan Foote" userId="76d33a7a0293c518" providerId="LiveId" clId="{97DDA8C6-F510-491E-B5AF-9A8880347220}" dt="2021-12-22T16:02:55.872" v="9305" actId="26606"/>
          <ac:spMkLst>
            <pc:docMk/>
            <pc:sldMk cId="286670044" sldId="273"/>
            <ac:spMk id="48" creationId="{100EDD19-6802-4EC3-95CE-CFFAB042CFD6}"/>
          </ac:spMkLst>
        </pc:spChg>
        <pc:spChg chg="add del">
          <ac:chgData name="Ryan Foote" userId="76d33a7a0293c518" providerId="LiveId" clId="{97DDA8C6-F510-491E-B5AF-9A8880347220}" dt="2021-12-22T16:02:55.872" v="9305" actId="26606"/>
          <ac:spMkLst>
            <pc:docMk/>
            <pc:sldMk cId="286670044" sldId="273"/>
            <ac:spMk id="49" creationId="{DB17E863-922E-4C26-BD64-E8FD41D28661}"/>
          </ac:spMkLst>
        </pc:spChg>
        <pc:spChg chg="add del">
          <ac:chgData name="Ryan Foote" userId="76d33a7a0293c518" providerId="LiveId" clId="{97DDA8C6-F510-491E-B5AF-9A8880347220}" dt="2021-12-22T16:02:57.216" v="9307" actId="26606"/>
          <ac:spMkLst>
            <pc:docMk/>
            <pc:sldMk cId="286670044" sldId="273"/>
            <ac:spMk id="51" creationId="{4DA718D0-4865-4629-8134-44F68D41D574}"/>
          </ac:spMkLst>
        </pc:spChg>
        <pc:spChg chg="add del">
          <ac:chgData name="Ryan Foote" userId="76d33a7a0293c518" providerId="LiveId" clId="{97DDA8C6-F510-491E-B5AF-9A8880347220}" dt="2021-12-22T16:02:57.216" v="9307" actId="26606"/>
          <ac:spMkLst>
            <pc:docMk/>
            <pc:sldMk cId="286670044" sldId="273"/>
            <ac:spMk id="54" creationId="{CBC4F608-B4B8-48C3-9572-C0F061B1CD99}"/>
          </ac:spMkLst>
        </pc:spChg>
        <pc:spChg chg="add del">
          <ac:chgData name="Ryan Foote" userId="76d33a7a0293c518" providerId="LiveId" clId="{97DDA8C6-F510-491E-B5AF-9A8880347220}" dt="2021-12-22T16:03:02.556" v="9309" actId="26606"/>
          <ac:spMkLst>
            <pc:docMk/>
            <pc:sldMk cId="286670044" sldId="273"/>
            <ac:spMk id="56" creationId="{B6CDA21F-E7AF-4C75-8395-33F58D5B0E45}"/>
          </ac:spMkLst>
        </pc:spChg>
        <pc:spChg chg="add del">
          <ac:chgData name="Ryan Foote" userId="76d33a7a0293c518" providerId="LiveId" clId="{97DDA8C6-F510-491E-B5AF-9A8880347220}" dt="2021-12-22T16:03:02.556" v="9309" actId="26606"/>
          <ac:spMkLst>
            <pc:docMk/>
            <pc:sldMk cId="286670044" sldId="273"/>
            <ac:spMk id="60" creationId="{D5B0017B-2ECA-49AF-B397-DC140825DF8D}"/>
          </ac:spMkLst>
        </pc:spChg>
        <pc:spChg chg="add del">
          <ac:chgData name="Ryan Foote" userId="76d33a7a0293c518" providerId="LiveId" clId="{97DDA8C6-F510-491E-B5AF-9A8880347220}" dt="2021-12-22T16:03:03.648" v="9311" actId="26606"/>
          <ac:spMkLst>
            <pc:docMk/>
            <pc:sldMk cId="286670044" sldId="273"/>
            <ac:spMk id="63" creationId="{4DA718D0-4865-4629-8134-44F68D41D574}"/>
          </ac:spMkLst>
        </pc:spChg>
        <pc:spChg chg="add del">
          <ac:chgData name="Ryan Foote" userId="76d33a7a0293c518" providerId="LiveId" clId="{97DDA8C6-F510-491E-B5AF-9A8880347220}" dt="2021-12-22T16:03:03.648" v="9311" actId="26606"/>
          <ac:spMkLst>
            <pc:docMk/>
            <pc:sldMk cId="286670044" sldId="273"/>
            <ac:spMk id="66" creationId="{CBC4F608-B4B8-48C3-9572-C0F061B1CD99}"/>
          </ac:spMkLst>
        </pc:spChg>
        <pc:spChg chg="add">
          <ac:chgData name="Ryan Foote" userId="76d33a7a0293c518" providerId="LiveId" clId="{97DDA8C6-F510-491E-B5AF-9A8880347220}" dt="2021-12-22T16:03:03.657" v="9312" actId="26606"/>
          <ac:spMkLst>
            <pc:docMk/>
            <pc:sldMk cId="286670044" sldId="273"/>
            <ac:spMk id="68" creationId="{B6CDA21F-E7AF-4C75-8395-33F58D5B0E45}"/>
          </ac:spMkLst>
        </pc:spChg>
        <pc:spChg chg="add">
          <ac:chgData name="Ryan Foote" userId="76d33a7a0293c518" providerId="LiveId" clId="{97DDA8C6-F510-491E-B5AF-9A8880347220}" dt="2021-12-22T16:03:03.657" v="9312" actId="26606"/>
          <ac:spMkLst>
            <pc:docMk/>
            <pc:sldMk cId="286670044" sldId="273"/>
            <ac:spMk id="72" creationId="{D5B0017B-2ECA-49AF-B397-DC140825DF8D}"/>
          </ac:spMkLst>
        </pc:spChg>
        <pc:grpChg chg="add del">
          <ac:chgData name="Ryan Foote" userId="76d33a7a0293c518" providerId="LiveId" clId="{97DDA8C6-F510-491E-B5AF-9A8880347220}" dt="2021-12-22T16:02:25.656" v="9295" actId="26606"/>
          <ac:grpSpMkLst>
            <pc:docMk/>
            <pc:sldMk cId="286670044" sldId="273"/>
            <ac:grpSpMk id="24" creationId="{AE1C45F0-260A-458C-96ED-C1F6D2151219}"/>
          </ac:grpSpMkLst>
        </pc:grpChg>
        <pc:grpChg chg="add del">
          <ac:chgData name="Ryan Foote" userId="76d33a7a0293c518" providerId="LiveId" clId="{97DDA8C6-F510-491E-B5AF-9A8880347220}" dt="2021-12-22T16:02:57.216" v="9307" actId="26606"/>
          <ac:grpSpMkLst>
            <pc:docMk/>
            <pc:sldMk cId="286670044" sldId="273"/>
            <ac:grpSpMk id="52" creationId="{65167ED7-6315-43AB-B1B6-C326D5FD8F84}"/>
          </ac:grpSpMkLst>
        </pc:grpChg>
        <pc:grpChg chg="add del">
          <ac:chgData name="Ryan Foote" userId="76d33a7a0293c518" providerId="LiveId" clId="{97DDA8C6-F510-491E-B5AF-9A8880347220}" dt="2021-12-22T16:03:02.556" v="9309" actId="26606"/>
          <ac:grpSpMkLst>
            <pc:docMk/>
            <pc:sldMk cId="286670044" sldId="273"/>
            <ac:grpSpMk id="57" creationId="{AE1C45F0-260A-458C-96ED-C1F6D2151219}"/>
          </ac:grpSpMkLst>
        </pc:grpChg>
        <pc:grpChg chg="add del">
          <ac:chgData name="Ryan Foote" userId="76d33a7a0293c518" providerId="LiveId" clId="{97DDA8C6-F510-491E-B5AF-9A8880347220}" dt="2021-12-22T16:03:03.648" v="9311" actId="26606"/>
          <ac:grpSpMkLst>
            <pc:docMk/>
            <pc:sldMk cId="286670044" sldId="273"/>
            <ac:grpSpMk id="64" creationId="{65167ED7-6315-43AB-B1B6-C326D5FD8F84}"/>
          </ac:grpSpMkLst>
        </pc:grpChg>
        <pc:grpChg chg="add">
          <ac:chgData name="Ryan Foote" userId="76d33a7a0293c518" providerId="LiveId" clId="{97DDA8C6-F510-491E-B5AF-9A8880347220}" dt="2021-12-22T16:03:03.657" v="9312" actId="26606"/>
          <ac:grpSpMkLst>
            <pc:docMk/>
            <pc:sldMk cId="286670044" sldId="273"/>
            <ac:grpSpMk id="69" creationId="{AE1C45F0-260A-458C-96ED-C1F6D2151219}"/>
          </ac:grpSpMkLst>
        </pc:grpChg>
        <pc:cxnChg chg="add del">
          <ac:chgData name="Ryan Foote" userId="76d33a7a0293c518" providerId="LiveId" clId="{97DDA8C6-F510-491E-B5AF-9A8880347220}" dt="2021-12-22T16:02:25.656" v="9295" actId="26606"/>
          <ac:cxnSpMkLst>
            <pc:docMk/>
            <pc:sldMk cId="286670044" sldId="273"/>
            <ac:cxnSpMk id="27" creationId="{6CF1BAF6-AD41-4082-B212-8A1F9A2E8779}"/>
          </ac:cxnSpMkLst>
        </pc:cxnChg>
        <pc:cxnChg chg="add del">
          <ac:chgData name="Ryan Foote" userId="76d33a7a0293c518" providerId="LiveId" clId="{97DDA8C6-F510-491E-B5AF-9A8880347220}" dt="2021-12-22T16:02:29.412" v="9297" actId="26606"/>
          <ac:cxnSpMkLst>
            <pc:docMk/>
            <pc:sldMk cId="286670044" sldId="273"/>
            <ac:cxnSpMk id="33" creationId="{23AAC9B5-8015-485C-ACF9-A750390E9A56}"/>
          </ac:cxnSpMkLst>
        </pc:cxnChg>
        <pc:cxnChg chg="add del">
          <ac:chgData name="Ryan Foote" userId="76d33a7a0293c518" providerId="LiveId" clId="{97DDA8C6-F510-491E-B5AF-9A8880347220}" dt="2021-12-22T16:02:32.664" v="9299" actId="26606"/>
          <ac:cxnSpMkLst>
            <pc:docMk/>
            <pc:sldMk cId="286670044" sldId="273"/>
            <ac:cxnSpMk id="38" creationId="{23AAC9B5-8015-485C-ACF9-A750390E9A56}"/>
          </ac:cxnSpMkLst>
        </pc:cxnChg>
        <pc:cxnChg chg="add del">
          <ac:chgData name="Ryan Foote" userId="76d33a7a0293c518" providerId="LiveId" clId="{97DDA8C6-F510-491E-B5AF-9A8880347220}" dt="2021-12-22T16:03:02.556" v="9309" actId="26606"/>
          <ac:cxnSpMkLst>
            <pc:docMk/>
            <pc:sldMk cId="286670044" sldId="273"/>
            <ac:cxnSpMk id="61" creationId="{6CF1BAF6-AD41-4082-B212-8A1F9A2E8779}"/>
          </ac:cxnSpMkLst>
        </pc:cxnChg>
        <pc:cxnChg chg="add">
          <ac:chgData name="Ryan Foote" userId="76d33a7a0293c518" providerId="LiveId" clId="{97DDA8C6-F510-491E-B5AF-9A8880347220}" dt="2021-12-22T16:03:03.657" v="9312" actId="26606"/>
          <ac:cxnSpMkLst>
            <pc:docMk/>
            <pc:sldMk cId="286670044" sldId="273"/>
            <ac:cxnSpMk id="73" creationId="{6CF1BAF6-AD41-4082-B212-8A1F9A2E8779}"/>
          </ac:cxnSpMkLst>
        </pc:cxnChg>
      </pc:sldChg>
      <pc:sldChg chg="modSp add del mod">
        <pc:chgData name="Ryan Foote" userId="76d33a7a0293c518" providerId="LiveId" clId="{97DDA8C6-F510-491E-B5AF-9A8880347220}" dt="2021-11-23T14:01:30.876" v="930" actId="2696"/>
        <pc:sldMkLst>
          <pc:docMk/>
          <pc:sldMk cId="1271427395" sldId="273"/>
        </pc:sldMkLst>
        <pc:spChg chg="mod">
          <ac:chgData name="Ryan Foote" userId="76d33a7a0293c518" providerId="LiveId" clId="{97DDA8C6-F510-491E-B5AF-9A8880347220}" dt="2021-11-23T14:01:17.461" v="929" actId="20577"/>
          <ac:spMkLst>
            <pc:docMk/>
            <pc:sldMk cId="1271427395" sldId="273"/>
            <ac:spMk id="3" creationId="{50C69AE1-2B1B-4107-8F27-4E292990CD7F}"/>
          </ac:spMkLst>
        </pc:spChg>
      </pc:sldChg>
      <pc:sldChg chg="addSp delSp modSp new del mod">
        <pc:chgData name="Ryan Foote" userId="76d33a7a0293c518" providerId="LiveId" clId="{97DDA8C6-F510-491E-B5AF-9A8880347220}" dt="2021-11-15T20:01:07.592" v="684" actId="2696"/>
        <pc:sldMkLst>
          <pc:docMk/>
          <pc:sldMk cId="1415488910" sldId="273"/>
        </pc:sldMkLst>
        <pc:spChg chg="del">
          <ac:chgData name="Ryan Foote" userId="76d33a7a0293c518" providerId="LiveId" clId="{97DDA8C6-F510-491E-B5AF-9A8880347220}" dt="2021-11-15T19:58:32.585" v="586" actId="1032"/>
          <ac:spMkLst>
            <pc:docMk/>
            <pc:sldMk cId="1415488910" sldId="273"/>
            <ac:spMk id="3" creationId="{DD2926E6-8191-41D5-B881-D1A80E1BDB01}"/>
          </ac:spMkLst>
        </pc:spChg>
        <pc:graphicFrameChg chg="add mod modGraphic">
          <ac:chgData name="Ryan Foote" userId="76d33a7a0293c518" providerId="LiveId" clId="{97DDA8C6-F510-491E-B5AF-9A8880347220}" dt="2021-11-15T20:00:20.765" v="683" actId="14100"/>
          <ac:graphicFrameMkLst>
            <pc:docMk/>
            <pc:sldMk cId="1415488910" sldId="273"/>
            <ac:graphicFrameMk id="4" creationId="{3D8958C0-E8B7-45B4-B6B5-CF5F986926F1}"/>
          </ac:graphicFrameMkLst>
        </pc:graphicFrameChg>
      </pc:sldChg>
      <pc:sldChg chg="add del">
        <pc:chgData name="Ryan Foote" userId="76d33a7a0293c518" providerId="LiveId" clId="{97DDA8C6-F510-491E-B5AF-9A8880347220}" dt="2021-11-23T14:08:30.590" v="1064"/>
        <pc:sldMkLst>
          <pc:docMk/>
          <pc:sldMk cId="4275334315" sldId="273"/>
        </pc:sldMkLst>
      </pc:sldChg>
      <pc:sldChg chg="addSp modSp add mod setBg modAnim">
        <pc:chgData name="Ryan Foote" userId="76d33a7a0293c518" providerId="LiveId" clId="{97DDA8C6-F510-491E-B5AF-9A8880347220}" dt="2021-12-27T20:57:00.909" v="10176" actId="27636"/>
        <pc:sldMkLst>
          <pc:docMk/>
          <pc:sldMk cId="2045548975" sldId="274"/>
        </pc:sldMkLst>
        <pc:spChg chg="mod">
          <ac:chgData name="Ryan Foote" userId="76d33a7a0293c518" providerId="LiveId" clId="{97DDA8C6-F510-491E-B5AF-9A8880347220}" dt="2021-12-22T21:10:00.591" v="9961" actId="26606"/>
          <ac:spMkLst>
            <pc:docMk/>
            <pc:sldMk cId="2045548975" sldId="274"/>
            <ac:spMk id="2" creationId="{A2B6F1C7-6A42-4B15-905A-7F62091E54E0}"/>
          </ac:spMkLst>
        </pc:spChg>
        <pc:spChg chg="mod">
          <ac:chgData name="Ryan Foote" userId="76d33a7a0293c518" providerId="LiveId" clId="{97DDA8C6-F510-491E-B5AF-9A8880347220}" dt="2021-12-27T20:57:00.909" v="10176" actId="27636"/>
          <ac:spMkLst>
            <pc:docMk/>
            <pc:sldMk cId="2045548975" sldId="274"/>
            <ac:spMk id="3" creationId="{50C69AE1-2B1B-4107-8F27-4E292990CD7F}"/>
          </ac:spMkLst>
        </pc:spChg>
        <pc:spChg chg="add">
          <ac:chgData name="Ryan Foote" userId="76d33a7a0293c518" providerId="LiveId" clId="{97DDA8C6-F510-491E-B5AF-9A8880347220}" dt="2021-12-22T21:10:00.591" v="9961" actId="26606"/>
          <ac:spMkLst>
            <pc:docMk/>
            <pc:sldMk cId="2045548975" sldId="274"/>
            <ac:spMk id="8" creationId="{64F519EA-836C-4E21-87EE-CE7AB018636F}"/>
          </ac:spMkLst>
        </pc:spChg>
        <pc:spChg chg="add">
          <ac:chgData name="Ryan Foote" userId="76d33a7a0293c518" providerId="LiveId" clId="{97DDA8C6-F510-491E-B5AF-9A8880347220}" dt="2021-12-22T21:10:00.591" v="9961" actId="26606"/>
          <ac:spMkLst>
            <pc:docMk/>
            <pc:sldMk cId="2045548975" sldId="274"/>
            <ac:spMk id="10" creationId="{E3E51905-F374-4E1A-97CF-B741584B74D5}"/>
          </ac:spMkLst>
        </pc:spChg>
        <pc:spChg chg="add">
          <ac:chgData name="Ryan Foote" userId="76d33a7a0293c518" providerId="LiveId" clId="{97DDA8C6-F510-491E-B5AF-9A8880347220}" dt="2021-12-22T21:10:00.591" v="9961" actId="26606"/>
          <ac:spMkLst>
            <pc:docMk/>
            <pc:sldMk cId="2045548975" sldId="274"/>
            <ac:spMk id="12" creationId="{A210685A-6235-45A7-850D-A6F555466EF7}"/>
          </ac:spMkLst>
        </pc:spChg>
        <pc:grpChg chg="add">
          <ac:chgData name="Ryan Foote" userId="76d33a7a0293c518" providerId="LiveId" clId="{97DDA8C6-F510-491E-B5AF-9A8880347220}" dt="2021-12-22T21:10:00.591" v="9961" actId="26606"/>
          <ac:grpSpMkLst>
            <pc:docMk/>
            <pc:sldMk cId="2045548975" sldId="274"/>
            <ac:grpSpMk id="14" creationId="{C833A70A-9722-46F0-A5EB-C72F78747079}"/>
          </ac:grpSpMkLst>
        </pc:grpChg>
      </pc:sldChg>
      <pc:sldChg chg="modSp add del mod">
        <pc:chgData name="Ryan Foote" userId="76d33a7a0293c518" providerId="LiveId" clId="{97DDA8C6-F510-491E-B5AF-9A8880347220}" dt="2021-11-29T20:02:31.206" v="2244" actId="47"/>
        <pc:sldMkLst>
          <pc:docMk/>
          <pc:sldMk cId="181848323" sldId="275"/>
        </pc:sldMkLst>
        <pc:spChg chg="mod">
          <ac:chgData name="Ryan Foote" userId="76d33a7a0293c518" providerId="LiveId" clId="{97DDA8C6-F510-491E-B5AF-9A8880347220}" dt="2021-11-29T13:53:09.728" v="1586" actId="20577"/>
          <ac:spMkLst>
            <pc:docMk/>
            <pc:sldMk cId="181848323" sldId="275"/>
            <ac:spMk id="3" creationId="{6524D95A-5A8F-4475-AAC3-65676C2E8F22}"/>
          </ac:spMkLst>
        </pc:spChg>
      </pc:sldChg>
      <pc:sldChg chg="add del">
        <pc:chgData name="Ryan Foote" userId="76d33a7a0293c518" providerId="LiveId" clId="{97DDA8C6-F510-491E-B5AF-9A8880347220}" dt="2021-11-29T13:52:40.460" v="1527"/>
        <pc:sldMkLst>
          <pc:docMk/>
          <pc:sldMk cId="1691070455" sldId="275"/>
        </pc:sldMkLst>
      </pc:sldChg>
      <pc:sldChg chg="addSp delSp modSp add mod setBg modAnim">
        <pc:chgData name="Ryan Foote" userId="76d33a7a0293c518" providerId="LiveId" clId="{97DDA8C6-F510-491E-B5AF-9A8880347220}" dt="2021-12-22T15:54:46.969" v="9257" actId="26606"/>
        <pc:sldMkLst>
          <pc:docMk/>
          <pc:sldMk cId="2608329040" sldId="276"/>
        </pc:sldMkLst>
        <pc:spChg chg="mod">
          <ac:chgData name="Ryan Foote" userId="76d33a7a0293c518" providerId="LiveId" clId="{97DDA8C6-F510-491E-B5AF-9A8880347220}" dt="2021-12-22T15:54:46.969" v="9257" actId="26606"/>
          <ac:spMkLst>
            <pc:docMk/>
            <pc:sldMk cId="2608329040" sldId="276"/>
            <ac:spMk id="2" creationId="{5032E6A1-3599-4090-B312-60E4528DBC75}"/>
          </ac:spMkLst>
        </pc:spChg>
        <pc:spChg chg="mod">
          <ac:chgData name="Ryan Foote" userId="76d33a7a0293c518" providerId="LiveId" clId="{97DDA8C6-F510-491E-B5AF-9A8880347220}" dt="2021-12-22T15:54:46.969" v="9257" actId="26606"/>
          <ac:spMkLst>
            <pc:docMk/>
            <pc:sldMk cId="2608329040" sldId="276"/>
            <ac:spMk id="3" creationId="{6524D95A-5A8F-4475-AAC3-65676C2E8F22}"/>
          </ac:spMkLst>
        </pc:spChg>
        <pc:spChg chg="add del">
          <ac:chgData name="Ryan Foote" userId="76d33a7a0293c518" providerId="LiveId" clId="{97DDA8C6-F510-491E-B5AF-9A8880347220}" dt="2021-12-22T15:54:46.962" v="9256" actId="26606"/>
          <ac:spMkLst>
            <pc:docMk/>
            <pc:sldMk cId="2608329040" sldId="276"/>
            <ac:spMk id="9" creationId="{F13C74B1-5B17-4795-BED0-7140497B445A}"/>
          </ac:spMkLst>
        </pc:spChg>
        <pc:spChg chg="add del">
          <ac:chgData name="Ryan Foote" userId="76d33a7a0293c518" providerId="LiveId" clId="{97DDA8C6-F510-491E-B5AF-9A8880347220}" dt="2021-12-22T15:54:46.962" v="9256" actId="26606"/>
          <ac:spMkLst>
            <pc:docMk/>
            <pc:sldMk cId="2608329040" sldId="276"/>
            <ac:spMk id="11" creationId="{D4974D33-8DC5-464E-8C6D-BE58F0669C17}"/>
          </ac:spMkLst>
        </pc:spChg>
        <pc:picChg chg="add del">
          <ac:chgData name="Ryan Foote" userId="76d33a7a0293c518" providerId="LiveId" clId="{97DDA8C6-F510-491E-B5AF-9A8880347220}" dt="2021-12-22T15:54:46.962" v="9256" actId="26606"/>
          <ac:picMkLst>
            <pc:docMk/>
            <pc:sldMk cId="2608329040" sldId="276"/>
            <ac:picMk id="5" creationId="{91BEAC16-AAAC-4303-8E97-F44ED411E38D}"/>
          </ac:picMkLst>
        </pc:picChg>
        <pc:picChg chg="add">
          <ac:chgData name="Ryan Foote" userId="76d33a7a0293c518" providerId="LiveId" clId="{97DDA8C6-F510-491E-B5AF-9A8880347220}" dt="2021-12-22T15:54:46.969" v="9257" actId="26606"/>
          <ac:picMkLst>
            <pc:docMk/>
            <pc:sldMk cId="2608329040" sldId="276"/>
            <ac:picMk id="13" creationId="{E0CCEDC7-EA41-4BEB-9D9A-A847DF65A532}"/>
          </ac:picMkLst>
        </pc:picChg>
        <pc:cxnChg chg="add">
          <ac:chgData name="Ryan Foote" userId="76d33a7a0293c518" providerId="LiveId" clId="{97DDA8C6-F510-491E-B5AF-9A8880347220}" dt="2021-12-22T15:54:46.969" v="9257" actId="26606"/>
          <ac:cxnSpMkLst>
            <pc:docMk/>
            <pc:sldMk cId="2608329040" sldId="276"/>
            <ac:cxnSpMk id="14" creationId="{A7F400EE-A8A5-48AF-B4D6-291B52C6F0B0}"/>
          </ac:cxnSpMkLst>
        </pc:cxnChg>
      </pc:sldChg>
      <pc:sldChg chg="addSp delSp new mod ord modNotesTx">
        <pc:chgData name="Ryan Foote" userId="76d33a7a0293c518" providerId="LiveId" clId="{97DDA8C6-F510-491E-B5AF-9A8880347220}" dt="2021-12-21T20:37:45.574" v="8785" actId="20577"/>
        <pc:sldMkLst>
          <pc:docMk/>
          <pc:sldMk cId="3214536197" sldId="277"/>
        </pc:sldMkLst>
        <pc:spChg chg="del">
          <ac:chgData name="Ryan Foote" userId="76d33a7a0293c518" providerId="LiveId" clId="{97DDA8C6-F510-491E-B5AF-9A8880347220}" dt="2021-11-30T13:55:13.276" v="2856" actId="478"/>
          <ac:spMkLst>
            <pc:docMk/>
            <pc:sldMk cId="3214536197" sldId="277"/>
            <ac:spMk id="2" creationId="{2974ACB1-9C8D-4B0A-A35F-1E2FFCD8BB12}"/>
          </ac:spMkLst>
        </pc:spChg>
        <pc:spChg chg="del">
          <ac:chgData name="Ryan Foote" userId="76d33a7a0293c518" providerId="LiveId" clId="{97DDA8C6-F510-491E-B5AF-9A8880347220}" dt="2021-11-30T13:55:15.805" v="2857" actId="478"/>
          <ac:spMkLst>
            <pc:docMk/>
            <pc:sldMk cId="3214536197" sldId="277"/>
            <ac:spMk id="3" creationId="{313E7198-D471-461A-9CBD-E45C71140BC9}"/>
          </ac:spMkLst>
        </pc:spChg>
        <pc:picChg chg="add">
          <ac:chgData name="Ryan Foote" userId="76d33a7a0293c518" providerId="LiveId" clId="{97DDA8C6-F510-491E-B5AF-9A8880347220}" dt="2021-11-30T13:55:16.688" v="2858"/>
          <ac:picMkLst>
            <pc:docMk/>
            <pc:sldMk cId="3214536197" sldId="277"/>
            <ac:picMk id="1026" creationId="{6D3866FA-57FC-4C9D-926E-D73C9979B0E8}"/>
          </ac:picMkLst>
        </pc:picChg>
      </pc:sldChg>
      <pc:sldChg chg="addSp delSp new mod ord">
        <pc:chgData name="Ryan Foote" userId="76d33a7a0293c518" providerId="LiveId" clId="{97DDA8C6-F510-491E-B5AF-9A8880347220}" dt="2021-12-20T22:12:47.629" v="6844"/>
        <pc:sldMkLst>
          <pc:docMk/>
          <pc:sldMk cId="1897111847" sldId="278"/>
        </pc:sldMkLst>
        <pc:spChg chg="del">
          <ac:chgData name="Ryan Foote" userId="76d33a7a0293c518" providerId="LiveId" clId="{97DDA8C6-F510-491E-B5AF-9A8880347220}" dt="2021-11-30T13:56:05.556" v="2860" actId="478"/>
          <ac:spMkLst>
            <pc:docMk/>
            <pc:sldMk cId="1897111847" sldId="278"/>
            <ac:spMk id="2" creationId="{D212474F-5BC5-4D18-BD8B-9187188E8BDD}"/>
          </ac:spMkLst>
        </pc:spChg>
        <pc:spChg chg="del">
          <ac:chgData name="Ryan Foote" userId="76d33a7a0293c518" providerId="LiveId" clId="{97DDA8C6-F510-491E-B5AF-9A8880347220}" dt="2021-11-30T13:56:08.596" v="2861" actId="478"/>
          <ac:spMkLst>
            <pc:docMk/>
            <pc:sldMk cId="1897111847" sldId="278"/>
            <ac:spMk id="3" creationId="{0443FD32-8EB6-41A7-98D1-1B83FF8A6970}"/>
          </ac:spMkLst>
        </pc:spChg>
        <pc:picChg chg="add">
          <ac:chgData name="Ryan Foote" userId="76d33a7a0293c518" providerId="LiveId" clId="{97DDA8C6-F510-491E-B5AF-9A8880347220}" dt="2021-11-30T13:56:09.491" v="2862"/>
          <ac:picMkLst>
            <pc:docMk/>
            <pc:sldMk cId="1897111847" sldId="278"/>
            <ac:picMk id="2050" creationId="{1E6C6763-9837-44B3-ABAC-9D9714B8E8CA}"/>
          </ac:picMkLst>
        </pc:picChg>
      </pc:sldChg>
      <pc:sldChg chg="addSp modSp mod setBg modAnim">
        <pc:chgData name="Ryan Foote" userId="76d33a7a0293c518" providerId="LiveId" clId="{97DDA8C6-F510-491E-B5AF-9A8880347220}" dt="2021-12-27T20:58:40.737" v="10229" actId="313"/>
        <pc:sldMkLst>
          <pc:docMk/>
          <pc:sldMk cId="2768178409" sldId="279"/>
        </pc:sldMkLst>
        <pc:spChg chg="mod">
          <ac:chgData name="Ryan Foote" userId="76d33a7a0293c518" providerId="LiveId" clId="{97DDA8C6-F510-491E-B5AF-9A8880347220}" dt="2021-12-22T21:09:55.884" v="9960" actId="26606"/>
          <ac:spMkLst>
            <pc:docMk/>
            <pc:sldMk cId="2768178409" sldId="279"/>
            <ac:spMk id="2" creationId="{ED07198B-72EB-4E0C-A5EA-09043D20D978}"/>
          </ac:spMkLst>
        </pc:spChg>
        <pc:spChg chg="mod">
          <ac:chgData name="Ryan Foote" userId="76d33a7a0293c518" providerId="LiveId" clId="{97DDA8C6-F510-491E-B5AF-9A8880347220}" dt="2021-12-27T20:58:40.737" v="10229" actId="313"/>
          <ac:spMkLst>
            <pc:docMk/>
            <pc:sldMk cId="2768178409" sldId="279"/>
            <ac:spMk id="3" creationId="{89CDF99D-39A0-40C9-87C1-12BE7A9AD449}"/>
          </ac:spMkLst>
        </pc:spChg>
        <pc:spChg chg="add">
          <ac:chgData name="Ryan Foote" userId="76d33a7a0293c518" providerId="LiveId" clId="{97DDA8C6-F510-491E-B5AF-9A8880347220}" dt="2021-12-22T21:09:55.884" v="9960" actId="26606"/>
          <ac:spMkLst>
            <pc:docMk/>
            <pc:sldMk cId="2768178409" sldId="279"/>
            <ac:spMk id="8" creationId="{64F519EA-836C-4E21-87EE-CE7AB018636F}"/>
          </ac:spMkLst>
        </pc:spChg>
        <pc:spChg chg="add">
          <ac:chgData name="Ryan Foote" userId="76d33a7a0293c518" providerId="LiveId" clId="{97DDA8C6-F510-491E-B5AF-9A8880347220}" dt="2021-12-22T21:09:55.884" v="9960" actId="26606"/>
          <ac:spMkLst>
            <pc:docMk/>
            <pc:sldMk cId="2768178409" sldId="279"/>
            <ac:spMk id="10" creationId="{E3E51905-F374-4E1A-97CF-B741584B74D5}"/>
          </ac:spMkLst>
        </pc:spChg>
        <pc:spChg chg="add">
          <ac:chgData name="Ryan Foote" userId="76d33a7a0293c518" providerId="LiveId" clId="{97DDA8C6-F510-491E-B5AF-9A8880347220}" dt="2021-12-22T21:09:55.884" v="9960" actId="26606"/>
          <ac:spMkLst>
            <pc:docMk/>
            <pc:sldMk cId="2768178409" sldId="279"/>
            <ac:spMk id="12" creationId="{A210685A-6235-45A7-850D-A6F555466EF7}"/>
          </ac:spMkLst>
        </pc:spChg>
        <pc:grpChg chg="add">
          <ac:chgData name="Ryan Foote" userId="76d33a7a0293c518" providerId="LiveId" clId="{97DDA8C6-F510-491E-B5AF-9A8880347220}" dt="2021-12-22T21:09:55.884" v="9960" actId="26606"/>
          <ac:grpSpMkLst>
            <pc:docMk/>
            <pc:sldMk cId="2768178409" sldId="279"/>
            <ac:grpSpMk id="14" creationId="{C833A70A-9722-46F0-A5EB-C72F78747079}"/>
          </ac:grpSpMkLst>
        </pc:grpChg>
      </pc:sldChg>
      <pc:sldChg chg="add del">
        <pc:chgData name="Ryan Foote" userId="76d33a7a0293c518" providerId="LiveId" clId="{97DDA8C6-F510-491E-B5AF-9A8880347220}" dt="2021-12-15T02:52:59.422" v="3523" actId="47"/>
        <pc:sldMkLst>
          <pc:docMk/>
          <pc:sldMk cId="2084441908" sldId="280"/>
        </pc:sldMkLst>
      </pc:sldChg>
      <pc:sldChg chg="modSp add del mod addAnim delAnim modAnim">
        <pc:chgData name="Ryan Foote" userId="76d33a7a0293c518" providerId="LiveId" clId="{97DDA8C6-F510-491E-B5AF-9A8880347220}" dt="2021-12-22T15:56:55.186" v="9280" actId="47"/>
        <pc:sldMkLst>
          <pc:docMk/>
          <pc:sldMk cId="4018401343" sldId="280"/>
        </pc:sldMkLst>
        <pc:spChg chg="mod">
          <ac:chgData name="Ryan Foote" userId="76d33a7a0293c518" providerId="LiveId" clId="{97DDA8C6-F510-491E-B5AF-9A8880347220}" dt="2021-12-22T15:55:41.590" v="9268" actId="21"/>
          <ac:spMkLst>
            <pc:docMk/>
            <pc:sldMk cId="4018401343" sldId="280"/>
            <ac:spMk id="3" creationId="{6524D95A-5A8F-4475-AAC3-65676C2E8F22}"/>
          </ac:spMkLst>
        </pc:spChg>
      </pc:sldChg>
      <pc:sldChg chg="addSp delSp modSp add mod setBg modAnim modNotesTx">
        <pc:chgData name="Ryan Foote" userId="76d33a7a0293c518" providerId="LiveId" clId="{97DDA8C6-F510-491E-B5AF-9A8880347220}" dt="2021-12-22T16:18:13.290" v="9639" actId="20577"/>
        <pc:sldMkLst>
          <pc:docMk/>
          <pc:sldMk cId="978470186" sldId="281"/>
        </pc:sldMkLst>
        <pc:spChg chg="mod">
          <ac:chgData name="Ryan Foote" userId="76d33a7a0293c518" providerId="LiveId" clId="{97DDA8C6-F510-491E-B5AF-9A8880347220}" dt="2021-12-22T16:05:46.901" v="9470" actId="26606"/>
          <ac:spMkLst>
            <pc:docMk/>
            <pc:sldMk cId="978470186" sldId="281"/>
            <ac:spMk id="2" creationId="{5032E6A1-3599-4090-B312-60E4528DBC75}"/>
          </ac:spMkLst>
        </pc:spChg>
        <pc:spChg chg="mod">
          <ac:chgData name="Ryan Foote" userId="76d33a7a0293c518" providerId="LiveId" clId="{97DDA8C6-F510-491E-B5AF-9A8880347220}" dt="2021-12-22T16:18:13.290" v="9639" actId="20577"/>
          <ac:spMkLst>
            <pc:docMk/>
            <pc:sldMk cId="978470186" sldId="281"/>
            <ac:spMk id="3" creationId="{6524D95A-5A8F-4475-AAC3-65676C2E8F22}"/>
          </ac:spMkLst>
        </pc:spChg>
        <pc:spChg chg="add del">
          <ac:chgData name="Ryan Foote" userId="76d33a7a0293c518" providerId="LiveId" clId="{97DDA8C6-F510-491E-B5AF-9A8880347220}" dt="2021-12-22T16:05:42.922" v="9467" actId="26606"/>
          <ac:spMkLst>
            <pc:docMk/>
            <pc:sldMk cId="978470186" sldId="281"/>
            <ac:spMk id="9" creationId="{8FC9BE17-9A7B-462D-AE50-3D8777387304}"/>
          </ac:spMkLst>
        </pc:spChg>
        <pc:spChg chg="add del">
          <ac:chgData name="Ryan Foote" userId="76d33a7a0293c518" providerId="LiveId" clId="{97DDA8C6-F510-491E-B5AF-9A8880347220}" dt="2021-12-22T16:05:42.922" v="9467" actId="26606"/>
          <ac:spMkLst>
            <pc:docMk/>
            <pc:sldMk cId="978470186" sldId="281"/>
            <ac:spMk id="11" creationId="{3EBE8569-6AEC-4B8C-8D53-2DE337CDBA65}"/>
          </ac:spMkLst>
        </pc:spChg>
        <pc:spChg chg="add del">
          <ac:chgData name="Ryan Foote" userId="76d33a7a0293c518" providerId="LiveId" clId="{97DDA8C6-F510-491E-B5AF-9A8880347220}" dt="2021-12-22T16:05:42.922" v="9467" actId="26606"/>
          <ac:spMkLst>
            <pc:docMk/>
            <pc:sldMk cId="978470186" sldId="281"/>
            <ac:spMk id="13" creationId="{55D4142C-5077-457F-A6AD-3FECFDB39685}"/>
          </ac:spMkLst>
        </pc:spChg>
        <pc:spChg chg="add del">
          <ac:chgData name="Ryan Foote" userId="76d33a7a0293c518" providerId="LiveId" clId="{97DDA8C6-F510-491E-B5AF-9A8880347220}" dt="2021-12-22T16:05:42.922" v="9467" actId="26606"/>
          <ac:spMkLst>
            <pc:docMk/>
            <pc:sldMk cId="978470186" sldId="281"/>
            <ac:spMk id="15" creationId="{7A5F0580-5EE9-419F-96EE-B6529EF6E7D0}"/>
          </ac:spMkLst>
        </pc:spChg>
        <pc:spChg chg="add del">
          <ac:chgData name="Ryan Foote" userId="76d33a7a0293c518" providerId="LiveId" clId="{97DDA8C6-F510-491E-B5AF-9A8880347220}" dt="2021-12-22T16:05:46.886" v="9469" actId="26606"/>
          <ac:spMkLst>
            <pc:docMk/>
            <pc:sldMk cId="978470186" sldId="281"/>
            <ac:spMk id="17" creationId="{04812C46-200A-4DEB-A05E-3ED6C68C2387}"/>
          </ac:spMkLst>
        </pc:spChg>
        <pc:spChg chg="add del">
          <ac:chgData name="Ryan Foote" userId="76d33a7a0293c518" providerId="LiveId" clId="{97DDA8C6-F510-491E-B5AF-9A8880347220}" dt="2021-12-22T16:05:46.886" v="9469" actId="26606"/>
          <ac:spMkLst>
            <pc:docMk/>
            <pc:sldMk cId="978470186" sldId="281"/>
            <ac:spMk id="19" creationId="{D1EA859B-E555-4109-94F3-6700E046E008}"/>
          </ac:spMkLst>
        </pc:spChg>
        <pc:spChg chg="add">
          <ac:chgData name="Ryan Foote" userId="76d33a7a0293c518" providerId="LiveId" clId="{97DDA8C6-F510-491E-B5AF-9A8880347220}" dt="2021-12-22T16:05:46.901" v="9470" actId="26606"/>
          <ac:spMkLst>
            <pc:docMk/>
            <pc:sldMk cId="978470186" sldId="281"/>
            <ac:spMk id="21" creationId="{8FC9BE17-9A7B-462D-AE50-3D8777387304}"/>
          </ac:spMkLst>
        </pc:spChg>
        <pc:spChg chg="add">
          <ac:chgData name="Ryan Foote" userId="76d33a7a0293c518" providerId="LiveId" clId="{97DDA8C6-F510-491E-B5AF-9A8880347220}" dt="2021-12-22T16:05:46.901" v="9470" actId="26606"/>
          <ac:spMkLst>
            <pc:docMk/>
            <pc:sldMk cId="978470186" sldId="281"/>
            <ac:spMk id="23" creationId="{3EBE8569-6AEC-4B8C-8D53-2DE337CDBA65}"/>
          </ac:spMkLst>
        </pc:spChg>
        <pc:spChg chg="add">
          <ac:chgData name="Ryan Foote" userId="76d33a7a0293c518" providerId="LiveId" clId="{97DDA8C6-F510-491E-B5AF-9A8880347220}" dt="2021-12-22T16:05:46.901" v="9470" actId="26606"/>
          <ac:spMkLst>
            <pc:docMk/>
            <pc:sldMk cId="978470186" sldId="281"/>
            <ac:spMk id="24" creationId="{55D4142C-5077-457F-A6AD-3FECFDB39685}"/>
          </ac:spMkLst>
        </pc:spChg>
        <pc:spChg chg="add">
          <ac:chgData name="Ryan Foote" userId="76d33a7a0293c518" providerId="LiveId" clId="{97DDA8C6-F510-491E-B5AF-9A8880347220}" dt="2021-12-22T16:05:46.901" v="9470" actId="26606"/>
          <ac:spMkLst>
            <pc:docMk/>
            <pc:sldMk cId="978470186" sldId="281"/>
            <ac:spMk id="25" creationId="{7A5F0580-5EE9-419F-96EE-B6529EF6E7D0}"/>
          </ac:spMkLst>
        </pc:spChg>
        <pc:picChg chg="add del">
          <ac:chgData name="Ryan Foote" userId="76d33a7a0293c518" providerId="LiveId" clId="{97DDA8C6-F510-491E-B5AF-9A8880347220}" dt="2021-12-22T16:05:42.922" v="9467" actId="26606"/>
          <ac:picMkLst>
            <pc:docMk/>
            <pc:sldMk cId="978470186" sldId="281"/>
            <ac:picMk id="5" creationId="{7364833B-E7D8-4A1C-9B42-AD5D2FA3A973}"/>
          </ac:picMkLst>
        </pc:picChg>
        <pc:picChg chg="add del">
          <ac:chgData name="Ryan Foote" userId="76d33a7a0293c518" providerId="LiveId" clId="{97DDA8C6-F510-491E-B5AF-9A8880347220}" dt="2021-12-22T16:05:46.886" v="9469" actId="26606"/>
          <ac:picMkLst>
            <pc:docMk/>
            <pc:sldMk cId="978470186" sldId="281"/>
            <ac:picMk id="18" creationId="{55EE4278-8E1E-4DC6-A47A-06389AF1747F}"/>
          </ac:picMkLst>
        </pc:picChg>
        <pc:picChg chg="add">
          <ac:chgData name="Ryan Foote" userId="76d33a7a0293c518" providerId="LiveId" clId="{97DDA8C6-F510-491E-B5AF-9A8880347220}" dt="2021-12-22T16:05:46.901" v="9470" actId="26606"/>
          <ac:picMkLst>
            <pc:docMk/>
            <pc:sldMk cId="978470186" sldId="281"/>
            <ac:picMk id="22" creationId="{7364833B-E7D8-4A1C-9B42-AD5D2FA3A973}"/>
          </ac:picMkLst>
        </pc:picChg>
      </pc:sldChg>
      <pc:sldChg chg="addSp delSp modSp add mod setBg modAnim delDesignElem modNotesTx">
        <pc:chgData name="Ryan Foote" userId="76d33a7a0293c518" providerId="LiveId" clId="{97DDA8C6-F510-491E-B5AF-9A8880347220}" dt="2021-12-22T16:06:21.956" v="9474" actId="26606"/>
        <pc:sldMkLst>
          <pc:docMk/>
          <pc:sldMk cId="672876019" sldId="282"/>
        </pc:sldMkLst>
        <pc:spChg chg="mod">
          <ac:chgData name="Ryan Foote" userId="76d33a7a0293c518" providerId="LiveId" clId="{97DDA8C6-F510-491E-B5AF-9A8880347220}" dt="2021-12-22T16:06:21.956" v="9474" actId="26606"/>
          <ac:spMkLst>
            <pc:docMk/>
            <pc:sldMk cId="672876019" sldId="282"/>
            <ac:spMk id="2" creationId="{5032E6A1-3599-4090-B312-60E4528DBC75}"/>
          </ac:spMkLst>
        </pc:spChg>
        <pc:spChg chg="mod">
          <ac:chgData name="Ryan Foote" userId="76d33a7a0293c518" providerId="LiveId" clId="{97DDA8C6-F510-491E-B5AF-9A8880347220}" dt="2021-12-22T16:06:21.956" v="9474" actId="26606"/>
          <ac:spMkLst>
            <pc:docMk/>
            <pc:sldMk cId="672876019" sldId="282"/>
            <ac:spMk id="3" creationId="{6524D95A-5A8F-4475-AAC3-65676C2E8F22}"/>
          </ac:spMkLst>
        </pc:spChg>
        <pc:spChg chg="add del">
          <ac:chgData name="Ryan Foote" userId="76d33a7a0293c518" providerId="LiveId" clId="{97DDA8C6-F510-491E-B5AF-9A8880347220}" dt="2021-12-22T16:06:21.956" v="9474" actId="26606"/>
          <ac:spMkLst>
            <pc:docMk/>
            <pc:sldMk cId="672876019" sldId="282"/>
            <ac:spMk id="6" creationId="{47942995-B07F-4636-9A06-C6A104B260A8}"/>
          </ac:spMkLst>
        </pc:spChg>
        <pc:spChg chg="add del">
          <ac:chgData name="Ryan Foote" userId="76d33a7a0293c518" providerId="LiveId" clId="{97DDA8C6-F510-491E-B5AF-9A8880347220}" dt="2021-12-22T16:06:21.956" v="9474" actId="26606"/>
          <ac:spMkLst>
            <pc:docMk/>
            <pc:sldMk cId="672876019" sldId="282"/>
            <ac:spMk id="8" creationId="{B81933D1-5615-42C7-9C0B-4EB7105CCE2D}"/>
          </ac:spMkLst>
        </pc:spChg>
        <pc:spChg chg="del">
          <ac:chgData name="Ryan Foote" userId="76d33a7a0293c518" providerId="LiveId" clId="{97DDA8C6-F510-491E-B5AF-9A8880347220}" dt="2021-12-15T03:04:17.260" v="4220"/>
          <ac:spMkLst>
            <pc:docMk/>
            <pc:sldMk cId="672876019" sldId="282"/>
            <ac:spMk id="9" creationId="{47942995-B07F-4636-9A06-C6A104B260A8}"/>
          </ac:spMkLst>
        </pc:spChg>
        <pc:spChg chg="add del">
          <ac:chgData name="Ryan Foote" userId="76d33a7a0293c518" providerId="LiveId" clId="{97DDA8C6-F510-491E-B5AF-9A8880347220}" dt="2021-12-22T16:06:21.956" v="9474" actId="26606"/>
          <ac:spMkLst>
            <pc:docMk/>
            <pc:sldMk cId="672876019" sldId="282"/>
            <ac:spMk id="10" creationId="{19C9EAEA-39D0-4B0E-A0EB-51E7B26740B1}"/>
          </ac:spMkLst>
        </pc:spChg>
        <pc:spChg chg="del">
          <ac:chgData name="Ryan Foote" userId="76d33a7a0293c518" providerId="LiveId" clId="{97DDA8C6-F510-491E-B5AF-9A8880347220}" dt="2021-12-15T03:04:17.260" v="4220"/>
          <ac:spMkLst>
            <pc:docMk/>
            <pc:sldMk cId="672876019" sldId="282"/>
            <ac:spMk id="16" creationId="{B81933D1-5615-42C7-9C0B-4EB7105CCE2D}"/>
          </ac:spMkLst>
        </pc:spChg>
        <pc:spChg chg="del">
          <ac:chgData name="Ryan Foote" userId="76d33a7a0293c518" providerId="LiveId" clId="{97DDA8C6-F510-491E-B5AF-9A8880347220}" dt="2021-12-15T03:04:17.260" v="4220"/>
          <ac:spMkLst>
            <pc:docMk/>
            <pc:sldMk cId="672876019" sldId="282"/>
            <ac:spMk id="18" creationId="{19C9EAEA-39D0-4B0E-A0EB-51E7B26740B1}"/>
          </ac:spMkLst>
        </pc:spChg>
        <pc:spChg chg="add">
          <ac:chgData name="Ryan Foote" userId="76d33a7a0293c518" providerId="LiveId" clId="{97DDA8C6-F510-491E-B5AF-9A8880347220}" dt="2021-12-22T16:06:21.956" v="9474" actId="26606"/>
          <ac:spMkLst>
            <pc:docMk/>
            <pc:sldMk cId="672876019" sldId="282"/>
            <ac:spMk id="19" creationId="{8A94871E-96FC-4ADE-815B-41A636E34F1A}"/>
          </ac:spMkLst>
        </pc:spChg>
        <pc:spChg chg="add">
          <ac:chgData name="Ryan Foote" userId="76d33a7a0293c518" providerId="LiveId" clId="{97DDA8C6-F510-491E-B5AF-9A8880347220}" dt="2021-12-22T16:06:21.956" v="9474" actId="26606"/>
          <ac:spMkLst>
            <pc:docMk/>
            <pc:sldMk cId="672876019" sldId="282"/>
            <ac:spMk id="21" creationId="{3FCFB1DE-0B7E-48CC-BA90-B2AB0889F9D6}"/>
          </ac:spMkLst>
        </pc:spChg>
        <pc:grpChg chg="add del">
          <ac:chgData name="Ryan Foote" userId="76d33a7a0293c518" providerId="LiveId" clId="{97DDA8C6-F510-491E-B5AF-9A8880347220}" dt="2021-12-22T16:06:21.956" v="9474" actId="26606"/>
          <ac:grpSpMkLst>
            <pc:docMk/>
            <pc:sldMk cId="672876019" sldId="282"/>
            <ac:grpSpMk id="7" creationId="{032D8612-31EB-44CF-A1D0-14FD4C705424}"/>
          </ac:grpSpMkLst>
        </pc:grpChg>
        <pc:grpChg chg="del">
          <ac:chgData name="Ryan Foote" userId="76d33a7a0293c518" providerId="LiveId" clId="{97DDA8C6-F510-491E-B5AF-9A8880347220}" dt="2021-12-15T03:04:17.260" v="4220"/>
          <ac:grpSpMkLst>
            <pc:docMk/>
            <pc:sldMk cId="672876019" sldId="282"/>
            <ac:grpSpMk id="11" creationId="{032D8612-31EB-44CF-A1D0-14FD4C705424}"/>
          </ac:grpSpMkLst>
        </pc:grpChg>
        <pc:picChg chg="mod">
          <ac:chgData name="Ryan Foote" userId="76d33a7a0293c518" providerId="LiveId" clId="{97DDA8C6-F510-491E-B5AF-9A8880347220}" dt="2021-12-22T16:06:21.956" v="9474" actId="26606"/>
          <ac:picMkLst>
            <pc:docMk/>
            <pc:sldMk cId="672876019" sldId="282"/>
            <ac:picMk id="4" creationId="{B2E35A73-82E5-4DF7-A2AE-45A25C30C50C}"/>
          </ac:picMkLst>
        </pc:picChg>
      </pc:sldChg>
      <pc:sldChg chg="add del">
        <pc:chgData name="Ryan Foote" userId="76d33a7a0293c518" providerId="LiveId" clId="{97DDA8C6-F510-491E-B5AF-9A8880347220}" dt="2021-12-15T03:04:15.465" v="4218" actId="47"/>
        <pc:sldMkLst>
          <pc:docMk/>
          <pc:sldMk cId="2066872704" sldId="282"/>
        </pc:sldMkLst>
      </pc:sldChg>
      <pc:sldChg chg="addSp delSp add del setBg delDesignElem">
        <pc:chgData name="Ryan Foote" userId="76d33a7a0293c518" providerId="LiveId" clId="{97DDA8C6-F510-491E-B5AF-9A8880347220}" dt="2021-12-15T03:09:27.701" v="4349"/>
        <pc:sldMkLst>
          <pc:docMk/>
          <pc:sldMk cId="1386161221" sldId="283"/>
        </pc:sldMkLst>
        <pc:spChg chg="add del">
          <ac:chgData name="Ryan Foote" userId="76d33a7a0293c518" providerId="LiveId" clId="{97DDA8C6-F510-491E-B5AF-9A8880347220}" dt="2021-12-15T03:09:27.701" v="4349"/>
          <ac:spMkLst>
            <pc:docMk/>
            <pc:sldMk cId="1386161221" sldId="283"/>
            <ac:spMk id="9" creationId="{47942995-B07F-4636-9A06-C6A104B260A8}"/>
          </ac:spMkLst>
        </pc:spChg>
        <pc:spChg chg="add del">
          <ac:chgData name="Ryan Foote" userId="76d33a7a0293c518" providerId="LiveId" clId="{97DDA8C6-F510-491E-B5AF-9A8880347220}" dt="2021-12-15T03:09:27.701" v="4349"/>
          <ac:spMkLst>
            <pc:docMk/>
            <pc:sldMk cId="1386161221" sldId="283"/>
            <ac:spMk id="16" creationId="{B81933D1-5615-42C7-9C0B-4EB7105CCE2D}"/>
          </ac:spMkLst>
        </pc:spChg>
        <pc:spChg chg="add del">
          <ac:chgData name="Ryan Foote" userId="76d33a7a0293c518" providerId="LiveId" clId="{97DDA8C6-F510-491E-B5AF-9A8880347220}" dt="2021-12-15T03:09:27.701" v="4349"/>
          <ac:spMkLst>
            <pc:docMk/>
            <pc:sldMk cId="1386161221" sldId="283"/>
            <ac:spMk id="18" creationId="{19C9EAEA-39D0-4B0E-A0EB-51E7B26740B1}"/>
          </ac:spMkLst>
        </pc:spChg>
        <pc:grpChg chg="add del">
          <ac:chgData name="Ryan Foote" userId="76d33a7a0293c518" providerId="LiveId" clId="{97DDA8C6-F510-491E-B5AF-9A8880347220}" dt="2021-12-15T03:09:27.701" v="4349"/>
          <ac:grpSpMkLst>
            <pc:docMk/>
            <pc:sldMk cId="1386161221" sldId="283"/>
            <ac:grpSpMk id="11" creationId="{032D8612-31EB-44CF-A1D0-14FD4C705424}"/>
          </ac:grpSpMkLst>
        </pc:grpChg>
      </pc:sldChg>
      <pc:sldChg chg="addSp delSp modSp add mod setBg modAnim">
        <pc:chgData name="Ryan Foote" userId="76d33a7a0293c518" providerId="LiveId" clId="{97DDA8C6-F510-491E-B5AF-9A8880347220}" dt="2021-12-22T16:22:40.572" v="9657" actId="113"/>
        <pc:sldMkLst>
          <pc:docMk/>
          <pc:sldMk cId="2034696132" sldId="283"/>
        </pc:sldMkLst>
        <pc:spChg chg="mod">
          <ac:chgData name="Ryan Foote" userId="76d33a7a0293c518" providerId="LiveId" clId="{97DDA8C6-F510-491E-B5AF-9A8880347220}" dt="2021-12-22T16:21:15.843" v="9650" actId="26606"/>
          <ac:spMkLst>
            <pc:docMk/>
            <pc:sldMk cId="2034696132" sldId="283"/>
            <ac:spMk id="2" creationId="{5032E6A1-3599-4090-B312-60E4528DBC75}"/>
          </ac:spMkLst>
        </pc:spChg>
        <pc:spChg chg="mod">
          <ac:chgData name="Ryan Foote" userId="76d33a7a0293c518" providerId="LiveId" clId="{97DDA8C6-F510-491E-B5AF-9A8880347220}" dt="2021-12-22T16:22:40.572" v="9657" actId="113"/>
          <ac:spMkLst>
            <pc:docMk/>
            <pc:sldMk cId="2034696132" sldId="283"/>
            <ac:spMk id="3" creationId="{6524D95A-5A8F-4475-AAC3-65676C2E8F22}"/>
          </ac:spMkLst>
        </pc:spChg>
        <pc:spChg chg="add del">
          <ac:chgData name="Ryan Foote" userId="76d33a7a0293c518" providerId="LiveId" clId="{97DDA8C6-F510-491E-B5AF-9A8880347220}" dt="2021-12-22T16:20:17.144" v="9641" actId="26606"/>
          <ac:spMkLst>
            <pc:docMk/>
            <pc:sldMk cId="2034696132" sldId="283"/>
            <ac:spMk id="8" creationId="{0D7B6173-1D58-48E2-83CF-37350F315F75}"/>
          </ac:spMkLst>
        </pc:spChg>
        <pc:spChg chg="add del">
          <ac:chgData name="Ryan Foote" userId="76d33a7a0293c518" providerId="LiveId" clId="{97DDA8C6-F510-491E-B5AF-9A8880347220}" dt="2021-12-22T16:20:17.144" v="9641" actId="26606"/>
          <ac:spMkLst>
            <pc:docMk/>
            <pc:sldMk cId="2034696132" sldId="283"/>
            <ac:spMk id="10" creationId="{48015D7F-63A8-4ABB-8A20-7806C7703C2F}"/>
          </ac:spMkLst>
        </pc:spChg>
        <pc:spChg chg="add del">
          <ac:chgData name="Ryan Foote" userId="76d33a7a0293c518" providerId="LiveId" clId="{97DDA8C6-F510-491E-B5AF-9A8880347220}" dt="2021-12-22T16:20:17.144" v="9641" actId="26606"/>
          <ac:spMkLst>
            <pc:docMk/>
            <pc:sldMk cId="2034696132" sldId="283"/>
            <ac:spMk id="14" creationId="{4332A719-8055-492B-9B72-3D654C09F06F}"/>
          </ac:spMkLst>
        </pc:spChg>
        <pc:spChg chg="add del">
          <ac:chgData name="Ryan Foote" userId="76d33a7a0293c518" providerId="LiveId" clId="{97DDA8C6-F510-491E-B5AF-9A8880347220}" dt="2021-12-22T16:20:17.144" v="9641" actId="26606"/>
          <ac:spMkLst>
            <pc:docMk/>
            <pc:sldMk cId="2034696132" sldId="283"/>
            <ac:spMk id="16" creationId="{C5F81162-7738-4BC8-BA5D-ADEFD7F2D166}"/>
          </ac:spMkLst>
        </pc:spChg>
        <pc:spChg chg="add del">
          <ac:chgData name="Ryan Foote" userId="76d33a7a0293c518" providerId="LiveId" clId="{97DDA8C6-F510-491E-B5AF-9A8880347220}" dt="2021-12-22T16:20:25.961" v="9643" actId="26606"/>
          <ac:spMkLst>
            <pc:docMk/>
            <pc:sldMk cId="2034696132" sldId="283"/>
            <ac:spMk id="18" creationId="{87A57295-2710-4920-B99A-4D1FA03A62BD}"/>
          </ac:spMkLst>
        </pc:spChg>
        <pc:spChg chg="add del">
          <ac:chgData name="Ryan Foote" userId="76d33a7a0293c518" providerId="LiveId" clId="{97DDA8C6-F510-491E-B5AF-9A8880347220}" dt="2021-12-22T16:20:25.961" v="9643" actId="26606"/>
          <ac:spMkLst>
            <pc:docMk/>
            <pc:sldMk cId="2034696132" sldId="283"/>
            <ac:spMk id="19" creationId="{78067929-4D33-4306-9E2F-67C49CDDB5DE}"/>
          </ac:spMkLst>
        </pc:spChg>
        <pc:spChg chg="add del">
          <ac:chgData name="Ryan Foote" userId="76d33a7a0293c518" providerId="LiveId" clId="{97DDA8C6-F510-491E-B5AF-9A8880347220}" dt="2021-12-22T16:20:31.291" v="9645" actId="26606"/>
          <ac:spMkLst>
            <pc:docMk/>
            <pc:sldMk cId="2034696132" sldId="283"/>
            <ac:spMk id="22" creationId="{6D6CDB20-394C-4D51-9C5B-8751E21338DC}"/>
          </ac:spMkLst>
        </pc:spChg>
        <pc:spChg chg="add del">
          <ac:chgData name="Ryan Foote" userId="76d33a7a0293c518" providerId="LiveId" clId="{97DDA8C6-F510-491E-B5AF-9A8880347220}" dt="2021-12-22T16:20:31.291" v="9645" actId="26606"/>
          <ac:spMkLst>
            <pc:docMk/>
            <pc:sldMk cId="2034696132" sldId="283"/>
            <ac:spMk id="23" creationId="{46DFD1E0-DCA7-47E6-B78B-6ECDDF873DD6}"/>
          </ac:spMkLst>
        </pc:spChg>
        <pc:spChg chg="add del">
          <ac:chgData name="Ryan Foote" userId="76d33a7a0293c518" providerId="LiveId" clId="{97DDA8C6-F510-491E-B5AF-9A8880347220}" dt="2021-12-22T16:20:31.291" v="9645" actId="26606"/>
          <ac:spMkLst>
            <pc:docMk/>
            <pc:sldMk cId="2034696132" sldId="283"/>
            <ac:spMk id="24" creationId="{8AAB0B1E-BB97-40E0-8DCD-D1197A0E1D6A}"/>
          </ac:spMkLst>
        </pc:spChg>
        <pc:spChg chg="add del">
          <ac:chgData name="Ryan Foote" userId="76d33a7a0293c518" providerId="LiveId" clId="{97DDA8C6-F510-491E-B5AF-9A8880347220}" dt="2021-12-22T16:20:39.179" v="9647" actId="26606"/>
          <ac:spMkLst>
            <pc:docMk/>
            <pc:sldMk cId="2034696132" sldId="283"/>
            <ac:spMk id="26" creationId="{46D6306C-ED4F-4AAE-B4A5-EEA6AFAD726E}"/>
          </ac:spMkLst>
        </pc:spChg>
        <pc:spChg chg="add del">
          <ac:chgData name="Ryan Foote" userId="76d33a7a0293c518" providerId="LiveId" clId="{97DDA8C6-F510-491E-B5AF-9A8880347220}" dt="2021-12-22T16:20:39.179" v="9647" actId="26606"/>
          <ac:spMkLst>
            <pc:docMk/>
            <pc:sldMk cId="2034696132" sldId="283"/>
            <ac:spMk id="27" creationId="{0EC5361D-F897-4856-B945-0455A365EB24}"/>
          </ac:spMkLst>
        </pc:spChg>
        <pc:spChg chg="add del">
          <ac:chgData name="Ryan Foote" userId="76d33a7a0293c518" providerId="LiveId" clId="{97DDA8C6-F510-491E-B5AF-9A8880347220}" dt="2021-12-22T16:20:39.179" v="9647" actId="26606"/>
          <ac:spMkLst>
            <pc:docMk/>
            <pc:sldMk cId="2034696132" sldId="283"/>
            <ac:spMk id="28" creationId="{4508C0C5-2268-42B5-B3C8-4D0899E05F8C}"/>
          </ac:spMkLst>
        </pc:spChg>
        <pc:spChg chg="add del">
          <ac:chgData name="Ryan Foote" userId="76d33a7a0293c518" providerId="LiveId" clId="{97DDA8C6-F510-491E-B5AF-9A8880347220}" dt="2021-12-22T16:20:39.179" v="9647" actId="26606"/>
          <ac:spMkLst>
            <pc:docMk/>
            <pc:sldMk cId="2034696132" sldId="283"/>
            <ac:spMk id="29" creationId="{141ACBDB-38F8-4B34-8183-BD95B4E55A62}"/>
          </ac:spMkLst>
        </pc:spChg>
        <pc:spChg chg="add del">
          <ac:chgData name="Ryan Foote" userId="76d33a7a0293c518" providerId="LiveId" clId="{97DDA8C6-F510-491E-B5AF-9A8880347220}" dt="2021-12-22T16:20:39.179" v="9647" actId="26606"/>
          <ac:spMkLst>
            <pc:docMk/>
            <pc:sldMk cId="2034696132" sldId="283"/>
            <ac:spMk id="30" creationId="{DE00DB52-3455-4E2F-867B-A6D0516E175B}"/>
          </ac:spMkLst>
        </pc:spChg>
        <pc:spChg chg="add del">
          <ac:chgData name="Ryan Foote" userId="76d33a7a0293c518" providerId="LiveId" clId="{97DDA8C6-F510-491E-B5AF-9A8880347220}" dt="2021-12-22T16:20:39.179" v="9647" actId="26606"/>
          <ac:spMkLst>
            <pc:docMk/>
            <pc:sldMk cId="2034696132" sldId="283"/>
            <ac:spMk id="31" creationId="{9E914C83-E0D8-4953-92D5-169D28CB43AE}"/>
          </ac:spMkLst>
        </pc:spChg>
        <pc:spChg chg="add del">
          <ac:chgData name="Ryan Foote" userId="76d33a7a0293c518" providerId="LiveId" clId="{97DDA8C6-F510-491E-B5AF-9A8880347220}" dt="2021-12-22T16:20:39.179" v="9647" actId="26606"/>
          <ac:spMkLst>
            <pc:docMk/>
            <pc:sldMk cId="2034696132" sldId="283"/>
            <ac:spMk id="32" creationId="{3512E083-F550-46AF-8490-767ECFD00CB7}"/>
          </ac:spMkLst>
        </pc:spChg>
        <pc:spChg chg="add del">
          <ac:chgData name="Ryan Foote" userId="76d33a7a0293c518" providerId="LiveId" clId="{97DDA8C6-F510-491E-B5AF-9A8880347220}" dt="2021-12-22T16:21:15.836" v="9649" actId="26606"/>
          <ac:spMkLst>
            <pc:docMk/>
            <pc:sldMk cId="2034696132" sldId="283"/>
            <ac:spMk id="34" creationId="{91F32EBA-ED97-466E-8CFA-8382584155D0}"/>
          </ac:spMkLst>
        </pc:spChg>
        <pc:spChg chg="add del">
          <ac:chgData name="Ryan Foote" userId="76d33a7a0293c518" providerId="LiveId" clId="{97DDA8C6-F510-491E-B5AF-9A8880347220}" dt="2021-12-22T16:21:15.836" v="9649" actId="26606"/>
          <ac:spMkLst>
            <pc:docMk/>
            <pc:sldMk cId="2034696132" sldId="283"/>
            <ac:spMk id="35" creationId="{62A38935-BB53-4DF7-A56E-48DD25B685D7}"/>
          </ac:spMkLst>
        </pc:spChg>
        <pc:spChg chg="add">
          <ac:chgData name="Ryan Foote" userId="76d33a7a0293c518" providerId="LiveId" clId="{97DDA8C6-F510-491E-B5AF-9A8880347220}" dt="2021-12-22T16:21:15.843" v="9650" actId="26606"/>
          <ac:spMkLst>
            <pc:docMk/>
            <pc:sldMk cId="2034696132" sldId="283"/>
            <ac:spMk id="37" creationId="{3AD318CC-E2A8-4E27-9548-A047A78999B1}"/>
          </ac:spMkLst>
        </pc:spChg>
        <pc:spChg chg="add">
          <ac:chgData name="Ryan Foote" userId="76d33a7a0293c518" providerId="LiveId" clId="{97DDA8C6-F510-491E-B5AF-9A8880347220}" dt="2021-12-22T16:21:15.843" v="9650" actId="26606"/>
          <ac:spMkLst>
            <pc:docMk/>
            <pc:sldMk cId="2034696132" sldId="283"/>
            <ac:spMk id="40" creationId="{2C1BBA94-3F40-40AA-8BB9-E69E25E537C1}"/>
          </ac:spMkLst>
        </pc:spChg>
        <pc:grpChg chg="add">
          <ac:chgData name="Ryan Foote" userId="76d33a7a0293c518" providerId="LiveId" clId="{97DDA8C6-F510-491E-B5AF-9A8880347220}" dt="2021-12-22T16:21:15.843" v="9650" actId="26606"/>
          <ac:grpSpMkLst>
            <pc:docMk/>
            <pc:sldMk cId="2034696132" sldId="283"/>
            <ac:grpSpMk id="38" creationId="{B14B560F-9DD7-4302-A60B-EBD3EF59B073}"/>
          </ac:grpSpMkLst>
        </pc:grpChg>
        <pc:picChg chg="add del">
          <ac:chgData name="Ryan Foote" userId="76d33a7a0293c518" providerId="LiveId" clId="{97DDA8C6-F510-491E-B5AF-9A8880347220}" dt="2021-12-22T16:20:17.144" v="9641" actId="26606"/>
          <ac:picMkLst>
            <pc:docMk/>
            <pc:sldMk cId="2034696132" sldId="283"/>
            <ac:picMk id="12" creationId="{A51A8D27-202B-4B8A-9DC2-1379034547B4}"/>
          </ac:picMkLst>
        </pc:picChg>
        <pc:cxnChg chg="add del">
          <ac:chgData name="Ryan Foote" userId="76d33a7a0293c518" providerId="LiveId" clId="{97DDA8C6-F510-491E-B5AF-9A8880347220}" dt="2021-12-22T16:20:25.961" v="9643" actId="26606"/>
          <ac:cxnSpMkLst>
            <pc:docMk/>
            <pc:sldMk cId="2034696132" sldId="283"/>
            <ac:cxnSpMk id="20" creationId="{2D72A2C9-F3CA-4216-8BAD-FA4C970C3C4E}"/>
          </ac:cxnSpMkLst>
        </pc:cxnChg>
      </pc:sldChg>
      <pc:sldChg chg="addSp delSp add del setBg delDesignElem">
        <pc:chgData name="Ryan Foote" userId="76d33a7a0293c518" providerId="LiveId" clId="{97DDA8C6-F510-491E-B5AF-9A8880347220}" dt="2021-12-15T03:09:11.866" v="4344"/>
        <pc:sldMkLst>
          <pc:docMk/>
          <pc:sldMk cId="3197052583" sldId="283"/>
        </pc:sldMkLst>
        <pc:spChg chg="add del">
          <ac:chgData name="Ryan Foote" userId="76d33a7a0293c518" providerId="LiveId" clId="{97DDA8C6-F510-491E-B5AF-9A8880347220}" dt="2021-12-15T03:09:11.866" v="4344"/>
          <ac:spMkLst>
            <pc:docMk/>
            <pc:sldMk cId="3197052583" sldId="283"/>
            <ac:spMk id="9" creationId="{47942995-B07F-4636-9A06-C6A104B260A8}"/>
          </ac:spMkLst>
        </pc:spChg>
        <pc:spChg chg="add del">
          <ac:chgData name="Ryan Foote" userId="76d33a7a0293c518" providerId="LiveId" clId="{97DDA8C6-F510-491E-B5AF-9A8880347220}" dt="2021-12-15T03:09:11.866" v="4344"/>
          <ac:spMkLst>
            <pc:docMk/>
            <pc:sldMk cId="3197052583" sldId="283"/>
            <ac:spMk id="16" creationId="{B81933D1-5615-42C7-9C0B-4EB7105CCE2D}"/>
          </ac:spMkLst>
        </pc:spChg>
        <pc:spChg chg="add del">
          <ac:chgData name="Ryan Foote" userId="76d33a7a0293c518" providerId="LiveId" clId="{97DDA8C6-F510-491E-B5AF-9A8880347220}" dt="2021-12-15T03:09:11.866" v="4344"/>
          <ac:spMkLst>
            <pc:docMk/>
            <pc:sldMk cId="3197052583" sldId="283"/>
            <ac:spMk id="18" creationId="{19C9EAEA-39D0-4B0E-A0EB-51E7B26740B1}"/>
          </ac:spMkLst>
        </pc:spChg>
        <pc:grpChg chg="add del">
          <ac:chgData name="Ryan Foote" userId="76d33a7a0293c518" providerId="LiveId" clId="{97DDA8C6-F510-491E-B5AF-9A8880347220}" dt="2021-12-15T03:09:11.866" v="4344"/>
          <ac:grpSpMkLst>
            <pc:docMk/>
            <pc:sldMk cId="3197052583" sldId="283"/>
            <ac:grpSpMk id="11" creationId="{032D8612-31EB-44CF-A1D0-14FD4C705424}"/>
          </ac:grpSpMkLst>
        </pc:grpChg>
      </pc:sldChg>
      <pc:sldChg chg="addSp delSp modSp add mod setBg addAnim delAnim modAnim modNotesTx">
        <pc:chgData name="Ryan Foote" userId="76d33a7a0293c518" providerId="LiveId" clId="{97DDA8C6-F510-491E-B5AF-9A8880347220}" dt="2021-12-22T16:21:52.601" v="9652" actId="26606"/>
        <pc:sldMkLst>
          <pc:docMk/>
          <pc:sldMk cId="565840066" sldId="284"/>
        </pc:sldMkLst>
        <pc:spChg chg="mod">
          <ac:chgData name="Ryan Foote" userId="76d33a7a0293c518" providerId="LiveId" clId="{97DDA8C6-F510-491E-B5AF-9A8880347220}" dt="2021-12-22T16:21:52.601" v="9652" actId="26606"/>
          <ac:spMkLst>
            <pc:docMk/>
            <pc:sldMk cId="565840066" sldId="284"/>
            <ac:spMk id="2" creationId="{5032E6A1-3599-4090-B312-60E4528DBC75}"/>
          </ac:spMkLst>
        </pc:spChg>
        <pc:spChg chg="mod">
          <ac:chgData name="Ryan Foote" userId="76d33a7a0293c518" providerId="LiveId" clId="{97DDA8C6-F510-491E-B5AF-9A8880347220}" dt="2021-12-22T16:21:52.601" v="9652" actId="26606"/>
          <ac:spMkLst>
            <pc:docMk/>
            <pc:sldMk cId="565840066" sldId="284"/>
            <ac:spMk id="3" creationId="{6524D95A-5A8F-4475-AAC3-65676C2E8F22}"/>
          </ac:spMkLst>
        </pc:spChg>
        <pc:spChg chg="add del">
          <ac:chgData name="Ryan Foote" userId="76d33a7a0293c518" providerId="LiveId" clId="{97DDA8C6-F510-491E-B5AF-9A8880347220}" dt="2021-12-21T20:16:39.141" v="8151" actId="26606"/>
          <ac:spMkLst>
            <pc:docMk/>
            <pc:sldMk cId="565840066" sldId="284"/>
            <ac:spMk id="9" creationId="{47942995-B07F-4636-9A06-C6A104B260A8}"/>
          </ac:spMkLst>
        </pc:spChg>
        <pc:spChg chg="add del">
          <ac:chgData name="Ryan Foote" userId="76d33a7a0293c518" providerId="LiveId" clId="{97DDA8C6-F510-491E-B5AF-9A8880347220}" dt="2021-12-21T20:16:39.141" v="8151" actId="26606"/>
          <ac:spMkLst>
            <pc:docMk/>
            <pc:sldMk cId="565840066" sldId="284"/>
            <ac:spMk id="16" creationId="{B81933D1-5615-42C7-9C0B-4EB7105CCE2D}"/>
          </ac:spMkLst>
        </pc:spChg>
        <pc:spChg chg="add del">
          <ac:chgData name="Ryan Foote" userId="76d33a7a0293c518" providerId="LiveId" clId="{97DDA8C6-F510-491E-B5AF-9A8880347220}" dt="2021-12-21T20:16:39.141" v="8151" actId="26606"/>
          <ac:spMkLst>
            <pc:docMk/>
            <pc:sldMk cId="565840066" sldId="284"/>
            <ac:spMk id="18" creationId="{19C9EAEA-39D0-4B0E-A0EB-51E7B26740B1}"/>
          </ac:spMkLst>
        </pc:spChg>
        <pc:spChg chg="add del">
          <ac:chgData name="Ryan Foote" userId="76d33a7a0293c518" providerId="LiveId" clId="{97DDA8C6-F510-491E-B5AF-9A8880347220}" dt="2021-12-21T20:16:42.822" v="8154" actId="26606"/>
          <ac:spMkLst>
            <pc:docMk/>
            <pc:sldMk cId="565840066" sldId="284"/>
            <ac:spMk id="20" creationId="{20D5D19D-0789-4518-B5DC-D47ADF69D25A}"/>
          </ac:spMkLst>
        </pc:spChg>
        <pc:spChg chg="add del">
          <ac:chgData name="Ryan Foote" userId="76d33a7a0293c518" providerId="LiveId" clId="{97DDA8C6-F510-491E-B5AF-9A8880347220}" dt="2021-12-21T20:16:42.822" v="8154" actId="26606"/>
          <ac:spMkLst>
            <pc:docMk/>
            <pc:sldMk cId="565840066" sldId="284"/>
            <ac:spMk id="25" creationId="{B81933D1-5615-42C7-9C0B-4EB7105CCE2D}"/>
          </ac:spMkLst>
        </pc:spChg>
        <pc:spChg chg="add del">
          <ac:chgData name="Ryan Foote" userId="76d33a7a0293c518" providerId="LiveId" clId="{97DDA8C6-F510-491E-B5AF-9A8880347220}" dt="2021-12-21T20:16:42.822" v="8154" actId="26606"/>
          <ac:spMkLst>
            <pc:docMk/>
            <pc:sldMk cId="565840066" sldId="284"/>
            <ac:spMk id="26" creationId="{19C9EAEA-39D0-4B0E-A0EB-51E7B26740B1}"/>
          </ac:spMkLst>
        </pc:spChg>
        <pc:spChg chg="add del">
          <ac:chgData name="Ryan Foote" userId="76d33a7a0293c518" providerId="LiveId" clId="{97DDA8C6-F510-491E-B5AF-9A8880347220}" dt="2021-12-22T16:21:52.601" v="9652" actId="26606"/>
          <ac:spMkLst>
            <pc:docMk/>
            <pc:sldMk cId="565840066" sldId="284"/>
            <ac:spMk id="28" creationId="{47942995-B07F-4636-9A06-C6A104B260A8}"/>
          </ac:spMkLst>
        </pc:spChg>
        <pc:spChg chg="add del">
          <ac:chgData name="Ryan Foote" userId="76d33a7a0293c518" providerId="LiveId" clId="{97DDA8C6-F510-491E-B5AF-9A8880347220}" dt="2021-12-22T16:21:52.601" v="9652" actId="26606"/>
          <ac:spMkLst>
            <pc:docMk/>
            <pc:sldMk cId="565840066" sldId="284"/>
            <ac:spMk id="30" creationId="{B81933D1-5615-42C7-9C0B-4EB7105CCE2D}"/>
          </ac:spMkLst>
        </pc:spChg>
        <pc:spChg chg="add del">
          <ac:chgData name="Ryan Foote" userId="76d33a7a0293c518" providerId="LiveId" clId="{97DDA8C6-F510-491E-B5AF-9A8880347220}" dt="2021-12-22T16:21:52.601" v="9652" actId="26606"/>
          <ac:spMkLst>
            <pc:docMk/>
            <pc:sldMk cId="565840066" sldId="284"/>
            <ac:spMk id="31" creationId="{19C9EAEA-39D0-4B0E-A0EB-51E7B26740B1}"/>
          </ac:spMkLst>
        </pc:spChg>
        <pc:spChg chg="add">
          <ac:chgData name="Ryan Foote" userId="76d33a7a0293c518" providerId="LiveId" clId="{97DDA8C6-F510-491E-B5AF-9A8880347220}" dt="2021-12-22T16:21:52.601" v="9652" actId="26606"/>
          <ac:spMkLst>
            <pc:docMk/>
            <pc:sldMk cId="565840066" sldId="284"/>
            <ac:spMk id="36" creationId="{6FC11E2E-9797-4FEA-90FD-894E32A208B5}"/>
          </ac:spMkLst>
        </pc:spChg>
        <pc:spChg chg="add">
          <ac:chgData name="Ryan Foote" userId="76d33a7a0293c518" providerId="LiveId" clId="{97DDA8C6-F510-491E-B5AF-9A8880347220}" dt="2021-12-22T16:21:52.601" v="9652" actId="26606"/>
          <ac:spMkLst>
            <pc:docMk/>
            <pc:sldMk cId="565840066" sldId="284"/>
            <ac:spMk id="38" creationId="{F8828EFD-56F8-4B00-9A0D-B623CC074A0E}"/>
          </ac:spMkLst>
        </pc:spChg>
        <pc:spChg chg="add">
          <ac:chgData name="Ryan Foote" userId="76d33a7a0293c518" providerId="LiveId" clId="{97DDA8C6-F510-491E-B5AF-9A8880347220}" dt="2021-12-22T16:21:52.601" v="9652" actId="26606"/>
          <ac:spMkLst>
            <pc:docMk/>
            <pc:sldMk cId="565840066" sldId="284"/>
            <ac:spMk id="40" creationId="{3D4697C8-4A0D-4493-B526-7CC15E0EE557}"/>
          </ac:spMkLst>
        </pc:spChg>
        <pc:spChg chg="add">
          <ac:chgData name="Ryan Foote" userId="76d33a7a0293c518" providerId="LiveId" clId="{97DDA8C6-F510-491E-B5AF-9A8880347220}" dt="2021-12-22T16:21:52.601" v="9652" actId="26606"/>
          <ac:spMkLst>
            <pc:docMk/>
            <pc:sldMk cId="565840066" sldId="284"/>
            <ac:spMk id="42" creationId="{A085B63A-2D2F-4B09-9BFB-E2080686CEE0}"/>
          </ac:spMkLst>
        </pc:spChg>
        <pc:grpChg chg="add del">
          <ac:chgData name="Ryan Foote" userId="76d33a7a0293c518" providerId="LiveId" clId="{97DDA8C6-F510-491E-B5AF-9A8880347220}" dt="2021-12-21T20:16:39.141" v="8151" actId="26606"/>
          <ac:grpSpMkLst>
            <pc:docMk/>
            <pc:sldMk cId="565840066" sldId="284"/>
            <ac:grpSpMk id="11" creationId="{032D8612-31EB-44CF-A1D0-14FD4C705424}"/>
          </ac:grpSpMkLst>
        </pc:grpChg>
        <pc:grpChg chg="add del">
          <ac:chgData name="Ryan Foote" userId="76d33a7a0293c518" providerId="LiveId" clId="{97DDA8C6-F510-491E-B5AF-9A8880347220}" dt="2021-12-21T20:16:42.822" v="8154" actId="26606"/>
          <ac:grpSpMkLst>
            <pc:docMk/>
            <pc:sldMk cId="565840066" sldId="284"/>
            <ac:grpSpMk id="21" creationId="{032D8612-31EB-44CF-A1D0-14FD4C705424}"/>
          </ac:grpSpMkLst>
        </pc:grpChg>
        <pc:grpChg chg="add del">
          <ac:chgData name="Ryan Foote" userId="76d33a7a0293c518" providerId="LiveId" clId="{97DDA8C6-F510-491E-B5AF-9A8880347220}" dt="2021-12-22T16:21:52.601" v="9652" actId="26606"/>
          <ac:grpSpMkLst>
            <pc:docMk/>
            <pc:sldMk cId="565840066" sldId="284"/>
            <ac:grpSpMk id="29" creationId="{032D8612-31EB-44CF-A1D0-14FD4C705424}"/>
          </ac:grpSpMkLst>
        </pc:grpChg>
        <pc:picChg chg="mod">
          <ac:chgData name="Ryan Foote" userId="76d33a7a0293c518" providerId="LiveId" clId="{97DDA8C6-F510-491E-B5AF-9A8880347220}" dt="2021-12-22T16:21:52.601" v="9652" actId="26606"/>
          <ac:picMkLst>
            <pc:docMk/>
            <pc:sldMk cId="565840066" sldId="284"/>
            <ac:picMk id="4" creationId="{B2E35A73-82E5-4DF7-A2AE-45A25C30C50C}"/>
          </ac:picMkLst>
        </pc:picChg>
      </pc:sldChg>
      <pc:sldChg chg="addSp delSp modSp mod setBg modAnim setClrOvrMap modNotesTx">
        <pc:chgData name="Ryan Foote" userId="76d33a7a0293c518" providerId="LiveId" clId="{97DDA8C6-F510-491E-B5AF-9A8880347220}" dt="2021-12-22T16:30:18.870" v="9725" actId="255"/>
        <pc:sldMkLst>
          <pc:docMk/>
          <pc:sldMk cId="2757317434" sldId="285"/>
        </pc:sldMkLst>
        <pc:spChg chg="mod">
          <ac:chgData name="Ryan Foote" userId="76d33a7a0293c518" providerId="LiveId" clId="{97DDA8C6-F510-491E-B5AF-9A8880347220}" dt="2021-12-22T16:30:10.271" v="9724" actId="1076"/>
          <ac:spMkLst>
            <pc:docMk/>
            <pc:sldMk cId="2757317434" sldId="285"/>
            <ac:spMk id="2" creationId="{5032E6A1-3599-4090-B312-60E4528DBC75}"/>
          </ac:spMkLst>
        </pc:spChg>
        <pc:spChg chg="mod">
          <ac:chgData name="Ryan Foote" userId="76d33a7a0293c518" providerId="LiveId" clId="{97DDA8C6-F510-491E-B5AF-9A8880347220}" dt="2021-12-22T16:30:18.870" v="9725" actId="255"/>
          <ac:spMkLst>
            <pc:docMk/>
            <pc:sldMk cId="2757317434" sldId="285"/>
            <ac:spMk id="3" creationId="{6524D95A-5A8F-4475-AAC3-65676C2E8F22}"/>
          </ac:spMkLst>
        </pc:spChg>
        <pc:spChg chg="add del">
          <ac:chgData name="Ryan Foote" userId="76d33a7a0293c518" providerId="LiveId" clId="{97DDA8C6-F510-491E-B5AF-9A8880347220}" dt="2021-12-22T16:28:38.362" v="9715" actId="26606"/>
          <ac:spMkLst>
            <pc:docMk/>
            <pc:sldMk cId="2757317434" sldId="285"/>
            <ac:spMk id="10" creationId="{E0D60ECE-8986-45DC-B7FE-EC7699B466B8}"/>
          </ac:spMkLst>
        </pc:spChg>
        <pc:spChg chg="add del">
          <ac:chgData name="Ryan Foote" userId="76d33a7a0293c518" providerId="LiveId" clId="{97DDA8C6-F510-491E-B5AF-9A8880347220}" dt="2021-12-22T16:28:38.362" v="9715" actId="26606"/>
          <ac:spMkLst>
            <pc:docMk/>
            <pc:sldMk cId="2757317434" sldId="285"/>
            <ac:spMk id="12" creationId="{96964194-5878-40D2-8EC0-DDC58387FA56}"/>
          </ac:spMkLst>
        </pc:spChg>
        <pc:spChg chg="add del">
          <ac:chgData name="Ryan Foote" userId="76d33a7a0293c518" providerId="LiveId" clId="{97DDA8C6-F510-491E-B5AF-9A8880347220}" dt="2021-12-22T16:27:59.409" v="9706" actId="26606"/>
          <ac:spMkLst>
            <pc:docMk/>
            <pc:sldMk cId="2757317434" sldId="285"/>
            <ac:spMk id="17" creationId="{8E20FA99-AAAC-4AF3-9FAE-707420324F1C}"/>
          </ac:spMkLst>
        </pc:spChg>
        <pc:spChg chg="add del">
          <ac:chgData name="Ryan Foote" userId="76d33a7a0293c518" providerId="LiveId" clId="{97DDA8C6-F510-491E-B5AF-9A8880347220}" dt="2021-12-22T16:27:59.409" v="9706" actId="26606"/>
          <ac:spMkLst>
            <pc:docMk/>
            <pc:sldMk cId="2757317434" sldId="285"/>
            <ac:spMk id="19" creationId="{9573BE85-6043-4C3A-A7DD-483A0A5FB740}"/>
          </ac:spMkLst>
        </pc:spChg>
        <pc:spChg chg="add del">
          <ac:chgData name="Ryan Foote" userId="76d33a7a0293c518" providerId="LiveId" clId="{97DDA8C6-F510-491E-B5AF-9A8880347220}" dt="2021-12-22T16:28:38.354" v="9714" actId="26606"/>
          <ac:spMkLst>
            <pc:docMk/>
            <pc:sldMk cId="2757317434" sldId="285"/>
            <ac:spMk id="23" creationId="{DABE3E45-88CF-45D8-8D40-C773324D93F6}"/>
          </ac:spMkLst>
        </pc:spChg>
        <pc:spChg chg="add del">
          <ac:chgData name="Ryan Foote" userId="76d33a7a0293c518" providerId="LiveId" clId="{97DDA8C6-F510-491E-B5AF-9A8880347220}" dt="2021-12-22T16:28:02.128" v="9708" actId="26606"/>
          <ac:spMkLst>
            <pc:docMk/>
            <pc:sldMk cId="2757317434" sldId="285"/>
            <ac:spMk id="26" creationId="{EDDBB197-D710-4A4F-A9CA-FD2177498BE8}"/>
          </ac:spMkLst>
        </pc:spChg>
        <pc:spChg chg="add del">
          <ac:chgData name="Ryan Foote" userId="76d33a7a0293c518" providerId="LiveId" clId="{97DDA8C6-F510-491E-B5AF-9A8880347220}" dt="2021-12-22T16:28:02.128" v="9708" actId="26606"/>
          <ac:spMkLst>
            <pc:docMk/>
            <pc:sldMk cId="2757317434" sldId="285"/>
            <ac:spMk id="27" creationId="{975D1CFA-2CDB-4B64-BD9F-85744E8DA12F}"/>
          </ac:spMkLst>
        </pc:spChg>
        <pc:spChg chg="add del">
          <ac:chgData name="Ryan Foote" userId="76d33a7a0293c518" providerId="LiveId" clId="{97DDA8C6-F510-491E-B5AF-9A8880347220}" dt="2021-12-22T16:28:04.790" v="9710" actId="26606"/>
          <ac:spMkLst>
            <pc:docMk/>
            <pc:sldMk cId="2757317434" sldId="285"/>
            <ac:spMk id="29" creationId="{12609869-9E80-471B-A487-A53288E0E791}"/>
          </ac:spMkLst>
        </pc:spChg>
        <pc:spChg chg="add del">
          <ac:chgData name="Ryan Foote" userId="76d33a7a0293c518" providerId="LiveId" clId="{97DDA8C6-F510-491E-B5AF-9A8880347220}" dt="2021-12-22T16:28:04.790" v="9710" actId="26606"/>
          <ac:spMkLst>
            <pc:docMk/>
            <pc:sldMk cId="2757317434" sldId="285"/>
            <ac:spMk id="30" creationId="{7004738A-9D34-43E8-97D2-CA0EED4F8BE0}"/>
          </ac:spMkLst>
        </pc:spChg>
        <pc:spChg chg="add del">
          <ac:chgData name="Ryan Foote" userId="76d33a7a0293c518" providerId="LiveId" clId="{97DDA8C6-F510-491E-B5AF-9A8880347220}" dt="2021-12-22T16:28:04.790" v="9710" actId="26606"/>
          <ac:spMkLst>
            <pc:docMk/>
            <pc:sldMk cId="2757317434" sldId="285"/>
            <ac:spMk id="31" creationId="{B8B8D07F-F13E-443E-BA68-2D26672D76B9}"/>
          </ac:spMkLst>
        </pc:spChg>
        <pc:spChg chg="add del">
          <ac:chgData name="Ryan Foote" userId="76d33a7a0293c518" providerId="LiveId" clId="{97DDA8C6-F510-491E-B5AF-9A8880347220}" dt="2021-12-22T16:28:04.790" v="9710" actId="26606"/>
          <ac:spMkLst>
            <pc:docMk/>
            <pc:sldMk cId="2757317434" sldId="285"/>
            <ac:spMk id="32" creationId="{2813A4FA-24A5-41ED-A534-3807D1B2F344}"/>
          </ac:spMkLst>
        </pc:spChg>
        <pc:spChg chg="add del">
          <ac:chgData name="Ryan Foote" userId="76d33a7a0293c518" providerId="LiveId" clId="{97DDA8C6-F510-491E-B5AF-9A8880347220}" dt="2021-12-22T16:28:04.790" v="9710" actId="26606"/>
          <ac:spMkLst>
            <pc:docMk/>
            <pc:sldMk cId="2757317434" sldId="285"/>
            <ac:spMk id="33" creationId="{C3944F27-CA70-4E84-A51A-E6BF89558979}"/>
          </ac:spMkLst>
        </pc:spChg>
        <pc:spChg chg="add del">
          <ac:chgData name="Ryan Foote" userId="76d33a7a0293c518" providerId="LiveId" clId="{97DDA8C6-F510-491E-B5AF-9A8880347220}" dt="2021-12-22T16:28:14.635" v="9712" actId="26606"/>
          <ac:spMkLst>
            <pc:docMk/>
            <pc:sldMk cId="2757317434" sldId="285"/>
            <ac:spMk id="35" creationId="{4F74D28C-3268-4E35-8EE1-D92CB4A85A7D}"/>
          </ac:spMkLst>
        </pc:spChg>
        <pc:spChg chg="add del">
          <ac:chgData name="Ryan Foote" userId="76d33a7a0293c518" providerId="LiveId" clId="{97DDA8C6-F510-491E-B5AF-9A8880347220}" dt="2021-12-22T16:28:14.635" v="9712" actId="26606"/>
          <ac:spMkLst>
            <pc:docMk/>
            <pc:sldMk cId="2757317434" sldId="285"/>
            <ac:spMk id="36" creationId="{58D44E42-C462-4105-BC86-FE75B4E3C4AF}"/>
          </ac:spMkLst>
        </pc:spChg>
        <pc:spChg chg="add del">
          <ac:chgData name="Ryan Foote" userId="76d33a7a0293c518" providerId="LiveId" clId="{97DDA8C6-F510-491E-B5AF-9A8880347220}" dt="2021-12-22T16:28:38.354" v="9714" actId="26606"/>
          <ac:spMkLst>
            <pc:docMk/>
            <pc:sldMk cId="2757317434" sldId="285"/>
            <ac:spMk id="38" creationId="{1CD81A2A-6ED4-4EF4-A14C-912D31E14800}"/>
          </ac:spMkLst>
        </pc:spChg>
        <pc:spChg chg="add del">
          <ac:chgData name="Ryan Foote" userId="76d33a7a0293c518" providerId="LiveId" clId="{97DDA8C6-F510-491E-B5AF-9A8880347220}" dt="2021-12-22T16:28:38.354" v="9714" actId="26606"/>
          <ac:spMkLst>
            <pc:docMk/>
            <pc:sldMk cId="2757317434" sldId="285"/>
            <ac:spMk id="39" creationId="{1661932C-CA15-4E17-B115-FAE7CBEE4789}"/>
          </ac:spMkLst>
        </pc:spChg>
        <pc:spChg chg="add del">
          <ac:chgData name="Ryan Foote" userId="76d33a7a0293c518" providerId="LiveId" clId="{97DDA8C6-F510-491E-B5AF-9A8880347220}" dt="2021-12-22T16:28:38.354" v="9714" actId="26606"/>
          <ac:spMkLst>
            <pc:docMk/>
            <pc:sldMk cId="2757317434" sldId="285"/>
            <ac:spMk id="40" creationId="{8590ADD5-9383-4D3D-9047-3DA2593CCB5D}"/>
          </ac:spMkLst>
        </pc:spChg>
        <pc:spChg chg="add del">
          <ac:chgData name="Ryan Foote" userId="76d33a7a0293c518" providerId="LiveId" clId="{97DDA8C6-F510-491E-B5AF-9A8880347220}" dt="2021-12-22T16:28:38.354" v="9714" actId="26606"/>
          <ac:spMkLst>
            <pc:docMk/>
            <pc:sldMk cId="2757317434" sldId="285"/>
            <ac:spMk id="41" creationId="{B91ECDA9-56DC-4270-8F33-01C5637B8CEB}"/>
          </ac:spMkLst>
        </pc:spChg>
        <pc:spChg chg="add del">
          <ac:chgData name="Ryan Foote" userId="76d33a7a0293c518" providerId="LiveId" clId="{97DDA8C6-F510-491E-B5AF-9A8880347220}" dt="2021-12-22T16:28:38.354" v="9714" actId="26606"/>
          <ac:spMkLst>
            <pc:docMk/>
            <pc:sldMk cId="2757317434" sldId="285"/>
            <ac:spMk id="42" creationId="{75F47824-961D-465D-84F9-EAE11BC6173B}"/>
          </ac:spMkLst>
        </pc:spChg>
        <pc:spChg chg="add del">
          <ac:chgData name="Ryan Foote" userId="76d33a7a0293c518" providerId="LiveId" clId="{97DDA8C6-F510-491E-B5AF-9A8880347220}" dt="2021-12-22T16:28:38.354" v="9714" actId="26606"/>
          <ac:spMkLst>
            <pc:docMk/>
            <pc:sldMk cId="2757317434" sldId="285"/>
            <ac:spMk id="43" creationId="{FEC9DA3E-C1D7-472D-B7C0-F71AE41FBA23}"/>
          </ac:spMkLst>
        </pc:spChg>
        <pc:spChg chg="add del">
          <ac:chgData name="Ryan Foote" userId="76d33a7a0293c518" providerId="LiveId" clId="{97DDA8C6-F510-491E-B5AF-9A8880347220}" dt="2021-12-22T16:29:38.719" v="9719" actId="26606"/>
          <ac:spMkLst>
            <pc:docMk/>
            <pc:sldMk cId="2757317434" sldId="285"/>
            <ac:spMk id="45" creationId="{13844EE9-2895-4B7B-A445-00BA91721BDF}"/>
          </ac:spMkLst>
        </pc:spChg>
        <pc:spChg chg="add del">
          <ac:chgData name="Ryan Foote" userId="76d33a7a0293c518" providerId="LiveId" clId="{97DDA8C6-F510-491E-B5AF-9A8880347220}" dt="2021-12-22T16:29:38.719" v="9719" actId="26606"/>
          <ac:spMkLst>
            <pc:docMk/>
            <pc:sldMk cId="2757317434" sldId="285"/>
            <ac:spMk id="46" creationId="{97B03642-7722-4B15-897F-76918F86B8FB}"/>
          </ac:spMkLst>
        </pc:spChg>
        <pc:spChg chg="add del">
          <ac:chgData name="Ryan Foote" userId="76d33a7a0293c518" providerId="LiveId" clId="{97DDA8C6-F510-491E-B5AF-9A8880347220}" dt="2021-12-22T16:29:38.719" v="9719" actId="26606"/>
          <ac:spMkLst>
            <pc:docMk/>
            <pc:sldMk cId="2757317434" sldId="285"/>
            <ac:spMk id="47" creationId="{6068EAC2-2623-4156-A990-D776FF9BF493}"/>
          </ac:spMkLst>
        </pc:spChg>
        <pc:spChg chg="add del">
          <ac:chgData name="Ryan Foote" userId="76d33a7a0293c518" providerId="LiveId" clId="{97DDA8C6-F510-491E-B5AF-9A8880347220}" dt="2021-12-22T16:29:38.719" v="9719" actId="26606"/>
          <ac:spMkLst>
            <pc:docMk/>
            <pc:sldMk cId="2757317434" sldId="285"/>
            <ac:spMk id="48" creationId="{4C707BC9-731A-490A-AF25-6F349FD9B02F}"/>
          </ac:spMkLst>
        </pc:spChg>
        <pc:spChg chg="add del">
          <ac:chgData name="Ryan Foote" userId="76d33a7a0293c518" providerId="LiveId" clId="{97DDA8C6-F510-491E-B5AF-9A8880347220}" dt="2021-12-22T16:29:38.719" v="9719" actId="26606"/>
          <ac:spMkLst>
            <pc:docMk/>
            <pc:sldMk cId="2757317434" sldId="285"/>
            <ac:spMk id="49" creationId="{3FD7C480-AC7D-4FEE-BB95-EEE23BB3E693}"/>
          </ac:spMkLst>
        </pc:spChg>
        <pc:spChg chg="add del">
          <ac:chgData name="Ryan Foote" userId="76d33a7a0293c518" providerId="LiveId" clId="{97DDA8C6-F510-491E-B5AF-9A8880347220}" dt="2021-12-22T16:29:38.714" v="9718" actId="26606"/>
          <ac:spMkLst>
            <pc:docMk/>
            <pc:sldMk cId="2757317434" sldId="285"/>
            <ac:spMk id="54" creationId="{59A309A7-1751-4ABE-A3C1-EEC40366AD89}"/>
          </ac:spMkLst>
        </pc:spChg>
        <pc:spChg chg="add del">
          <ac:chgData name="Ryan Foote" userId="76d33a7a0293c518" providerId="LiveId" clId="{97DDA8C6-F510-491E-B5AF-9A8880347220}" dt="2021-12-22T16:29:38.714" v="9718" actId="26606"/>
          <ac:spMkLst>
            <pc:docMk/>
            <pc:sldMk cId="2757317434" sldId="285"/>
            <ac:spMk id="56" creationId="{967D8EB6-EAE1-4F9C-B398-83321E287204}"/>
          </ac:spMkLst>
        </pc:spChg>
        <pc:spChg chg="add">
          <ac:chgData name="Ryan Foote" userId="76d33a7a0293c518" providerId="LiveId" clId="{97DDA8C6-F510-491E-B5AF-9A8880347220}" dt="2021-12-22T16:29:38.719" v="9719" actId="26606"/>
          <ac:spMkLst>
            <pc:docMk/>
            <pc:sldMk cId="2757317434" sldId="285"/>
            <ac:spMk id="58" creationId="{CD84038B-4A56-439B-A184-79B2D4506692}"/>
          </ac:spMkLst>
        </pc:spChg>
        <pc:spChg chg="add">
          <ac:chgData name="Ryan Foote" userId="76d33a7a0293c518" providerId="LiveId" clId="{97DDA8C6-F510-491E-B5AF-9A8880347220}" dt="2021-12-22T16:29:38.719" v="9719" actId="26606"/>
          <ac:spMkLst>
            <pc:docMk/>
            <pc:sldMk cId="2757317434" sldId="285"/>
            <ac:spMk id="59" creationId="{61E90BDA-0D06-4707-A63C-3424A7442E6F}"/>
          </ac:spMkLst>
        </pc:spChg>
        <pc:spChg chg="add">
          <ac:chgData name="Ryan Foote" userId="76d33a7a0293c518" providerId="LiveId" clId="{97DDA8C6-F510-491E-B5AF-9A8880347220}" dt="2021-12-22T16:29:38.719" v="9719" actId="26606"/>
          <ac:spMkLst>
            <pc:docMk/>
            <pc:sldMk cId="2757317434" sldId="285"/>
            <ac:spMk id="60" creationId="{8587DE20-364E-4BE1-B603-E62BB8A635CF}"/>
          </ac:spMkLst>
        </pc:spChg>
        <pc:grpChg chg="add del">
          <ac:chgData name="Ryan Foote" userId="76d33a7a0293c518" providerId="LiveId" clId="{97DDA8C6-F510-491E-B5AF-9A8880347220}" dt="2021-12-22T16:28:02.128" v="9708" actId="26606"/>
          <ac:grpSpMkLst>
            <pc:docMk/>
            <pc:sldMk cId="2757317434" sldId="285"/>
            <ac:grpSpMk id="21" creationId="{25EE5136-01F1-466C-962D-BA9B4C6757AA}"/>
          </ac:grpSpMkLst>
        </pc:grpChg>
        <pc:picChg chg="add mod ord">
          <ac:chgData name="Ryan Foote" userId="76d33a7a0293c518" providerId="LiveId" clId="{97DDA8C6-F510-491E-B5AF-9A8880347220}" dt="2021-12-22T16:29:38.719" v="9719" actId="26606"/>
          <ac:picMkLst>
            <pc:docMk/>
            <pc:sldMk cId="2757317434" sldId="285"/>
            <ac:picMk id="7" creationId="{594B4EC6-93E2-4E7E-8BF6-9C3FA681B751}"/>
          </ac:picMkLst>
        </pc:picChg>
        <pc:cxnChg chg="add del">
          <ac:chgData name="Ryan Foote" userId="76d33a7a0293c518" providerId="LiveId" clId="{97DDA8C6-F510-491E-B5AF-9A8880347220}" dt="2021-12-22T16:28:38.354" v="9714" actId="26606"/>
          <ac:cxnSpMkLst>
            <pc:docMk/>
            <pc:sldMk cId="2757317434" sldId="285"/>
            <ac:cxnSpMk id="25" creationId="{49CD1692-827B-4C8D-B4A1-134FD04CF45C}"/>
          </ac:cxnSpMkLst>
        </pc:cxnChg>
      </pc:sldChg>
      <pc:sldChg chg="addSp delSp modSp new del mod modNotesTx">
        <pc:chgData name="Ryan Foote" userId="76d33a7a0293c518" providerId="LiveId" clId="{97DDA8C6-F510-491E-B5AF-9A8880347220}" dt="2022-01-06T16:13:15.791" v="10395" actId="47"/>
        <pc:sldMkLst>
          <pc:docMk/>
          <pc:sldMk cId="1208159284" sldId="286"/>
        </pc:sldMkLst>
        <pc:spChg chg="mod">
          <ac:chgData name="Ryan Foote" userId="76d33a7a0293c518" providerId="LiveId" clId="{97DDA8C6-F510-491E-B5AF-9A8880347220}" dt="2021-12-20T16:55:42.615" v="5366" actId="20577"/>
          <ac:spMkLst>
            <pc:docMk/>
            <pc:sldMk cId="1208159284" sldId="286"/>
            <ac:spMk id="2" creationId="{F59A1183-C6B0-4640-B6E1-C4DA4D0D9CCC}"/>
          </ac:spMkLst>
        </pc:spChg>
        <pc:spChg chg="del">
          <ac:chgData name="Ryan Foote" userId="76d33a7a0293c518" providerId="LiveId" clId="{97DDA8C6-F510-491E-B5AF-9A8880347220}" dt="2021-12-20T16:55:46.224" v="5367" actId="478"/>
          <ac:spMkLst>
            <pc:docMk/>
            <pc:sldMk cId="1208159284" sldId="286"/>
            <ac:spMk id="3" creationId="{9274A9EA-87C0-450B-B664-1CC2A7EE9C6D}"/>
          </ac:spMkLst>
        </pc:spChg>
        <pc:spChg chg="add del mod">
          <ac:chgData name="Ryan Foote" userId="76d33a7a0293c518" providerId="LiveId" clId="{97DDA8C6-F510-491E-B5AF-9A8880347220}" dt="2022-01-06T14:58:56.059" v="10297" actId="21"/>
          <ac:spMkLst>
            <pc:docMk/>
            <pc:sldMk cId="1208159284" sldId="286"/>
            <ac:spMk id="5" creationId="{3B8F6DFD-90D8-4C81-88E4-8FD3F046742D}"/>
          </ac:spMkLst>
        </pc:spChg>
        <pc:spChg chg="add mod">
          <ac:chgData name="Ryan Foote" userId="76d33a7a0293c518" providerId="LiveId" clId="{97DDA8C6-F510-491E-B5AF-9A8880347220}" dt="2021-12-20T16:57:39.202" v="5402" actId="1076"/>
          <ac:spMkLst>
            <pc:docMk/>
            <pc:sldMk cId="1208159284" sldId="286"/>
            <ac:spMk id="6" creationId="{AE14C7D0-2093-4F1A-A855-6BF7FAD86D2C}"/>
          </ac:spMkLst>
        </pc:spChg>
        <pc:spChg chg="add del mod">
          <ac:chgData name="Ryan Foote" userId="76d33a7a0293c518" providerId="LiveId" clId="{97DDA8C6-F510-491E-B5AF-9A8880347220}" dt="2022-01-06T14:58:56.059" v="10297" actId="21"/>
          <ac:spMkLst>
            <pc:docMk/>
            <pc:sldMk cId="1208159284" sldId="286"/>
            <ac:spMk id="7" creationId="{3B8D2C12-0F2F-496F-90EC-C4FA19CD4560}"/>
          </ac:spMkLst>
        </pc:spChg>
        <pc:spChg chg="add del mod">
          <ac:chgData name="Ryan Foote" userId="76d33a7a0293c518" providerId="LiveId" clId="{97DDA8C6-F510-491E-B5AF-9A8880347220}" dt="2022-01-06T14:58:56.059" v="10297" actId="21"/>
          <ac:spMkLst>
            <pc:docMk/>
            <pc:sldMk cId="1208159284" sldId="286"/>
            <ac:spMk id="8" creationId="{FFDA47D1-C612-449A-86CF-AD1FEC4D124B}"/>
          </ac:spMkLst>
        </pc:spChg>
        <pc:spChg chg="add del mod">
          <ac:chgData name="Ryan Foote" userId="76d33a7a0293c518" providerId="LiveId" clId="{97DDA8C6-F510-491E-B5AF-9A8880347220}" dt="2022-01-06T14:58:56.059" v="10297" actId="21"/>
          <ac:spMkLst>
            <pc:docMk/>
            <pc:sldMk cId="1208159284" sldId="286"/>
            <ac:spMk id="9" creationId="{9BD73AC8-5553-4FB3-B621-A2DBC5489E98}"/>
          </ac:spMkLst>
        </pc:spChg>
        <pc:picChg chg="add mod">
          <ac:chgData name="Ryan Foote" userId="76d33a7a0293c518" providerId="LiveId" clId="{97DDA8C6-F510-491E-B5AF-9A8880347220}" dt="2021-12-20T16:55:49.675" v="5369" actId="1076"/>
          <ac:picMkLst>
            <pc:docMk/>
            <pc:sldMk cId="1208159284" sldId="286"/>
            <ac:picMk id="1026" creationId="{0D676555-561B-434A-8C1B-438FAEB9C019}"/>
          </ac:picMkLst>
        </pc:picChg>
      </pc:sldChg>
      <pc:sldChg chg="addSp delSp modSp add mod ord setBg modAnim">
        <pc:chgData name="Ryan Foote" userId="76d33a7a0293c518" providerId="LiveId" clId="{97DDA8C6-F510-491E-B5AF-9A8880347220}" dt="2021-12-22T16:31:34.870" v="9728" actId="1076"/>
        <pc:sldMkLst>
          <pc:docMk/>
          <pc:sldMk cId="581833363" sldId="287"/>
        </pc:sldMkLst>
        <pc:spChg chg="mod">
          <ac:chgData name="Ryan Foote" userId="76d33a7a0293c518" providerId="LiveId" clId="{97DDA8C6-F510-491E-B5AF-9A8880347220}" dt="2021-12-22T16:31:21.738" v="9726" actId="26606"/>
          <ac:spMkLst>
            <pc:docMk/>
            <pc:sldMk cId="581833363" sldId="287"/>
            <ac:spMk id="2" creationId="{5032E6A1-3599-4090-B312-60E4528DBC75}"/>
          </ac:spMkLst>
        </pc:spChg>
        <pc:spChg chg="mod">
          <ac:chgData name="Ryan Foote" userId="76d33a7a0293c518" providerId="LiveId" clId="{97DDA8C6-F510-491E-B5AF-9A8880347220}" dt="2021-12-22T16:31:34.870" v="9728" actId="1076"/>
          <ac:spMkLst>
            <pc:docMk/>
            <pc:sldMk cId="581833363" sldId="287"/>
            <ac:spMk id="3" creationId="{6524D95A-5A8F-4475-AAC3-65676C2E8F22}"/>
          </ac:spMkLst>
        </pc:spChg>
        <pc:spChg chg="add del">
          <ac:chgData name="Ryan Foote" userId="76d33a7a0293c518" providerId="LiveId" clId="{97DDA8C6-F510-491E-B5AF-9A8880347220}" dt="2021-12-22T16:31:21.738" v="9726" actId="26606"/>
          <ac:spMkLst>
            <pc:docMk/>
            <pc:sldMk cId="581833363" sldId="287"/>
            <ac:spMk id="9" creationId="{47942995-B07F-4636-9A06-C6A104B260A8}"/>
          </ac:spMkLst>
        </pc:spChg>
        <pc:spChg chg="add del">
          <ac:chgData name="Ryan Foote" userId="76d33a7a0293c518" providerId="LiveId" clId="{97DDA8C6-F510-491E-B5AF-9A8880347220}" dt="2021-12-22T16:31:21.738" v="9726" actId="26606"/>
          <ac:spMkLst>
            <pc:docMk/>
            <pc:sldMk cId="581833363" sldId="287"/>
            <ac:spMk id="16" creationId="{B81933D1-5615-42C7-9C0B-4EB7105CCE2D}"/>
          </ac:spMkLst>
        </pc:spChg>
        <pc:spChg chg="add del">
          <ac:chgData name="Ryan Foote" userId="76d33a7a0293c518" providerId="LiveId" clId="{97DDA8C6-F510-491E-B5AF-9A8880347220}" dt="2021-12-22T16:31:21.738" v="9726" actId="26606"/>
          <ac:spMkLst>
            <pc:docMk/>
            <pc:sldMk cId="581833363" sldId="287"/>
            <ac:spMk id="18" creationId="{19C9EAEA-39D0-4B0E-A0EB-51E7B26740B1}"/>
          </ac:spMkLst>
        </pc:spChg>
        <pc:spChg chg="add">
          <ac:chgData name="Ryan Foote" userId="76d33a7a0293c518" providerId="LiveId" clId="{97DDA8C6-F510-491E-B5AF-9A8880347220}" dt="2021-12-22T16:31:21.738" v="9726" actId="26606"/>
          <ac:spMkLst>
            <pc:docMk/>
            <pc:sldMk cId="581833363" sldId="287"/>
            <ac:spMk id="23" creationId="{D55CD764-972B-4CA5-A885-53E55C63E174}"/>
          </ac:spMkLst>
        </pc:spChg>
        <pc:spChg chg="add">
          <ac:chgData name="Ryan Foote" userId="76d33a7a0293c518" providerId="LiveId" clId="{97DDA8C6-F510-491E-B5AF-9A8880347220}" dt="2021-12-22T16:31:21.738" v="9726" actId="26606"/>
          <ac:spMkLst>
            <pc:docMk/>
            <pc:sldMk cId="581833363" sldId="287"/>
            <ac:spMk id="47" creationId="{34165AB3-7006-4430-BCE3-25476BE13322}"/>
          </ac:spMkLst>
        </pc:spChg>
        <pc:spChg chg="add">
          <ac:chgData name="Ryan Foote" userId="76d33a7a0293c518" providerId="LiveId" clId="{97DDA8C6-F510-491E-B5AF-9A8880347220}" dt="2021-12-22T16:31:21.738" v="9726" actId="26606"/>
          <ac:spMkLst>
            <pc:docMk/>
            <pc:sldMk cId="581833363" sldId="287"/>
            <ac:spMk id="49" creationId="{E3E51905-F374-4E1A-97CF-B741584B74D5}"/>
          </ac:spMkLst>
        </pc:spChg>
        <pc:grpChg chg="add del">
          <ac:chgData name="Ryan Foote" userId="76d33a7a0293c518" providerId="LiveId" clId="{97DDA8C6-F510-491E-B5AF-9A8880347220}" dt="2021-12-22T16:31:21.738" v="9726" actId="26606"/>
          <ac:grpSpMkLst>
            <pc:docMk/>
            <pc:sldMk cId="581833363" sldId="287"/>
            <ac:grpSpMk id="11" creationId="{032D8612-31EB-44CF-A1D0-14FD4C705424}"/>
          </ac:grpSpMkLst>
        </pc:grpChg>
        <pc:grpChg chg="add">
          <ac:chgData name="Ryan Foote" userId="76d33a7a0293c518" providerId="LiveId" clId="{97DDA8C6-F510-491E-B5AF-9A8880347220}" dt="2021-12-22T16:31:21.738" v="9726" actId="26606"/>
          <ac:grpSpMkLst>
            <pc:docMk/>
            <pc:sldMk cId="581833363" sldId="287"/>
            <ac:grpSpMk id="25" creationId="{BEB2E44E-30A6-416E-A45D-B1E328629559}"/>
          </ac:grpSpMkLst>
        </pc:grpChg>
        <pc:picChg chg="mod">
          <ac:chgData name="Ryan Foote" userId="76d33a7a0293c518" providerId="LiveId" clId="{97DDA8C6-F510-491E-B5AF-9A8880347220}" dt="2021-12-22T16:31:21.738" v="9726" actId="26606"/>
          <ac:picMkLst>
            <pc:docMk/>
            <pc:sldMk cId="581833363" sldId="287"/>
            <ac:picMk id="4" creationId="{B2E35A73-82E5-4DF7-A2AE-45A25C30C50C}"/>
          </ac:picMkLst>
        </pc:picChg>
      </pc:sldChg>
      <pc:sldChg chg="addSp delSp modSp new mod setBg modAnim modNotesTx">
        <pc:chgData name="Ryan Foote" userId="76d33a7a0293c518" providerId="LiveId" clId="{97DDA8C6-F510-491E-B5AF-9A8880347220}" dt="2021-12-22T17:29:55.554" v="9752" actId="1076"/>
        <pc:sldMkLst>
          <pc:docMk/>
          <pc:sldMk cId="3799971931" sldId="288"/>
        </pc:sldMkLst>
        <pc:spChg chg="mod">
          <ac:chgData name="Ryan Foote" userId="76d33a7a0293c518" providerId="LiveId" clId="{97DDA8C6-F510-491E-B5AF-9A8880347220}" dt="2021-12-22T17:29:48.201" v="9751" actId="1076"/>
          <ac:spMkLst>
            <pc:docMk/>
            <pc:sldMk cId="3799971931" sldId="288"/>
            <ac:spMk id="2" creationId="{9D975EBA-1D82-498F-A3BD-32BA9A720279}"/>
          </ac:spMkLst>
        </pc:spChg>
        <pc:spChg chg="mod">
          <ac:chgData name="Ryan Foote" userId="76d33a7a0293c518" providerId="LiveId" clId="{97DDA8C6-F510-491E-B5AF-9A8880347220}" dt="2021-12-22T17:29:55.554" v="9752" actId="1076"/>
          <ac:spMkLst>
            <pc:docMk/>
            <pc:sldMk cId="3799971931" sldId="288"/>
            <ac:spMk id="3" creationId="{248918F0-FCC1-474F-A9F5-A5683FD1A334}"/>
          </ac:spMkLst>
        </pc:spChg>
        <pc:spChg chg="add del">
          <ac:chgData name="Ryan Foote" userId="76d33a7a0293c518" providerId="LiveId" clId="{97DDA8C6-F510-491E-B5AF-9A8880347220}" dt="2021-12-22T17:27:53.429" v="9730" actId="26606"/>
          <ac:spMkLst>
            <pc:docMk/>
            <pc:sldMk cId="3799971931" sldId="288"/>
            <ac:spMk id="9" creationId="{79BB35BC-D5C2-4C8B-A22A-A71E6191913B}"/>
          </ac:spMkLst>
        </pc:spChg>
        <pc:spChg chg="add del">
          <ac:chgData name="Ryan Foote" userId="76d33a7a0293c518" providerId="LiveId" clId="{97DDA8C6-F510-491E-B5AF-9A8880347220}" dt="2021-12-22T17:28:24.496" v="9734" actId="26606"/>
          <ac:spMkLst>
            <pc:docMk/>
            <pc:sldMk cId="3799971931" sldId="288"/>
            <ac:spMk id="13" creationId="{F7194F93-1F71-4A70-9DF1-28F183771111}"/>
          </ac:spMkLst>
        </pc:spChg>
        <pc:spChg chg="add del">
          <ac:chgData name="Ryan Foote" userId="76d33a7a0293c518" providerId="LiveId" clId="{97DDA8C6-F510-491E-B5AF-9A8880347220}" dt="2021-12-22T17:28:24.496" v="9734" actId="26606"/>
          <ac:spMkLst>
            <pc:docMk/>
            <pc:sldMk cId="3799971931" sldId="288"/>
            <ac:spMk id="14" creationId="{E4F9F79B-A093-478E-96B5-EE02BC93A858}"/>
          </ac:spMkLst>
        </pc:spChg>
        <pc:spChg chg="add del">
          <ac:chgData name="Ryan Foote" userId="76d33a7a0293c518" providerId="LiveId" clId="{97DDA8C6-F510-491E-B5AF-9A8880347220}" dt="2021-12-22T17:28:24.496" v="9734" actId="26606"/>
          <ac:spMkLst>
            <pc:docMk/>
            <pc:sldMk cId="3799971931" sldId="288"/>
            <ac:spMk id="15" creationId="{9BBC0C84-DC2A-43AE-9576-0A44295E8B9C}"/>
          </ac:spMkLst>
        </pc:spChg>
        <pc:spChg chg="add del">
          <ac:chgData name="Ryan Foote" userId="76d33a7a0293c518" providerId="LiveId" clId="{97DDA8C6-F510-491E-B5AF-9A8880347220}" dt="2021-12-22T17:28:39.181" v="9736" actId="26606"/>
          <ac:spMkLst>
            <pc:docMk/>
            <pc:sldMk cId="3799971931" sldId="288"/>
            <ac:spMk id="19" creationId="{8FC9BE17-9A7B-462D-AE50-3D8777387304}"/>
          </ac:spMkLst>
        </pc:spChg>
        <pc:spChg chg="add del">
          <ac:chgData name="Ryan Foote" userId="76d33a7a0293c518" providerId="LiveId" clId="{97DDA8C6-F510-491E-B5AF-9A8880347220}" dt="2021-12-22T17:28:39.181" v="9736" actId="26606"/>
          <ac:spMkLst>
            <pc:docMk/>
            <pc:sldMk cId="3799971931" sldId="288"/>
            <ac:spMk id="21" creationId="{3EBE8569-6AEC-4B8C-8D53-2DE337CDBA65}"/>
          </ac:spMkLst>
        </pc:spChg>
        <pc:spChg chg="add del">
          <ac:chgData name="Ryan Foote" userId="76d33a7a0293c518" providerId="LiveId" clId="{97DDA8C6-F510-491E-B5AF-9A8880347220}" dt="2021-12-22T17:28:39.181" v="9736" actId="26606"/>
          <ac:spMkLst>
            <pc:docMk/>
            <pc:sldMk cId="3799971931" sldId="288"/>
            <ac:spMk id="22" creationId="{55D4142C-5077-457F-A6AD-3FECFDB39685}"/>
          </ac:spMkLst>
        </pc:spChg>
        <pc:spChg chg="add del">
          <ac:chgData name="Ryan Foote" userId="76d33a7a0293c518" providerId="LiveId" clId="{97DDA8C6-F510-491E-B5AF-9A8880347220}" dt="2021-12-22T17:28:39.181" v="9736" actId="26606"/>
          <ac:spMkLst>
            <pc:docMk/>
            <pc:sldMk cId="3799971931" sldId="288"/>
            <ac:spMk id="23" creationId="{7A5F0580-5EE9-419F-96EE-B6529EF6E7D0}"/>
          </ac:spMkLst>
        </pc:spChg>
        <pc:spChg chg="add del">
          <ac:chgData name="Ryan Foote" userId="76d33a7a0293c518" providerId="LiveId" clId="{97DDA8C6-F510-491E-B5AF-9A8880347220}" dt="2021-12-22T17:29:15.950" v="9747" actId="26606"/>
          <ac:spMkLst>
            <pc:docMk/>
            <pc:sldMk cId="3799971931" sldId="288"/>
            <ac:spMk id="25" creationId="{E4F9F79B-A093-478E-96B5-EE02BC93A858}"/>
          </ac:spMkLst>
        </pc:spChg>
        <pc:spChg chg="add del">
          <ac:chgData name="Ryan Foote" userId="76d33a7a0293c518" providerId="LiveId" clId="{97DDA8C6-F510-491E-B5AF-9A8880347220}" dt="2021-12-22T17:29:15.950" v="9747" actId="26606"/>
          <ac:spMkLst>
            <pc:docMk/>
            <pc:sldMk cId="3799971931" sldId="288"/>
            <ac:spMk id="28" creationId="{F7194F93-1F71-4A70-9DF1-28F183771111}"/>
          </ac:spMkLst>
        </pc:spChg>
        <pc:spChg chg="add del">
          <ac:chgData name="Ryan Foote" userId="76d33a7a0293c518" providerId="LiveId" clId="{97DDA8C6-F510-491E-B5AF-9A8880347220}" dt="2021-12-22T17:29:15.950" v="9747" actId="26606"/>
          <ac:spMkLst>
            <pc:docMk/>
            <pc:sldMk cId="3799971931" sldId="288"/>
            <ac:spMk id="29" creationId="{9BBC0C84-DC2A-43AE-9576-0A44295E8B9C}"/>
          </ac:spMkLst>
        </pc:spChg>
        <pc:spChg chg="add del">
          <ac:chgData name="Ryan Foote" userId="76d33a7a0293c518" providerId="LiveId" clId="{97DDA8C6-F510-491E-B5AF-9A8880347220}" dt="2021-12-22T17:29:07.351" v="9742" actId="26606"/>
          <ac:spMkLst>
            <pc:docMk/>
            <pc:sldMk cId="3799971931" sldId="288"/>
            <ac:spMk id="34" creationId="{D009D6D5-DAC2-4A8B-A17A-E206B9012D09}"/>
          </ac:spMkLst>
        </pc:spChg>
        <pc:spChg chg="add del">
          <ac:chgData name="Ryan Foote" userId="76d33a7a0293c518" providerId="LiveId" clId="{97DDA8C6-F510-491E-B5AF-9A8880347220}" dt="2021-12-22T17:29:12.745" v="9744" actId="26606"/>
          <ac:spMkLst>
            <pc:docMk/>
            <pc:sldMk cId="3799971931" sldId="288"/>
            <ac:spMk id="36" creationId="{D4974D33-8DC5-464E-8C6D-BE58F0669C17}"/>
          </ac:spMkLst>
        </pc:spChg>
        <pc:spChg chg="add del">
          <ac:chgData name="Ryan Foote" userId="76d33a7a0293c518" providerId="LiveId" clId="{97DDA8C6-F510-491E-B5AF-9A8880347220}" dt="2021-12-22T17:29:12.745" v="9744" actId="26606"/>
          <ac:spMkLst>
            <pc:docMk/>
            <pc:sldMk cId="3799971931" sldId="288"/>
            <ac:spMk id="37" creationId="{F13C74B1-5B17-4795-BED0-7140497B445A}"/>
          </ac:spMkLst>
        </pc:spChg>
        <pc:spChg chg="add del">
          <ac:chgData name="Ryan Foote" userId="76d33a7a0293c518" providerId="LiveId" clId="{97DDA8C6-F510-491E-B5AF-9A8880347220}" dt="2021-12-22T17:29:15.943" v="9746" actId="26606"/>
          <ac:spMkLst>
            <pc:docMk/>
            <pc:sldMk cId="3799971931" sldId="288"/>
            <ac:spMk id="39" creationId="{3CD9DF72-87A3-404E-A828-84CBF11A8303}"/>
          </ac:spMkLst>
        </pc:spChg>
        <pc:spChg chg="add">
          <ac:chgData name="Ryan Foote" userId="76d33a7a0293c518" providerId="LiveId" clId="{97DDA8C6-F510-491E-B5AF-9A8880347220}" dt="2021-12-22T17:29:15.950" v="9747" actId="26606"/>
          <ac:spMkLst>
            <pc:docMk/>
            <pc:sldMk cId="3799971931" sldId="288"/>
            <ac:spMk id="42" creationId="{F13C74B1-5B17-4795-BED0-7140497B445A}"/>
          </ac:spMkLst>
        </pc:spChg>
        <pc:spChg chg="add">
          <ac:chgData name="Ryan Foote" userId="76d33a7a0293c518" providerId="LiveId" clId="{97DDA8C6-F510-491E-B5AF-9A8880347220}" dt="2021-12-22T17:29:15.950" v="9747" actId="26606"/>
          <ac:spMkLst>
            <pc:docMk/>
            <pc:sldMk cId="3799971931" sldId="288"/>
            <ac:spMk id="43" creationId="{D4974D33-8DC5-464E-8C6D-BE58F0669C17}"/>
          </ac:spMkLst>
        </pc:spChg>
        <pc:picChg chg="add del">
          <ac:chgData name="Ryan Foote" userId="76d33a7a0293c518" providerId="LiveId" clId="{97DDA8C6-F510-491E-B5AF-9A8880347220}" dt="2021-12-22T17:27:53.429" v="9730" actId="26606"/>
          <ac:picMkLst>
            <pc:docMk/>
            <pc:sldMk cId="3799971931" sldId="288"/>
            <ac:picMk id="5" creationId="{7BCF60E3-C97B-44F7-9035-1CDDFAF2BABA}"/>
          </ac:picMkLst>
        </pc:picChg>
        <pc:picChg chg="add del">
          <ac:chgData name="Ryan Foote" userId="76d33a7a0293c518" providerId="LiveId" clId="{97DDA8C6-F510-491E-B5AF-9A8880347220}" dt="2021-12-22T17:28:06.811" v="9732" actId="26606"/>
          <ac:picMkLst>
            <pc:docMk/>
            <pc:sldMk cId="3799971931" sldId="288"/>
            <ac:picMk id="12" creationId="{7F0A42BD-4CF8-45B4-A5E9-B1ADA89ABB03}"/>
          </ac:picMkLst>
        </pc:picChg>
        <pc:picChg chg="add del">
          <ac:chgData name="Ryan Foote" userId="76d33a7a0293c518" providerId="LiveId" clId="{97DDA8C6-F510-491E-B5AF-9A8880347220}" dt="2021-12-22T17:28:24.496" v="9734" actId="26606"/>
          <ac:picMkLst>
            <pc:docMk/>
            <pc:sldMk cId="3799971931" sldId="288"/>
            <ac:picMk id="16" creationId="{A600009D-6056-485B-8A19-E5556DD2A442}"/>
          </ac:picMkLst>
        </pc:picChg>
        <pc:picChg chg="add del">
          <ac:chgData name="Ryan Foote" userId="76d33a7a0293c518" providerId="LiveId" clId="{97DDA8C6-F510-491E-B5AF-9A8880347220}" dt="2021-12-22T17:28:39.181" v="9736" actId="26606"/>
          <ac:picMkLst>
            <pc:docMk/>
            <pc:sldMk cId="3799971931" sldId="288"/>
            <ac:picMk id="20" creationId="{A29BAC37-3933-456D-9DF0-7E5411EA37DB}"/>
          </ac:picMkLst>
        </pc:picChg>
        <pc:picChg chg="add mod ord">
          <ac:chgData name="Ryan Foote" userId="76d33a7a0293c518" providerId="LiveId" clId="{97DDA8C6-F510-491E-B5AF-9A8880347220}" dt="2021-12-22T17:29:15.950" v="9747" actId="26606"/>
          <ac:picMkLst>
            <pc:docMk/>
            <pc:sldMk cId="3799971931" sldId="288"/>
            <ac:picMk id="26" creationId="{A600009D-6056-485B-8A19-E5556DD2A442}"/>
          </ac:picMkLst>
        </pc:picChg>
        <pc:cxnChg chg="add del">
          <ac:chgData name="Ryan Foote" userId="76d33a7a0293c518" providerId="LiveId" clId="{97DDA8C6-F510-491E-B5AF-9A8880347220}" dt="2021-12-22T17:28:06.811" v="9732" actId="26606"/>
          <ac:cxnSpMkLst>
            <pc:docMk/>
            <pc:sldMk cId="3799971931" sldId="288"/>
            <ac:cxnSpMk id="11" creationId="{E4A809D5-3600-46D4-A466-67F2349A54FB}"/>
          </ac:cxnSpMkLst>
        </pc:cxnChg>
        <pc:cxnChg chg="add del">
          <ac:chgData name="Ryan Foote" userId="76d33a7a0293c518" providerId="LiveId" clId="{97DDA8C6-F510-491E-B5AF-9A8880347220}" dt="2021-12-22T17:28:24.496" v="9734" actId="26606"/>
          <ac:cxnSpMkLst>
            <pc:docMk/>
            <pc:sldMk cId="3799971931" sldId="288"/>
            <ac:cxnSpMk id="17" creationId="{D4C22394-EBC2-4FAF-A555-6C02D589EED7}"/>
          </ac:cxnSpMkLst>
        </pc:cxnChg>
        <pc:cxnChg chg="add del">
          <ac:chgData name="Ryan Foote" userId="76d33a7a0293c518" providerId="LiveId" clId="{97DDA8C6-F510-491E-B5AF-9A8880347220}" dt="2021-12-22T17:29:15.950" v="9747" actId="26606"/>
          <ac:cxnSpMkLst>
            <pc:docMk/>
            <pc:sldMk cId="3799971931" sldId="288"/>
            <ac:cxnSpMk id="27" creationId="{D4C22394-EBC2-4FAF-A555-6C02D589EED7}"/>
          </ac:cxnSpMkLst>
        </pc:cxnChg>
        <pc:cxnChg chg="add del">
          <ac:chgData name="Ryan Foote" userId="76d33a7a0293c518" providerId="LiveId" clId="{97DDA8C6-F510-491E-B5AF-9A8880347220}" dt="2021-12-22T17:29:15.943" v="9746" actId="26606"/>
          <ac:cxnSpMkLst>
            <pc:docMk/>
            <pc:sldMk cId="3799971931" sldId="288"/>
            <ac:cxnSpMk id="40" creationId="{20E3A342-4D61-4E3F-AF90-1AB42AEB96CC}"/>
          </ac:cxnSpMkLst>
        </pc:cxnChg>
      </pc:sldChg>
      <pc:sldChg chg="addSp delSp modSp add mod ord setBg modAnim modNotesTx">
        <pc:chgData name="Ryan Foote" userId="76d33a7a0293c518" providerId="LiveId" clId="{97DDA8C6-F510-491E-B5AF-9A8880347220}" dt="2021-12-22T17:30:07.435" v="9753" actId="26606"/>
        <pc:sldMkLst>
          <pc:docMk/>
          <pc:sldMk cId="3538634969" sldId="289"/>
        </pc:sldMkLst>
        <pc:spChg chg="mod">
          <ac:chgData name="Ryan Foote" userId="76d33a7a0293c518" providerId="LiveId" clId="{97DDA8C6-F510-491E-B5AF-9A8880347220}" dt="2021-12-22T17:30:07.435" v="9753" actId="26606"/>
          <ac:spMkLst>
            <pc:docMk/>
            <pc:sldMk cId="3538634969" sldId="289"/>
            <ac:spMk id="2" creationId="{5032E6A1-3599-4090-B312-60E4528DBC75}"/>
          </ac:spMkLst>
        </pc:spChg>
        <pc:spChg chg="mod">
          <ac:chgData name="Ryan Foote" userId="76d33a7a0293c518" providerId="LiveId" clId="{97DDA8C6-F510-491E-B5AF-9A8880347220}" dt="2021-12-22T17:30:07.435" v="9753" actId="26606"/>
          <ac:spMkLst>
            <pc:docMk/>
            <pc:sldMk cId="3538634969" sldId="289"/>
            <ac:spMk id="3" creationId="{6524D95A-5A8F-4475-AAC3-65676C2E8F22}"/>
          </ac:spMkLst>
        </pc:spChg>
        <pc:spChg chg="add del">
          <ac:chgData name="Ryan Foote" userId="76d33a7a0293c518" providerId="LiveId" clId="{97DDA8C6-F510-491E-B5AF-9A8880347220}" dt="2021-12-22T17:30:07.435" v="9753" actId="26606"/>
          <ac:spMkLst>
            <pc:docMk/>
            <pc:sldMk cId="3538634969" sldId="289"/>
            <ac:spMk id="9" creationId="{47942995-B07F-4636-9A06-C6A104B260A8}"/>
          </ac:spMkLst>
        </pc:spChg>
        <pc:spChg chg="add del">
          <ac:chgData name="Ryan Foote" userId="76d33a7a0293c518" providerId="LiveId" clId="{97DDA8C6-F510-491E-B5AF-9A8880347220}" dt="2021-12-22T17:30:07.435" v="9753" actId="26606"/>
          <ac:spMkLst>
            <pc:docMk/>
            <pc:sldMk cId="3538634969" sldId="289"/>
            <ac:spMk id="16" creationId="{B81933D1-5615-42C7-9C0B-4EB7105CCE2D}"/>
          </ac:spMkLst>
        </pc:spChg>
        <pc:spChg chg="add del">
          <ac:chgData name="Ryan Foote" userId="76d33a7a0293c518" providerId="LiveId" clId="{97DDA8C6-F510-491E-B5AF-9A8880347220}" dt="2021-12-22T17:30:07.435" v="9753" actId="26606"/>
          <ac:spMkLst>
            <pc:docMk/>
            <pc:sldMk cId="3538634969" sldId="289"/>
            <ac:spMk id="18" creationId="{19C9EAEA-39D0-4B0E-A0EB-51E7B26740B1}"/>
          </ac:spMkLst>
        </pc:spChg>
        <pc:spChg chg="add">
          <ac:chgData name="Ryan Foote" userId="76d33a7a0293c518" providerId="LiveId" clId="{97DDA8C6-F510-491E-B5AF-9A8880347220}" dt="2021-12-22T17:30:07.435" v="9753" actId="26606"/>
          <ac:spMkLst>
            <pc:docMk/>
            <pc:sldMk cId="3538634969" sldId="289"/>
            <ac:spMk id="23" creationId="{8A94871E-96FC-4ADE-815B-41A636E34F1A}"/>
          </ac:spMkLst>
        </pc:spChg>
        <pc:spChg chg="add">
          <ac:chgData name="Ryan Foote" userId="76d33a7a0293c518" providerId="LiveId" clId="{97DDA8C6-F510-491E-B5AF-9A8880347220}" dt="2021-12-22T17:30:07.435" v="9753" actId="26606"/>
          <ac:spMkLst>
            <pc:docMk/>
            <pc:sldMk cId="3538634969" sldId="289"/>
            <ac:spMk id="25" creationId="{3FCFB1DE-0B7E-48CC-BA90-B2AB0889F9D6}"/>
          </ac:spMkLst>
        </pc:spChg>
        <pc:grpChg chg="add del">
          <ac:chgData name="Ryan Foote" userId="76d33a7a0293c518" providerId="LiveId" clId="{97DDA8C6-F510-491E-B5AF-9A8880347220}" dt="2021-12-22T17:30:07.435" v="9753" actId="26606"/>
          <ac:grpSpMkLst>
            <pc:docMk/>
            <pc:sldMk cId="3538634969" sldId="289"/>
            <ac:grpSpMk id="11" creationId="{032D8612-31EB-44CF-A1D0-14FD4C705424}"/>
          </ac:grpSpMkLst>
        </pc:grpChg>
        <pc:picChg chg="mod">
          <ac:chgData name="Ryan Foote" userId="76d33a7a0293c518" providerId="LiveId" clId="{97DDA8C6-F510-491E-B5AF-9A8880347220}" dt="2021-12-22T17:30:07.435" v="9753" actId="26606"/>
          <ac:picMkLst>
            <pc:docMk/>
            <pc:sldMk cId="3538634969" sldId="289"/>
            <ac:picMk id="4" creationId="{B2E35A73-82E5-4DF7-A2AE-45A25C30C50C}"/>
          </ac:picMkLst>
        </pc:picChg>
      </pc:sldChg>
      <pc:sldChg chg="addSp delSp modSp new mod setBg modAnim modNotesTx">
        <pc:chgData name="Ryan Foote" userId="76d33a7a0293c518" providerId="LiveId" clId="{97DDA8C6-F510-491E-B5AF-9A8880347220}" dt="2021-12-22T20:43:34.483" v="9791" actId="255"/>
        <pc:sldMkLst>
          <pc:docMk/>
          <pc:sldMk cId="3885217704" sldId="290"/>
        </pc:sldMkLst>
        <pc:spChg chg="mod">
          <ac:chgData name="Ryan Foote" userId="76d33a7a0293c518" providerId="LiveId" clId="{97DDA8C6-F510-491E-B5AF-9A8880347220}" dt="2021-12-22T20:43:18.536" v="9789" actId="1037"/>
          <ac:spMkLst>
            <pc:docMk/>
            <pc:sldMk cId="3885217704" sldId="290"/>
            <ac:spMk id="2" creationId="{6A4698BE-71E2-4F9F-A486-271D2B53FD51}"/>
          </ac:spMkLst>
        </pc:spChg>
        <pc:spChg chg="mod">
          <ac:chgData name="Ryan Foote" userId="76d33a7a0293c518" providerId="LiveId" clId="{97DDA8C6-F510-491E-B5AF-9A8880347220}" dt="2021-12-22T20:43:34.483" v="9791" actId="255"/>
          <ac:spMkLst>
            <pc:docMk/>
            <pc:sldMk cId="3885217704" sldId="290"/>
            <ac:spMk id="3" creationId="{C096E1FE-D4A4-495D-8AC5-8C52322DCB87}"/>
          </ac:spMkLst>
        </pc:spChg>
        <pc:spChg chg="add del">
          <ac:chgData name="Ryan Foote" userId="76d33a7a0293c518" providerId="LiveId" clId="{97DDA8C6-F510-491E-B5AF-9A8880347220}" dt="2021-12-22T20:40:45.354" v="9759" actId="26606"/>
          <ac:spMkLst>
            <pc:docMk/>
            <pc:sldMk cId="3885217704" sldId="290"/>
            <ac:spMk id="8" creationId="{100EDD19-6802-4EC3-95CE-CFFAB042CFD6}"/>
          </ac:spMkLst>
        </pc:spChg>
        <pc:spChg chg="add del">
          <ac:chgData name="Ryan Foote" userId="76d33a7a0293c518" providerId="LiveId" clId="{97DDA8C6-F510-491E-B5AF-9A8880347220}" dt="2021-12-22T20:40:29.677" v="9755" actId="26606"/>
          <ac:spMkLst>
            <pc:docMk/>
            <pc:sldMk cId="3885217704" sldId="290"/>
            <ac:spMk id="9" creationId="{2C61293E-6EBE-43EF-A52C-9BEBFD7679D4}"/>
          </ac:spMkLst>
        </pc:spChg>
        <pc:spChg chg="add del">
          <ac:chgData name="Ryan Foote" userId="76d33a7a0293c518" providerId="LiveId" clId="{97DDA8C6-F510-491E-B5AF-9A8880347220}" dt="2021-12-22T20:40:45.354" v="9759" actId="26606"/>
          <ac:spMkLst>
            <pc:docMk/>
            <pc:sldMk cId="3885217704" sldId="290"/>
            <ac:spMk id="10" creationId="{DB17E863-922E-4C26-BD64-E8FD41D28661}"/>
          </ac:spMkLst>
        </pc:spChg>
        <pc:spChg chg="add del">
          <ac:chgData name="Ryan Foote" userId="76d33a7a0293c518" providerId="LiveId" clId="{97DDA8C6-F510-491E-B5AF-9A8880347220}" dt="2021-12-22T20:40:29.677" v="9755" actId="26606"/>
          <ac:spMkLst>
            <pc:docMk/>
            <pc:sldMk cId="3885217704" sldId="290"/>
            <ac:spMk id="11" creationId="{21540236-BFD5-4A9D-8840-4703E7F76825}"/>
          </ac:spMkLst>
        </pc:spChg>
        <pc:spChg chg="add del">
          <ac:chgData name="Ryan Foote" userId="76d33a7a0293c518" providerId="LiveId" clId="{97DDA8C6-F510-491E-B5AF-9A8880347220}" dt="2021-12-22T20:40:56.812" v="9761" actId="26606"/>
          <ac:spMkLst>
            <pc:docMk/>
            <pc:sldMk cId="3885217704" sldId="290"/>
            <ac:spMk id="12" creationId="{F13C74B1-5B17-4795-BED0-7140497B445A}"/>
          </ac:spMkLst>
        </pc:spChg>
        <pc:spChg chg="add del">
          <ac:chgData name="Ryan Foote" userId="76d33a7a0293c518" providerId="LiveId" clId="{97DDA8C6-F510-491E-B5AF-9A8880347220}" dt="2021-12-22T20:40:38.400" v="9757" actId="26606"/>
          <ac:spMkLst>
            <pc:docMk/>
            <pc:sldMk cId="3885217704" sldId="290"/>
            <ac:spMk id="13" creationId="{55D4142C-5077-457F-A6AD-3FECFDB39685}"/>
          </ac:spMkLst>
        </pc:spChg>
        <pc:spChg chg="add del">
          <ac:chgData name="Ryan Foote" userId="76d33a7a0293c518" providerId="LiveId" clId="{97DDA8C6-F510-491E-B5AF-9A8880347220}" dt="2021-12-22T20:40:38.400" v="9757" actId="26606"/>
          <ac:spMkLst>
            <pc:docMk/>
            <pc:sldMk cId="3885217704" sldId="290"/>
            <ac:spMk id="14" creationId="{8FC9BE17-9A7B-462D-AE50-3D8777387304}"/>
          </ac:spMkLst>
        </pc:spChg>
        <pc:spChg chg="add del">
          <ac:chgData name="Ryan Foote" userId="76d33a7a0293c518" providerId="LiveId" clId="{97DDA8C6-F510-491E-B5AF-9A8880347220}" dt="2021-12-22T20:40:38.400" v="9757" actId="26606"/>
          <ac:spMkLst>
            <pc:docMk/>
            <pc:sldMk cId="3885217704" sldId="290"/>
            <ac:spMk id="15" creationId="{7A5F0580-5EE9-419F-96EE-B6529EF6E7D0}"/>
          </ac:spMkLst>
        </pc:spChg>
        <pc:spChg chg="add del">
          <ac:chgData name="Ryan Foote" userId="76d33a7a0293c518" providerId="LiveId" clId="{97DDA8C6-F510-491E-B5AF-9A8880347220}" dt="2021-12-22T20:40:38.400" v="9757" actId="26606"/>
          <ac:spMkLst>
            <pc:docMk/>
            <pc:sldMk cId="3885217704" sldId="290"/>
            <ac:spMk id="17" creationId="{3EBE8569-6AEC-4B8C-8D53-2DE337CDBA65}"/>
          </ac:spMkLst>
        </pc:spChg>
        <pc:spChg chg="add del">
          <ac:chgData name="Ryan Foote" userId="76d33a7a0293c518" providerId="LiveId" clId="{97DDA8C6-F510-491E-B5AF-9A8880347220}" dt="2021-12-22T20:40:56.812" v="9761" actId="26606"/>
          <ac:spMkLst>
            <pc:docMk/>
            <pc:sldMk cId="3885217704" sldId="290"/>
            <ac:spMk id="18" creationId="{D4974D33-8DC5-464E-8C6D-BE58F0669C17}"/>
          </ac:spMkLst>
        </pc:spChg>
        <pc:spChg chg="add del">
          <ac:chgData name="Ryan Foote" userId="76d33a7a0293c518" providerId="LiveId" clId="{97DDA8C6-F510-491E-B5AF-9A8880347220}" dt="2021-12-22T20:41:02.255" v="9763" actId="26606"/>
          <ac:spMkLst>
            <pc:docMk/>
            <pc:sldMk cId="3885217704" sldId="290"/>
            <ac:spMk id="21" creationId="{2C61293E-6EBE-43EF-A52C-9BEBFD7679D4}"/>
          </ac:spMkLst>
        </pc:spChg>
        <pc:spChg chg="add del">
          <ac:chgData name="Ryan Foote" userId="76d33a7a0293c518" providerId="LiveId" clId="{97DDA8C6-F510-491E-B5AF-9A8880347220}" dt="2021-12-22T20:41:02.255" v="9763" actId="26606"/>
          <ac:spMkLst>
            <pc:docMk/>
            <pc:sldMk cId="3885217704" sldId="290"/>
            <ac:spMk id="23" creationId="{3FCFB1DE-0B7E-48CC-BA90-B2AB0889F9D6}"/>
          </ac:spMkLst>
        </pc:spChg>
        <pc:spChg chg="add del">
          <ac:chgData name="Ryan Foote" userId="76d33a7a0293c518" providerId="LiveId" clId="{97DDA8C6-F510-491E-B5AF-9A8880347220}" dt="2021-12-22T20:41:07.127" v="9765" actId="26606"/>
          <ac:spMkLst>
            <pc:docMk/>
            <pc:sldMk cId="3885217704" sldId="290"/>
            <ac:spMk id="25" creationId="{7C32DF3D-3F59-481D-A237-77C31AD492C1}"/>
          </ac:spMkLst>
        </pc:spChg>
        <pc:spChg chg="add del">
          <ac:chgData name="Ryan Foote" userId="76d33a7a0293c518" providerId="LiveId" clId="{97DDA8C6-F510-491E-B5AF-9A8880347220}" dt="2021-12-22T20:41:07.127" v="9765" actId="26606"/>
          <ac:spMkLst>
            <pc:docMk/>
            <pc:sldMk cId="3885217704" sldId="290"/>
            <ac:spMk id="26" creationId="{32F02326-30C4-4095-988F-932A425AE2DA}"/>
          </ac:spMkLst>
        </pc:spChg>
        <pc:spChg chg="add del">
          <ac:chgData name="Ryan Foote" userId="76d33a7a0293c518" providerId="LiveId" clId="{97DDA8C6-F510-491E-B5AF-9A8880347220}" dt="2021-12-22T20:41:21.225" v="9767" actId="26606"/>
          <ac:spMkLst>
            <pc:docMk/>
            <pc:sldMk cId="3885217704" sldId="290"/>
            <ac:spMk id="28" creationId="{2B566528-1B12-4246-9431-5C2D7D081168}"/>
          </ac:spMkLst>
        </pc:spChg>
        <pc:spChg chg="add del">
          <ac:chgData name="Ryan Foote" userId="76d33a7a0293c518" providerId="LiveId" clId="{97DDA8C6-F510-491E-B5AF-9A8880347220}" dt="2021-12-22T20:41:21.225" v="9767" actId="26606"/>
          <ac:spMkLst>
            <pc:docMk/>
            <pc:sldMk cId="3885217704" sldId="290"/>
            <ac:spMk id="29" creationId="{2E80C965-DB6D-4F81-9E9E-B027384D0BD6}"/>
          </ac:spMkLst>
        </pc:spChg>
        <pc:spChg chg="add del">
          <ac:chgData name="Ryan Foote" userId="76d33a7a0293c518" providerId="LiveId" clId="{97DDA8C6-F510-491E-B5AF-9A8880347220}" dt="2021-12-22T20:41:21.225" v="9767" actId="26606"/>
          <ac:spMkLst>
            <pc:docMk/>
            <pc:sldMk cId="3885217704" sldId="290"/>
            <ac:spMk id="30" creationId="{A580F890-B085-4E95-96AA-55AEBEC5CE6E}"/>
          </ac:spMkLst>
        </pc:spChg>
        <pc:spChg chg="add del">
          <ac:chgData name="Ryan Foote" userId="76d33a7a0293c518" providerId="LiveId" clId="{97DDA8C6-F510-491E-B5AF-9A8880347220}" dt="2021-12-22T20:41:21.225" v="9767" actId="26606"/>
          <ac:spMkLst>
            <pc:docMk/>
            <pc:sldMk cId="3885217704" sldId="290"/>
            <ac:spMk id="31" creationId="{D3F51FEB-38FB-4F6C-9F7B-2F2AFAB65463}"/>
          </ac:spMkLst>
        </pc:spChg>
        <pc:spChg chg="add del">
          <ac:chgData name="Ryan Foote" userId="76d33a7a0293c518" providerId="LiveId" clId="{97DDA8C6-F510-491E-B5AF-9A8880347220}" dt="2021-12-22T20:41:21.225" v="9767" actId="26606"/>
          <ac:spMkLst>
            <pc:docMk/>
            <pc:sldMk cId="3885217704" sldId="290"/>
            <ac:spMk id="32" creationId="{1E547BA6-BAE0-43BB-A7CA-60F69CE252F0}"/>
          </ac:spMkLst>
        </pc:spChg>
        <pc:spChg chg="add del">
          <ac:chgData name="Ryan Foote" userId="76d33a7a0293c518" providerId="LiveId" clId="{97DDA8C6-F510-491E-B5AF-9A8880347220}" dt="2021-12-22T20:42:52.203" v="9777" actId="26606"/>
          <ac:spMkLst>
            <pc:docMk/>
            <pc:sldMk cId="3885217704" sldId="290"/>
            <ac:spMk id="34" creationId="{2B566528-1B12-4246-9431-5C2D7D081168}"/>
          </ac:spMkLst>
        </pc:spChg>
        <pc:spChg chg="add del">
          <ac:chgData name="Ryan Foote" userId="76d33a7a0293c518" providerId="LiveId" clId="{97DDA8C6-F510-491E-B5AF-9A8880347220}" dt="2021-12-22T20:42:52.203" v="9777" actId="26606"/>
          <ac:spMkLst>
            <pc:docMk/>
            <pc:sldMk cId="3885217704" sldId="290"/>
            <ac:spMk id="35" creationId="{D3F51FEB-38FB-4F6C-9F7B-2F2AFAB65463}"/>
          </ac:spMkLst>
        </pc:spChg>
        <pc:spChg chg="add del">
          <ac:chgData name="Ryan Foote" userId="76d33a7a0293c518" providerId="LiveId" clId="{97DDA8C6-F510-491E-B5AF-9A8880347220}" dt="2021-12-22T20:42:52.203" v="9777" actId="26606"/>
          <ac:spMkLst>
            <pc:docMk/>
            <pc:sldMk cId="3885217704" sldId="290"/>
            <ac:spMk id="36" creationId="{1E547BA6-BAE0-43BB-A7CA-60F69CE252F0}"/>
          </ac:spMkLst>
        </pc:spChg>
        <pc:spChg chg="add del">
          <ac:chgData name="Ryan Foote" userId="76d33a7a0293c518" providerId="LiveId" clId="{97DDA8C6-F510-491E-B5AF-9A8880347220}" dt="2021-12-22T20:42:33.991" v="9770" actId="26606"/>
          <ac:spMkLst>
            <pc:docMk/>
            <pc:sldMk cId="3885217704" sldId="290"/>
            <ac:spMk id="45" creationId="{45D37F4E-DDB4-456B-97E0-9937730A039F}"/>
          </ac:spMkLst>
        </pc:spChg>
        <pc:spChg chg="add del">
          <ac:chgData name="Ryan Foote" userId="76d33a7a0293c518" providerId="LiveId" clId="{97DDA8C6-F510-491E-B5AF-9A8880347220}" dt="2021-12-22T20:42:33.991" v="9770" actId="26606"/>
          <ac:spMkLst>
            <pc:docMk/>
            <pc:sldMk cId="3885217704" sldId="290"/>
            <ac:spMk id="47" creationId="{B2DD41CD-8F47-4F56-AD12-4E2FF7696987}"/>
          </ac:spMkLst>
        </pc:spChg>
        <pc:spChg chg="add del">
          <ac:chgData name="Ryan Foote" userId="76d33a7a0293c518" providerId="LiveId" clId="{97DDA8C6-F510-491E-B5AF-9A8880347220}" dt="2021-12-22T20:42:41.064" v="9772" actId="26606"/>
          <ac:spMkLst>
            <pc:docMk/>
            <pc:sldMk cId="3885217704" sldId="290"/>
            <ac:spMk id="49" creationId="{F13C74B1-5B17-4795-BED0-7140497B445A}"/>
          </ac:spMkLst>
        </pc:spChg>
        <pc:spChg chg="add del">
          <ac:chgData name="Ryan Foote" userId="76d33a7a0293c518" providerId="LiveId" clId="{97DDA8C6-F510-491E-B5AF-9A8880347220}" dt="2021-12-22T20:42:41.064" v="9772" actId="26606"/>
          <ac:spMkLst>
            <pc:docMk/>
            <pc:sldMk cId="3885217704" sldId="290"/>
            <ac:spMk id="50" creationId="{D4974D33-8DC5-464E-8C6D-BE58F0669C17}"/>
          </ac:spMkLst>
        </pc:spChg>
        <pc:spChg chg="add del">
          <ac:chgData name="Ryan Foote" userId="76d33a7a0293c518" providerId="LiveId" clId="{97DDA8C6-F510-491E-B5AF-9A8880347220}" dt="2021-12-22T20:42:48.919" v="9774" actId="26606"/>
          <ac:spMkLst>
            <pc:docMk/>
            <pc:sldMk cId="3885217704" sldId="290"/>
            <ac:spMk id="51" creationId="{7A5F0580-5EE9-419F-96EE-B6529EF6E7D0}"/>
          </ac:spMkLst>
        </pc:spChg>
        <pc:spChg chg="add del">
          <ac:chgData name="Ryan Foote" userId="76d33a7a0293c518" providerId="LiveId" clId="{97DDA8C6-F510-491E-B5AF-9A8880347220}" dt="2021-12-22T20:42:48.919" v="9774" actId="26606"/>
          <ac:spMkLst>
            <pc:docMk/>
            <pc:sldMk cId="3885217704" sldId="290"/>
            <ac:spMk id="52" creationId="{8FC9BE17-9A7B-462D-AE50-3D8777387304}"/>
          </ac:spMkLst>
        </pc:spChg>
        <pc:spChg chg="add del">
          <ac:chgData name="Ryan Foote" userId="76d33a7a0293c518" providerId="LiveId" clId="{97DDA8C6-F510-491E-B5AF-9A8880347220}" dt="2021-12-22T20:42:48.919" v="9774" actId="26606"/>
          <ac:spMkLst>
            <pc:docMk/>
            <pc:sldMk cId="3885217704" sldId="290"/>
            <ac:spMk id="53" creationId="{3EBE8569-6AEC-4B8C-8D53-2DE337CDBA65}"/>
          </ac:spMkLst>
        </pc:spChg>
        <pc:spChg chg="add del">
          <ac:chgData name="Ryan Foote" userId="76d33a7a0293c518" providerId="LiveId" clId="{97DDA8C6-F510-491E-B5AF-9A8880347220}" dt="2021-12-22T20:42:48.919" v="9774" actId="26606"/>
          <ac:spMkLst>
            <pc:docMk/>
            <pc:sldMk cId="3885217704" sldId="290"/>
            <ac:spMk id="54" creationId="{55D4142C-5077-457F-A6AD-3FECFDB39685}"/>
          </ac:spMkLst>
        </pc:spChg>
        <pc:spChg chg="add del">
          <ac:chgData name="Ryan Foote" userId="76d33a7a0293c518" providerId="LiveId" clId="{97DDA8C6-F510-491E-B5AF-9A8880347220}" dt="2021-12-22T20:42:52.198" v="9776" actId="26606"/>
          <ac:spMkLst>
            <pc:docMk/>
            <pc:sldMk cId="3885217704" sldId="290"/>
            <ac:spMk id="56" creationId="{2B566528-1B12-4246-9431-5C2D7D081168}"/>
          </ac:spMkLst>
        </pc:spChg>
        <pc:grpChg chg="add del">
          <ac:chgData name="Ryan Foote" userId="76d33a7a0293c518" providerId="LiveId" clId="{97DDA8C6-F510-491E-B5AF-9A8880347220}" dt="2021-12-22T20:42:52.203" v="9777" actId="26606"/>
          <ac:grpSpMkLst>
            <pc:docMk/>
            <pc:sldMk cId="3885217704" sldId="290"/>
            <ac:grpSpMk id="38" creationId="{07EAA094-9CF6-4695-958A-33D9BCAA9474}"/>
          </ac:grpSpMkLst>
        </pc:grpChg>
        <pc:grpChg chg="add del">
          <ac:chgData name="Ryan Foote" userId="76d33a7a0293c518" providerId="LiveId" clId="{97DDA8C6-F510-491E-B5AF-9A8880347220}" dt="2021-12-22T20:42:52.198" v="9776" actId="26606"/>
          <ac:grpSpMkLst>
            <pc:docMk/>
            <pc:sldMk cId="3885217704" sldId="290"/>
            <ac:grpSpMk id="57" creationId="{828A5161-06F1-46CF-8AD7-844680A59E13}"/>
          </ac:grpSpMkLst>
        </pc:grpChg>
        <pc:grpChg chg="add del">
          <ac:chgData name="Ryan Foote" userId="76d33a7a0293c518" providerId="LiveId" clId="{97DDA8C6-F510-491E-B5AF-9A8880347220}" dt="2021-12-22T20:42:52.198" v="9776" actId="26606"/>
          <ac:grpSpMkLst>
            <pc:docMk/>
            <pc:sldMk cId="3885217704" sldId="290"/>
            <ac:grpSpMk id="59" creationId="{5995D10D-E9C9-47DB-AE7E-801FEF38F5C9}"/>
          </ac:grpSpMkLst>
        </pc:grpChg>
        <pc:picChg chg="add del">
          <ac:chgData name="Ryan Foote" userId="76d33a7a0293c518" providerId="LiveId" clId="{97DDA8C6-F510-491E-B5AF-9A8880347220}" dt="2021-12-22T20:40:29.677" v="9755" actId="26606"/>
          <ac:picMkLst>
            <pc:docMk/>
            <pc:sldMk cId="3885217704" sldId="290"/>
            <ac:picMk id="5" creationId="{A1DA185D-089C-436D-AEB4-C3E99502A65E}"/>
          </ac:picMkLst>
        </pc:picChg>
        <pc:picChg chg="add del">
          <ac:chgData name="Ryan Foote" userId="76d33a7a0293c518" providerId="LiveId" clId="{97DDA8C6-F510-491E-B5AF-9A8880347220}" dt="2021-12-22T20:40:38.400" v="9757" actId="26606"/>
          <ac:picMkLst>
            <pc:docMk/>
            <pc:sldMk cId="3885217704" sldId="290"/>
            <ac:picMk id="16" creationId="{699D0895-9585-497B-A8A7-E119CA43839A}"/>
          </ac:picMkLst>
        </pc:picChg>
        <pc:picChg chg="add del">
          <ac:chgData name="Ryan Foote" userId="76d33a7a0293c518" providerId="LiveId" clId="{97DDA8C6-F510-491E-B5AF-9A8880347220}" dt="2021-12-22T20:40:56.812" v="9761" actId="26606"/>
          <ac:picMkLst>
            <pc:docMk/>
            <pc:sldMk cId="3885217704" sldId="290"/>
            <ac:picMk id="19" creationId="{00B0B88E-0629-4629-A43F-38AFEA05767E}"/>
          </ac:picMkLst>
        </pc:picChg>
        <pc:picChg chg="add del">
          <ac:chgData name="Ryan Foote" userId="76d33a7a0293c518" providerId="LiveId" clId="{97DDA8C6-F510-491E-B5AF-9A8880347220}" dt="2021-12-22T20:41:02.255" v="9763" actId="26606"/>
          <ac:picMkLst>
            <pc:docMk/>
            <pc:sldMk cId="3885217704" sldId="290"/>
            <ac:picMk id="22" creationId="{BCCD4C58-8F4C-4CA5-9C63-4D372A22366E}"/>
          </ac:picMkLst>
        </pc:picChg>
        <pc:picChg chg="add mod ord">
          <ac:chgData name="Ryan Foote" userId="76d33a7a0293c518" providerId="LiveId" clId="{97DDA8C6-F510-491E-B5AF-9A8880347220}" dt="2021-12-22T20:42:52.203" v="9777" actId="26606"/>
          <ac:picMkLst>
            <pc:docMk/>
            <pc:sldMk cId="3885217704" sldId="290"/>
            <ac:picMk id="37" creationId="{1C51A920-0615-47B2-A88C-7586F51E5514}"/>
          </ac:picMkLst>
        </pc:picChg>
        <pc:cxnChg chg="add">
          <ac:chgData name="Ryan Foote" userId="76d33a7a0293c518" providerId="LiveId" clId="{97DDA8C6-F510-491E-B5AF-9A8880347220}" dt="2021-12-22T20:42:52.203" v="9777" actId="26606"/>
          <ac:cxnSpMkLst>
            <pc:docMk/>
            <pc:sldMk cId="3885217704" sldId="290"/>
            <ac:cxnSpMk id="63" creationId="{E4A809D5-3600-46D4-A466-67F2349A54FB}"/>
          </ac:cxnSpMkLst>
        </pc:cxnChg>
      </pc:sldChg>
      <pc:sldChg chg="modSp add del mod">
        <pc:chgData name="Ryan Foote" userId="76d33a7a0293c518" providerId="LiveId" clId="{97DDA8C6-F510-491E-B5AF-9A8880347220}" dt="2021-12-20T17:13:17.093" v="5829" actId="2696"/>
        <pc:sldMkLst>
          <pc:docMk/>
          <pc:sldMk cId="3885669060" sldId="290"/>
        </pc:sldMkLst>
        <pc:spChg chg="mod">
          <ac:chgData name="Ryan Foote" userId="76d33a7a0293c518" providerId="LiveId" clId="{97DDA8C6-F510-491E-B5AF-9A8880347220}" dt="2021-12-20T17:11:52.492" v="5828" actId="20577"/>
          <ac:spMkLst>
            <pc:docMk/>
            <pc:sldMk cId="3885669060" sldId="290"/>
            <ac:spMk id="3" creationId="{248918F0-FCC1-474F-A9F5-A5683FD1A334}"/>
          </ac:spMkLst>
        </pc:spChg>
      </pc:sldChg>
      <pc:sldChg chg="addSp delSp modSp add mod ord setBg modAnim">
        <pc:chgData name="Ryan Foote" userId="76d33a7a0293c518" providerId="LiveId" clId="{97DDA8C6-F510-491E-B5AF-9A8880347220}" dt="2021-12-22T20:44:20.919" v="9795" actId="26606"/>
        <pc:sldMkLst>
          <pc:docMk/>
          <pc:sldMk cId="2208570382" sldId="291"/>
        </pc:sldMkLst>
        <pc:spChg chg="mod">
          <ac:chgData name="Ryan Foote" userId="76d33a7a0293c518" providerId="LiveId" clId="{97DDA8C6-F510-491E-B5AF-9A8880347220}" dt="2021-12-22T20:44:20.919" v="9795" actId="26606"/>
          <ac:spMkLst>
            <pc:docMk/>
            <pc:sldMk cId="2208570382" sldId="291"/>
            <ac:spMk id="2" creationId="{5032E6A1-3599-4090-B312-60E4528DBC75}"/>
          </ac:spMkLst>
        </pc:spChg>
        <pc:spChg chg="add del mod ord">
          <ac:chgData name="Ryan Foote" userId="76d33a7a0293c518" providerId="LiveId" clId="{97DDA8C6-F510-491E-B5AF-9A8880347220}" dt="2021-12-21T20:19:52.031" v="8185" actId="26606"/>
          <ac:spMkLst>
            <pc:docMk/>
            <pc:sldMk cId="2208570382" sldId="291"/>
            <ac:spMk id="3" creationId="{6524D95A-5A8F-4475-AAC3-65676C2E8F22}"/>
          </ac:spMkLst>
        </pc:spChg>
        <pc:spChg chg="add del">
          <ac:chgData name="Ryan Foote" userId="76d33a7a0293c518" providerId="LiveId" clId="{97DDA8C6-F510-491E-B5AF-9A8880347220}" dt="2021-12-21T20:17:10.770" v="8159" actId="26606"/>
          <ac:spMkLst>
            <pc:docMk/>
            <pc:sldMk cId="2208570382" sldId="291"/>
            <ac:spMk id="9" creationId="{361DC183-07AE-409A-AB63-34A0C77B60E6}"/>
          </ac:spMkLst>
        </pc:spChg>
        <pc:spChg chg="add del">
          <ac:chgData name="Ryan Foote" userId="76d33a7a0293c518" providerId="LiveId" clId="{97DDA8C6-F510-491E-B5AF-9A8880347220}" dt="2021-12-21T20:17:10.770" v="8159" actId="26606"/>
          <ac:spMkLst>
            <pc:docMk/>
            <pc:sldMk cId="2208570382" sldId="291"/>
            <ac:spMk id="11" creationId="{90464369-70FA-42AF-948F-80664CA7BFE5}"/>
          </ac:spMkLst>
        </pc:spChg>
        <pc:spChg chg="add del">
          <ac:chgData name="Ryan Foote" userId="76d33a7a0293c518" providerId="LiveId" clId="{97DDA8C6-F510-491E-B5AF-9A8880347220}" dt="2021-12-21T20:17:10.770" v="8159" actId="26606"/>
          <ac:spMkLst>
            <pc:docMk/>
            <pc:sldMk cId="2208570382" sldId="291"/>
            <ac:spMk id="13" creationId="{A6604B49-AD5C-4590-B051-06C8222ECD99}"/>
          </ac:spMkLst>
        </pc:spChg>
        <pc:spChg chg="add del">
          <ac:chgData name="Ryan Foote" userId="76d33a7a0293c518" providerId="LiveId" clId="{97DDA8C6-F510-491E-B5AF-9A8880347220}" dt="2021-12-21T20:17:10.770" v="8159" actId="26606"/>
          <ac:spMkLst>
            <pc:docMk/>
            <pc:sldMk cId="2208570382" sldId="291"/>
            <ac:spMk id="15" creationId="{CC552A98-EF7D-4D42-AB69-066B786AB55B}"/>
          </ac:spMkLst>
        </pc:spChg>
        <pc:spChg chg="add del">
          <ac:chgData name="Ryan Foote" userId="76d33a7a0293c518" providerId="LiveId" clId="{97DDA8C6-F510-491E-B5AF-9A8880347220}" dt="2021-12-21T20:17:10.770" v="8159" actId="26606"/>
          <ac:spMkLst>
            <pc:docMk/>
            <pc:sldMk cId="2208570382" sldId="291"/>
            <ac:spMk id="17" creationId="{A648176E-454C-437C-B0FC-9B82FCF32B24}"/>
          </ac:spMkLst>
        </pc:spChg>
        <pc:spChg chg="add del">
          <ac:chgData name="Ryan Foote" userId="76d33a7a0293c518" providerId="LiveId" clId="{97DDA8C6-F510-491E-B5AF-9A8880347220}" dt="2021-12-21T20:17:12.124" v="8161" actId="26606"/>
          <ac:spMkLst>
            <pc:docMk/>
            <pc:sldMk cId="2208570382" sldId="291"/>
            <ac:spMk id="19" creationId="{0FE2D22C-409B-48AF-B24F-7988A8F7F848}"/>
          </ac:spMkLst>
        </pc:spChg>
        <pc:spChg chg="add del">
          <ac:chgData name="Ryan Foote" userId="76d33a7a0293c518" providerId="LiveId" clId="{97DDA8C6-F510-491E-B5AF-9A8880347220}" dt="2021-12-21T20:17:12.124" v="8161" actId="26606"/>
          <ac:spMkLst>
            <pc:docMk/>
            <pc:sldMk cId="2208570382" sldId="291"/>
            <ac:spMk id="20" creationId="{90464369-70FA-42AF-948F-80664CA7BFE5}"/>
          </ac:spMkLst>
        </pc:spChg>
        <pc:spChg chg="add del">
          <ac:chgData name="Ryan Foote" userId="76d33a7a0293c518" providerId="LiveId" clId="{97DDA8C6-F510-491E-B5AF-9A8880347220}" dt="2021-12-21T20:17:12.124" v="8161" actId="26606"/>
          <ac:spMkLst>
            <pc:docMk/>
            <pc:sldMk cId="2208570382" sldId="291"/>
            <ac:spMk id="21" creationId="{A648176E-454C-437C-B0FC-9B82FCF32B24}"/>
          </ac:spMkLst>
        </pc:spChg>
        <pc:spChg chg="add del">
          <ac:chgData name="Ryan Foote" userId="76d33a7a0293c518" providerId="LiveId" clId="{97DDA8C6-F510-491E-B5AF-9A8880347220}" dt="2021-12-21T20:17:12.124" v="8161" actId="26606"/>
          <ac:spMkLst>
            <pc:docMk/>
            <pc:sldMk cId="2208570382" sldId="291"/>
            <ac:spMk id="22" creationId="{A6604B49-AD5C-4590-B051-06C8222ECD99}"/>
          </ac:spMkLst>
        </pc:spChg>
        <pc:spChg chg="add del">
          <ac:chgData name="Ryan Foote" userId="76d33a7a0293c518" providerId="LiveId" clId="{97DDA8C6-F510-491E-B5AF-9A8880347220}" dt="2021-12-21T20:17:12.124" v="8161" actId="26606"/>
          <ac:spMkLst>
            <pc:docMk/>
            <pc:sldMk cId="2208570382" sldId="291"/>
            <ac:spMk id="23" creationId="{CC552A98-EF7D-4D42-AB69-066B786AB55B}"/>
          </ac:spMkLst>
        </pc:spChg>
        <pc:spChg chg="add del">
          <ac:chgData name="Ryan Foote" userId="76d33a7a0293c518" providerId="LiveId" clId="{97DDA8C6-F510-491E-B5AF-9A8880347220}" dt="2021-12-21T20:17:17.328" v="8163" actId="26606"/>
          <ac:spMkLst>
            <pc:docMk/>
            <pc:sldMk cId="2208570382" sldId="291"/>
            <ac:spMk id="25" creationId="{3756B343-807D-456E-AA26-80E96B75D13B}"/>
          </ac:spMkLst>
        </pc:spChg>
        <pc:spChg chg="add del">
          <ac:chgData name="Ryan Foote" userId="76d33a7a0293c518" providerId="LiveId" clId="{97DDA8C6-F510-491E-B5AF-9A8880347220}" dt="2021-12-21T20:17:17.328" v="8163" actId="26606"/>
          <ac:spMkLst>
            <pc:docMk/>
            <pc:sldMk cId="2208570382" sldId="291"/>
            <ac:spMk id="26" creationId="{08980754-6F4B-43C9-B9BE-127B6BED6586}"/>
          </ac:spMkLst>
        </pc:spChg>
        <pc:spChg chg="add del">
          <ac:chgData name="Ryan Foote" userId="76d33a7a0293c518" providerId="LiveId" clId="{97DDA8C6-F510-491E-B5AF-9A8880347220}" dt="2021-12-21T20:17:17.328" v="8163" actId="26606"/>
          <ac:spMkLst>
            <pc:docMk/>
            <pc:sldMk cId="2208570382" sldId="291"/>
            <ac:spMk id="27" creationId="{2C1BBA94-3F40-40AA-8BB9-E69E25E537C1}"/>
          </ac:spMkLst>
        </pc:spChg>
        <pc:spChg chg="add del">
          <ac:chgData name="Ryan Foote" userId="76d33a7a0293c518" providerId="LiveId" clId="{97DDA8C6-F510-491E-B5AF-9A8880347220}" dt="2021-12-21T20:17:17.328" v="8163" actId="26606"/>
          <ac:spMkLst>
            <pc:docMk/>
            <pc:sldMk cId="2208570382" sldId="291"/>
            <ac:spMk id="28" creationId="{169CC832-2974-4E8D-90ED-3E2941BA7336}"/>
          </ac:spMkLst>
        </pc:spChg>
        <pc:spChg chg="add del">
          <ac:chgData name="Ryan Foote" userId="76d33a7a0293c518" providerId="LiveId" clId="{97DDA8C6-F510-491E-B5AF-9A8880347220}" dt="2021-12-21T20:17:17.328" v="8163" actId="26606"/>
          <ac:spMkLst>
            <pc:docMk/>
            <pc:sldMk cId="2208570382" sldId="291"/>
            <ac:spMk id="29" creationId="{55222F96-971A-4F90-B841-6BAB416C7AC1}"/>
          </ac:spMkLst>
        </pc:spChg>
        <pc:spChg chg="add del">
          <ac:chgData name="Ryan Foote" userId="76d33a7a0293c518" providerId="LiveId" clId="{97DDA8C6-F510-491E-B5AF-9A8880347220}" dt="2021-12-21T20:19:52.031" v="8185" actId="26606"/>
          <ac:spMkLst>
            <pc:docMk/>
            <pc:sldMk cId="2208570382" sldId="291"/>
            <ac:spMk id="31" creationId="{361DC183-07AE-409A-AB63-34A0C77B60E6}"/>
          </ac:spMkLst>
        </pc:spChg>
        <pc:spChg chg="add del">
          <ac:chgData name="Ryan Foote" userId="76d33a7a0293c518" providerId="LiveId" clId="{97DDA8C6-F510-491E-B5AF-9A8880347220}" dt="2021-12-21T20:19:52.031" v="8185" actId="26606"/>
          <ac:spMkLst>
            <pc:docMk/>
            <pc:sldMk cId="2208570382" sldId="291"/>
            <ac:spMk id="32" creationId="{90464369-70FA-42AF-948F-80664CA7BFE5}"/>
          </ac:spMkLst>
        </pc:spChg>
        <pc:spChg chg="add del">
          <ac:chgData name="Ryan Foote" userId="76d33a7a0293c518" providerId="LiveId" clId="{97DDA8C6-F510-491E-B5AF-9A8880347220}" dt="2021-12-21T20:19:52.031" v="8185" actId="26606"/>
          <ac:spMkLst>
            <pc:docMk/>
            <pc:sldMk cId="2208570382" sldId="291"/>
            <ac:spMk id="33" creationId="{A6604B49-AD5C-4590-B051-06C8222ECD99}"/>
          </ac:spMkLst>
        </pc:spChg>
        <pc:spChg chg="add del">
          <ac:chgData name="Ryan Foote" userId="76d33a7a0293c518" providerId="LiveId" clId="{97DDA8C6-F510-491E-B5AF-9A8880347220}" dt="2021-12-21T20:19:52.031" v="8185" actId="26606"/>
          <ac:spMkLst>
            <pc:docMk/>
            <pc:sldMk cId="2208570382" sldId="291"/>
            <ac:spMk id="34" creationId="{CC552A98-EF7D-4D42-AB69-066B786AB55B}"/>
          </ac:spMkLst>
        </pc:spChg>
        <pc:spChg chg="add del">
          <ac:chgData name="Ryan Foote" userId="76d33a7a0293c518" providerId="LiveId" clId="{97DDA8C6-F510-491E-B5AF-9A8880347220}" dt="2021-12-21T20:19:52.031" v="8185" actId="26606"/>
          <ac:spMkLst>
            <pc:docMk/>
            <pc:sldMk cId="2208570382" sldId="291"/>
            <ac:spMk id="35" creationId="{A648176E-454C-437C-B0FC-9B82FCF32B24}"/>
          </ac:spMkLst>
        </pc:spChg>
        <pc:spChg chg="add del">
          <ac:chgData name="Ryan Foote" userId="76d33a7a0293c518" providerId="LiveId" clId="{97DDA8C6-F510-491E-B5AF-9A8880347220}" dt="2021-12-21T20:19:30.375" v="8172" actId="26606"/>
          <ac:spMkLst>
            <pc:docMk/>
            <pc:sldMk cId="2208570382" sldId="291"/>
            <ac:spMk id="40" creationId="{28D31E1B-0407-4223-9642-0B642CBF57D9}"/>
          </ac:spMkLst>
        </pc:spChg>
        <pc:spChg chg="add del">
          <ac:chgData name="Ryan Foote" userId="76d33a7a0293c518" providerId="LiveId" clId="{97DDA8C6-F510-491E-B5AF-9A8880347220}" dt="2021-12-21T20:19:52.022" v="8184" actId="26606"/>
          <ac:spMkLst>
            <pc:docMk/>
            <pc:sldMk cId="2208570382" sldId="291"/>
            <ac:spMk id="44" creationId="{A6604B49-AD5C-4590-B051-06C8222ECD99}"/>
          </ac:spMkLst>
        </pc:spChg>
        <pc:spChg chg="add del">
          <ac:chgData name="Ryan Foote" userId="76d33a7a0293c518" providerId="LiveId" clId="{97DDA8C6-F510-491E-B5AF-9A8880347220}" dt="2021-12-21T20:19:47.605" v="8180" actId="26606"/>
          <ac:spMkLst>
            <pc:docMk/>
            <pc:sldMk cId="2208570382" sldId="291"/>
            <ac:spMk id="46" creationId="{CBC4F608-B4B8-48C3-9572-C0F061B1CD99}"/>
          </ac:spMkLst>
        </pc:spChg>
        <pc:spChg chg="add del">
          <ac:chgData name="Ryan Foote" userId="76d33a7a0293c518" providerId="LiveId" clId="{97DDA8C6-F510-491E-B5AF-9A8880347220}" dt="2021-12-21T20:19:30.375" v="8172" actId="26606"/>
          <ac:spMkLst>
            <pc:docMk/>
            <pc:sldMk cId="2208570382" sldId="291"/>
            <ac:spMk id="47" creationId="{D5B0017B-2ECA-49AF-B397-DC140825DF8D}"/>
          </ac:spMkLst>
        </pc:spChg>
        <pc:spChg chg="add del">
          <ac:chgData name="Ryan Foote" userId="76d33a7a0293c518" providerId="LiveId" clId="{97DDA8C6-F510-491E-B5AF-9A8880347220}" dt="2021-12-21T20:19:47.605" v="8180" actId="26606"/>
          <ac:spMkLst>
            <pc:docMk/>
            <pc:sldMk cId="2208570382" sldId="291"/>
            <ac:spMk id="48" creationId="{1382A32C-5B0C-4B1C-A074-76C6DBCC9F87}"/>
          </ac:spMkLst>
        </pc:spChg>
        <pc:spChg chg="add del">
          <ac:chgData name="Ryan Foote" userId="76d33a7a0293c518" providerId="LiveId" clId="{97DDA8C6-F510-491E-B5AF-9A8880347220}" dt="2021-12-21T20:19:30.375" v="8172" actId="26606"/>
          <ac:spMkLst>
            <pc:docMk/>
            <pc:sldMk cId="2208570382" sldId="291"/>
            <ac:spMk id="49" creationId="{70E96339-907C-46C3-99AC-31179B6F0EBD}"/>
          </ac:spMkLst>
        </pc:spChg>
        <pc:spChg chg="add del">
          <ac:chgData name="Ryan Foote" userId="76d33a7a0293c518" providerId="LiveId" clId="{97DDA8C6-F510-491E-B5AF-9A8880347220}" dt="2021-12-21T20:19:33.635" v="8174" actId="26606"/>
          <ac:spMkLst>
            <pc:docMk/>
            <pc:sldMk cId="2208570382" sldId="291"/>
            <ac:spMk id="53" creationId="{361DC183-07AE-409A-AB63-34A0C77B60E6}"/>
          </ac:spMkLst>
        </pc:spChg>
        <pc:spChg chg="add del">
          <ac:chgData name="Ryan Foote" userId="76d33a7a0293c518" providerId="LiveId" clId="{97DDA8C6-F510-491E-B5AF-9A8880347220}" dt="2021-12-21T20:19:33.635" v="8174" actId="26606"/>
          <ac:spMkLst>
            <pc:docMk/>
            <pc:sldMk cId="2208570382" sldId="291"/>
            <ac:spMk id="54" creationId="{90464369-70FA-42AF-948F-80664CA7BFE5}"/>
          </ac:spMkLst>
        </pc:spChg>
        <pc:spChg chg="add del">
          <ac:chgData name="Ryan Foote" userId="76d33a7a0293c518" providerId="LiveId" clId="{97DDA8C6-F510-491E-B5AF-9A8880347220}" dt="2021-12-21T20:19:33.635" v="8174" actId="26606"/>
          <ac:spMkLst>
            <pc:docMk/>
            <pc:sldMk cId="2208570382" sldId="291"/>
            <ac:spMk id="55" creationId="{A6604B49-AD5C-4590-B051-06C8222ECD99}"/>
          </ac:spMkLst>
        </pc:spChg>
        <pc:spChg chg="add del">
          <ac:chgData name="Ryan Foote" userId="76d33a7a0293c518" providerId="LiveId" clId="{97DDA8C6-F510-491E-B5AF-9A8880347220}" dt="2021-12-21T20:19:33.635" v="8174" actId="26606"/>
          <ac:spMkLst>
            <pc:docMk/>
            <pc:sldMk cId="2208570382" sldId="291"/>
            <ac:spMk id="56" creationId="{CC552A98-EF7D-4D42-AB69-066B786AB55B}"/>
          </ac:spMkLst>
        </pc:spChg>
        <pc:spChg chg="add del">
          <ac:chgData name="Ryan Foote" userId="76d33a7a0293c518" providerId="LiveId" clId="{97DDA8C6-F510-491E-B5AF-9A8880347220}" dt="2021-12-21T20:19:33.635" v="8174" actId="26606"/>
          <ac:spMkLst>
            <pc:docMk/>
            <pc:sldMk cId="2208570382" sldId="291"/>
            <ac:spMk id="57" creationId="{A648176E-454C-437C-B0FC-9B82FCF32B24}"/>
          </ac:spMkLst>
        </pc:spChg>
        <pc:spChg chg="add del">
          <ac:chgData name="Ryan Foote" userId="76d33a7a0293c518" providerId="LiveId" clId="{97DDA8C6-F510-491E-B5AF-9A8880347220}" dt="2021-12-21T20:19:35.145" v="8176" actId="26606"/>
          <ac:spMkLst>
            <pc:docMk/>
            <pc:sldMk cId="2208570382" sldId="291"/>
            <ac:spMk id="59" creationId="{361DC183-07AE-409A-AB63-34A0C77B60E6}"/>
          </ac:spMkLst>
        </pc:spChg>
        <pc:spChg chg="add del">
          <ac:chgData name="Ryan Foote" userId="76d33a7a0293c518" providerId="LiveId" clId="{97DDA8C6-F510-491E-B5AF-9A8880347220}" dt="2021-12-21T20:19:35.145" v="8176" actId="26606"/>
          <ac:spMkLst>
            <pc:docMk/>
            <pc:sldMk cId="2208570382" sldId="291"/>
            <ac:spMk id="60" creationId="{90464369-70FA-42AF-948F-80664CA7BFE5}"/>
          </ac:spMkLst>
        </pc:spChg>
        <pc:spChg chg="add del">
          <ac:chgData name="Ryan Foote" userId="76d33a7a0293c518" providerId="LiveId" clId="{97DDA8C6-F510-491E-B5AF-9A8880347220}" dt="2021-12-21T20:19:35.145" v="8176" actId="26606"/>
          <ac:spMkLst>
            <pc:docMk/>
            <pc:sldMk cId="2208570382" sldId="291"/>
            <ac:spMk id="62" creationId="{A6604B49-AD5C-4590-B051-06C8222ECD99}"/>
          </ac:spMkLst>
        </pc:spChg>
        <pc:spChg chg="add del">
          <ac:chgData name="Ryan Foote" userId="76d33a7a0293c518" providerId="LiveId" clId="{97DDA8C6-F510-491E-B5AF-9A8880347220}" dt="2021-12-21T20:19:35.145" v="8176" actId="26606"/>
          <ac:spMkLst>
            <pc:docMk/>
            <pc:sldMk cId="2208570382" sldId="291"/>
            <ac:spMk id="63" creationId="{CC552A98-EF7D-4D42-AB69-066B786AB55B}"/>
          </ac:spMkLst>
        </pc:spChg>
        <pc:spChg chg="add del">
          <ac:chgData name="Ryan Foote" userId="76d33a7a0293c518" providerId="LiveId" clId="{97DDA8C6-F510-491E-B5AF-9A8880347220}" dt="2021-12-21T20:19:35.145" v="8176" actId="26606"/>
          <ac:spMkLst>
            <pc:docMk/>
            <pc:sldMk cId="2208570382" sldId="291"/>
            <ac:spMk id="64" creationId="{A648176E-454C-437C-B0FC-9B82FCF32B24}"/>
          </ac:spMkLst>
        </pc:spChg>
        <pc:spChg chg="add del">
          <ac:chgData name="Ryan Foote" userId="76d33a7a0293c518" providerId="LiveId" clId="{97DDA8C6-F510-491E-B5AF-9A8880347220}" dt="2021-12-21T20:19:42.885" v="8178" actId="26606"/>
          <ac:spMkLst>
            <pc:docMk/>
            <pc:sldMk cId="2208570382" sldId="291"/>
            <ac:spMk id="66" creationId="{361DC183-07AE-409A-AB63-34A0C77B60E6}"/>
          </ac:spMkLst>
        </pc:spChg>
        <pc:spChg chg="add del">
          <ac:chgData name="Ryan Foote" userId="76d33a7a0293c518" providerId="LiveId" clId="{97DDA8C6-F510-491E-B5AF-9A8880347220}" dt="2021-12-21T20:19:42.885" v="8178" actId="26606"/>
          <ac:spMkLst>
            <pc:docMk/>
            <pc:sldMk cId="2208570382" sldId="291"/>
            <ac:spMk id="67" creationId="{90464369-70FA-42AF-948F-80664CA7BFE5}"/>
          </ac:spMkLst>
        </pc:spChg>
        <pc:spChg chg="add del">
          <ac:chgData name="Ryan Foote" userId="76d33a7a0293c518" providerId="LiveId" clId="{97DDA8C6-F510-491E-B5AF-9A8880347220}" dt="2021-12-21T20:19:42.885" v="8178" actId="26606"/>
          <ac:spMkLst>
            <pc:docMk/>
            <pc:sldMk cId="2208570382" sldId="291"/>
            <ac:spMk id="69" creationId="{A6604B49-AD5C-4590-B051-06C8222ECD99}"/>
          </ac:spMkLst>
        </pc:spChg>
        <pc:spChg chg="add del">
          <ac:chgData name="Ryan Foote" userId="76d33a7a0293c518" providerId="LiveId" clId="{97DDA8C6-F510-491E-B5AF-9A8880347220}" dt="2021-12-21T20:19:42.885" v="8178" actId="26606"/>
          <ac:spMkLst>
            <pc:docMk/>
            <pc:sldMk cId="2208570382" sldId="291"/>
            <ac:spMk id="70" creationId="{CC552A98-EF7D-4D42-AB69-066B786AB55B}"/>
          </ac:spMkLst>
        </pc:spChg>
        <pc:spChg chg="add del">
          <ac:chgData name="Ryan Foote" userId="76d33a7a0293c518" providerId="LiveId" clId="{97DDA8C6-F510-491E-B5AF-9A8880347220}" dt="2021-12-21T20:19:42.885" v="8178" actId="26606"/>
          <ac:spMkLst>
            <pc:docMk/>
            <pc:sldMk cId="2208570382" sldId="291"/>
            <ac:spMk id="71" creationId="{A648176E-454C-437C-B0FC-9B82FCF32B24}"/>
          </ac:spMkLst>
        </pc:spChg>
        <pc:spChg chg="add del">
          <ac:chgData name="Ryan Foote" userId="76d33a7a0293c518" providerId="LiveId" clId="{97DDA8C6-F510-491E-B5AF-9A8880347220}" dt="2021-12-21T20:19:47.605" v="8180" actId="26606"/>
          <ac:spMkLst>
            <pc:docMk/>
            <pc:sldMk cId="2208570382" sldId="291"/>
            <ac:spMk id="73" creationId="{6EFC920F-B85A-4068-BD93-41064EDE93D3}"/>
          </ac:spMkLst>
        </pc:spChg>
        <pc:spChg chg="add del">
          <ac:chgData name="Ryan Foote" userId="76d33a7a0293c518" providerId="LiveId" clId="{97DDA8C6-F510-491E-B5AF-9A8880347220}" dt="2021-12-21T20:19:47.605" v="8180" actId="26606"/>
          <ac:spMkLst>
            <pc:docMk/>
            <pc:sldMk cId="2208570382" sldId="291"/>
            <ac:spMk id="75" creationId="{6524D95A-5A8F-4475-AAC3-65676C2E8F22}"/>
          </ac:spMkLst>
        </pc:spChg>
        <pc:spChg chg="add del">
          <ac:chgData name="Ryan Foote" userId="76d33a7a0293c518" providerId="LiveId" clId="{97DDA8C6-F510-491E-B5AF-9A8880347220}" dt="2021-12-21T20:19:50.264" v="8182" actId="26606"/>
          <ac:spMkLst>
            <pc:docMk/>
            <pc:sldMk cId="2208570382" sldId="291"/>
            <ac:spMk id="77" creationId="{28D31E1B-0407-4223-9642-0B642CBF57D9}"/>
          </ac:spMkLst>
        </pc:spChg>
        <pc:spChg chg="add del">
          <ac:chgData name="Ryan Foote" userId="76d33a7a0293c518" providerId="LiveId" clId="{97DDA8C6-F510-491E-B5AF-9A8880347220}" dt="2021-12-21T20:19:50.264" v="8182" actId="26606"/>
          <ac:spMkLst>
            <pc:docMk/>
            <pc:sldMk cId="2208570382" sldId="291"/>
            <ac:spMk id="81" creationId="{D5B0017B-2ECA-49AF-B397-DC140825DF8D}"/>
          </ac:spMkLst>
        </pc:spChg>
        <pc:spChg chg="add del">
          <ac:chgData name="Ryan Foote" userId="76d33a7a0293c518" providerId="LiveId" clId="{97DDA8C6-F510-491E-B5AF-9A8880347220}" dt="2021-12-21T20:19:50.264" v="8182" actId="26606"/>
          <ac:spMkLst>
            <pc:docMk/>
            <pc:sldMk cId="2208570382" sldId="291"/>
            <ac:spMk id="82" creationId="{6524D95A-5A8F-4475-AAC3-65676C2E8F22}"/>
          </ac:spMkLst>
        </pc:spChg>
        <pc:spChg chg="add del">
          <ac:chgData name="Ryan Foote" userId="76d33a7a0293c518" providerId="LiveId" clId="{97DDA8C6-F510-491E-B5AF-9A8880347220}" dt="2021-12-21T20:19:50.264" v="8182" actId="26606"/>
          <ac:spMkLst>
            <pc:docMk/>
            <pc:sldMk cId="2208570382" sldId="291"/>
            <ac:spMk id="83" creationId="{70E96339-907C-46C3-99AC-31179B6F0EBD}"/>
          </ac:spMkLst>
        </pc:spChg>
        <pc:spChg chg="add del">
          <ac:chgData name="Ryan Foote" userId="76d33a7a0293c518" providerId="LiveId" clId="{97DDA8C6-F510-491E-B5AF-9A8880347220}" dt="2021-12-21T20:19:52.022" v="8184" actId="26606"/>
          <ac:spMkLst>
            <pc:docMk/>
            <pc:sldMk cId="2208570382" sldId="291"/>
            <ac:spMk id="86" creationId="{361DC183-07AE-409A-AB63-34A0C77B60E6}"/>
          </ac:spMkLst>
        </pc:spChg>
        <pc:spChg chg="add del">
          <ac:chgData name="Ryan Foote" userId="76d33a7a0293c518" providerId="LiveId" clId="{97DDA8C6-F510-491E-B5AF-9A8880347220}" dt="2021-12-21T20:19:52.022" v="8184" actId="26606"/>
          <ac:spMkLst>
            <pc:docMk/>
            <pc:sldMk cId="2208570382" sldId="291"/>
            <ac:spMk id="87" creationId="{90464369-70FA-42AF-948F-80664CA7BFE5}"/>
          </ac:spMkLst>
        </pc:spChg>
        <pc:spChg chg="add del">
          <ac:chgData name="Ryan Foote" userId="76d33a7a0293c518" providerId="LiveId" clId="{97DDA8C6-F510-491E-B5AF-9A8880347220}" dt="2021-12-21T20:19:52.022" v="8184" actId="26606"/>
          <ac:spMkLst>
            <pc:docMk/>
            <pc:sldMk cId="2208570382" sldId="291"/>
            <ac:spMk id="88" creationId="{6524D95A-5A8F-4475-AAC3-65676C2E8F22}"/>
          </ac:spMkLst>
        </pc:spChg>
        <pc:spChg chg="add del">
          <ac:chgData name="Ryan Foote" userId="76d33a7a0293c518" providerId="LiveId" clId="{97DDA8C6-F510-491E-B5AF-9A8880347220}" dt="2021-12-21T20:19:52.022" v="8184" actId="26606"/>
          <ac:spMkLst>
            <pc:docMk/>
            <pc:sldMk cId="2208570382" sldId="291"/>
            <ac:spMk id="89" creationId="{CC552A98-EF7D-4D42-AB69-066B786AB55B}"/>
          </ac:spMkLst>
        </pc:spChg>
        <pc:spChg chg="add del">
          <ac:chgData name="Ryan Foote" userId="76d33a7a0293c518" providerId="LiveId" clId="{97DDA8C6-F510-491E-B5AF-9A8880347220}" dt="2021-12-21T20:19:52.022" v="8184" actId="26606"/>
          <ac:spMkLst>
            <pc:docMk/>
            <pc:sldMk cId="2208570382" sldId="291"/>
            <ac:spMk id="90" creationId="{A648176E-454C-437C-B0FC-9B82FCF32B24}"/>
          </ac:spMkLst>
        </pc:spChg>
        <pc:spChg chg="add del">
          <ac:chgData name="Ryan Foote" userId="76d33a7a0293c518" providerId="LiveId" clId="{97DDA8C6-F510-491E-B5AF-9A8880347220}" dt="2021-12-22T20:43:57.412" v="9794" actId="26606"/>
          <ac:spMkLst>
            <pc:docMk/>
            <pc:sldMk cId="2208570382" sldId="291"/>
            <ac:spMk id="92" creationId="{6EFC920F-B85A-4068-BD93-41064EDE93D3}"/>
          </ac:spMkLst>
        </pc:spChg>
        <pc:spChg chg="add del">
          <ac:chgData name="Ryan Foote" userId="76d33a7a0293c518" providerId="LiveId" clId="{97DDA8C6-F510-491E-B5AF-9A8880347220}" dt="2021-12-22T20:43:57.412" v="9794" actId="26606"/>
          <ac:spMkLst>
            <pc:docMk/>
            <pc:sldMk cId="2208570382" sldId="291"/>
            <ac:spMk id="95" creationId="{CBC4F608-B4B8-48C3-9572-C0F061B1CD99}"/>
          </ac:spMkLst>
        </pc:spChg>
        <pc:spChg chg="add del">
          <ac:chgData name="Ryan Foote" userId="76d33a7a0293c518" providerId="LiveId" clId="{97DDA8C6-F510-491E-B5AF-9A8880347220}" dt="2021-12-22T20:43:57.412" v="9794" actId="26606"/>
          <ac:spMkLst>
            <pc:docMk/>
            <pc:sldMk cId="2208570382" sldId="291"/>
            <ac:spMk id="96" creationId="{1382A32C-5B0C-4B1C-A074-76C6DBCC9F87}"/>
          </ac:spMkLst>
        </pc:spChg>
        <pc:spChg chg="add mod">
          <ac:chgData name="Ryan Foote" userId="76d33a7a0293c518" providerId="LiveId" clId="{97DDA8C6-F510-491E-B5AF-9A8880347220}" dt="2021-12-22T20:44:20.919" v="9795" actId="26606"/>
          <ac:spMkLst>
            <pc:docMk/>
            <pc:sldMk cId="2208570382" sldId="291"/>
            <ac:spMk id="97" creationId="{6524D95A-5A8F-4475-AAC3-65676C2E8F22}"/>
          </ac:spMkLst>
        </pc:spChg>
        <pc:spChg chg="add del">
          <ac:chgData name="Ryan Foote" userId="76d33a7a0293c518" providerId="LiveId" clId="{97DDA8C6-F510-491E-B5AF-9A8880347220}" dt="2021-12-22T20:44:20.919" v="9795" actId="26606"/>
          <ac:spMkLst>
            <pc:docMk/>
            <pc:sldMk cId="2208570382" sldId="291"/>
            <ac:spMk id="102" creationId="{D2854001-B4AF-4E18-9D2E-33E37F97A82D}"/>
          </ac:spMkLst>
        </pc:spChg>
        <pc:spChg chg="add del">
          <ac:chgData name="Ryan Foote" userId="76d33a7a0293c518" providerId="LiveId" clId="{97DDA8C6-F510-491E-B5AF-9A8880347220}" dt="2021-12-22T20:44:20.919" v="9795" actId="26606"/>
          <ac:spMkLst>
            <pc:docMk/>
            <pc:sldMk cId="2208570382" sldId="291"/>
            <ac:spMk id="104" creationId="{8AEA628B-C8FF-4D0B-B111-F101F580B15D}"/>
          </ac:spMkLst>
        </pc:spChg>
        <pc:spChg chg="add del">
          <ac:chgData name="Ryan Foote" userId="76d33a7a0293c518" providerId="LiveId" clId="{97DDA8C6-F510-491E-B5AF-9A8880347220}" dt="2021-12-22T20:44:20.919" v="9795" actId="26606"/>
          <ac:spMkLst>
            <pc:docMk/>
            <pc:sldMk cId="2208570382" sldId="291"/>
            <ac:spMk id="106" creationId="{42663BD0-064C-40FC-A331-F49FCA9536AA}"/>
          </ac:spMkLst>
        </pc:spChg>
        <pc:grpChg chg="add del">
          <ac:chgData name="Ryan Foote" userId="76d33a7a0293c518" providerId="LiveId" clId="{97DDA8C6-F510-491E-B5AF-9A8880347220}" dt="2021-12-21T20:19:30.375" v="8172" actId="26606"/>
          <ac:grpSpMkLst>
            <pc:docMk/>
            <pc:sldMk cId="2208570382" sldId="291"/>
            <ac:grpSpMk id="42" creationId="{AE1C45F0-260A-458C-96ED-C1F6D2151219}"/>
          </ac:grpSpMkLst>
        </pc:grpChg>
        <pc:grpChg chg="add del">
          <ac:chgData name="Ryan Foote" userId="76d33a7a0293c518" providerId="LiveId" clId="{97DDA8C6-F510-491E-B5AF-9A8880347220}" dt="2021-12-21T20:19:47.605" v="8180" actId="26606"/>
          <ac:grpSpMkLst>
            <pc:docMk/>
            <pc:sldMk cId="2208570382" sldId="291"/>
            <ac:grpSpMk id="74" creationId="{1C559108-BBAE-426C-8564-051D2BA6DDC8}"/>
          </ac:grpSpMkLst>
        </pc:grpChg>
        <pc:grpChg chg="add del">
          <ac:chgData name="Ryan Foote" userId="76d33a7a0293c518" providerId="LiveId" clId="{97DDA8C6-F510-491E-B5AF-9A8880347220}" dt="2021-12-21T20:19:50.264" v="8182" actId="26606"/>
          <ac:grpSpMkLst>
            <pc:docMk/>
            <pc:sldMk cId="2208570382" sldId="291"/>
            <ac:grpSpMk id="78" creationId="{AE1C45F0-260A-458C-96ED-C1F6D2151219}"/>
          </ac:grpSpMkLst>
        </pc:grpChg>
        <pc:grpChg chg="add del">
          <ac:chgData name="Ryan Foote" userId="76d33a7a0293c518" providerId="LiveId" clId="{97DDA8C6-F510-491E-B5AF-9A8880347220}" dt="2021-12-22T20:43:57.412" v="9794" actId="26606"/>
          <ac:grpSpMkLst>
            <pc:docMk/>
            <pc:sldMk cId="2208570382" sldId="291"/>
            <ac:grpSpMk id="93" creationId="{1C559108-BBAE-426C-8564-051D2BA6DDC8}"/>
          </ac:grpSpMkLst>
        </pc:grpChg>
        <pc:graphicFrameChg chg="add del">
          <ac:chgData name="Ryan Foote" userId="76d33a7a0293c518" providerId="LiveId" clId="{97DDA8C6-F510-491E-B5AF-9A8880347220}" dt="2021-12-21T20:19:33.635" v="8174" actId="26606"/>
          <ac:graphicFrameMkLst>
            <pc:docMk/>
            <pc:sldMk cId="2208570382" sldId="291"/>
            <ac:graphicFrameMk id="37" creationId="{F5371DB2-38CC-4E6A-BFA4-71D4AD9CC6D9}"/>
          </ac:graphicFrameMkLst>
        </pc:graphicFrameChg>
        <pc:graphicFrameChg chg="add del">
          <ac:chgData name="Ryan Foote" userId="76d33a7a0293c518" providerId="LiveId" clId="{97DDA8C6-F510-491E-B5AF-9A8880347220}" dt="2021-12-21T20:19:35.145" v="8176" actId="26606"/>
          <ac:graphicFrameMkLst>
            <pc:docMk/>
            <pc:sldMk cId="2208570382" sldId="291"/>
            <ac:graphicFrameMk id="61" creationId="{2B8CFE65-562E-43DF-B113-CEA27317CD93}"/>
          </ac:graphicFrameMkLst>
        </pc:graphicFrameChg>
        <pc:graphicFrameChg chg="add del">
          <ac:chgData name="Ryan Foote" userId="76d33a7a0293c518" providerId="LiveId" clId="{97DDA8C6-F510-491E-B5AF-9A8880347220}" dt="2021-12-21T20:19:42.885" v="8178" actId="26606"/>
          <ac:graphicFrameMkLst>
            <pc:docMk/>
            <pc:sldMk cId="2208570382" sldId="291"/>
            <ac:graphicFrameMk id="68" creationId="{5C78E2D8-1954-47A9-A16D-1C5AD29236D5}"/>
          </ac:graphicFrameMkLst>
        </pc:graphicFrameChg>
        <pc:picChg chg="mod">
          <ac:chgData name="Ryan Foote" userId="76d33a7a0293c518" providerId="LiveId" clId="{97DDA8C6-F510-491E-B5AF-9A8880347220}" dt="2021-12-22T20:44:20.919" v="9795" actId="26606"/>
          <ac:picMkLst>
            <pc:docMk/>
            <pc:sldMk cId="2208570382" sldId="291"/>
            <ac:picMk id="4" creationId="{B2E35A73-82E5-4DF7-A2AE-45A25C30C50C}"/>
          </ac:picMkLst>
        </pc:picChg>
        <pc:cxnChg chg="add del">
          <ac:chgData name="Ryan Foote" userId="76d33a7a0293c518" providerId="LiveId" clId="{97DDA8C6-F510-491E-B5AF-9A8880347220}" dt="2021-12-21T20:19:30.375" v="8172" actId="26606"/>
          <ac:cxnSpMkLst>
            <pc:docMk/>
            <pc:sldMk cId="2208570382" sldId="291"/>
            <ac:cxnSpMk id="51" creationId="{6CF1BAF6-AD41-4082-B212-8A1F9A2E8779}"/>
          </ac:cxnSpMkLst>
        </pc:cxnChg>
        <pc:cxnChg chg="add del">
          <ac:chgData name="Ryan Foote" userId="76d33a7a0293c518" providerId="LiveId" clId="{97DDA8C6-F510-491E-B5AF-9A8880347220}" dt="2021-12-21T20:19:50.264" v="8182" actId="26606"/>
          <ac:cxnSpMkLst>
            <pc:docMk/>
            <pc:sldMk cId="2208570382" sldId="291"/>
            <ac:cxnSpMk id="84" creationId="{6CF1BAF6-AD41-4082-B212-8A1F9A2E8779}"/>
          </ac:cxnSpMkLst>
        </pc:cxnChg>
        <pc:cxnChg chg="add">
          <ac:chgData name="Ryan Foote" userId="76d33a7a0293c518" providerId="LiveId" clId="{97DDA8C6-F510-491E-B5AF-9A8880347220}" dt="2021-12-22T20:44:20.919" v="9795" actId="26606"/>
          <ac:cxnSpMkLst>
            <pc:docMk/>
            <pc:sldMk cId="2208570382" sldId="291"/>
            <ac:cxnSpMk id="111" creationId="{E4A809D5-3600-46D4-A466-67F2349A54FB}"/>
          </ac:cxnSpMkLst>
        </pc:cxnChg>
      </pc:sldChg>
      <pc:sldChg chg="addSp delSp modSp new del mod setBg modAnim">
        <pc:chgData name="Ryan Foote" userId="76d33a7a0293c518" providerId="LiveId" clId="{97DDA8C6-F510-491E-B5AF-9A8880347220}" dt="2022-01-06T19:15:00.972" v="10514" actId="47"/>
        <pc:sldMkLst>
          <pc:docMk/>
          <pc:sldMk cId="254653658" sldId="292"/>
        </pc:sldMkLst>
        <pc:spChg chg="mod">
          <ac:chgData name="Ryan Foote" userId="76d33a7a0293c518" providerId="LiveId" clId="{97DDA8C6-F510-491E-B5AF-9A8880347220}" dt="2021-12-22T20:51:52.654" v="9853" actId="26606"/>
          <ac:spMkLst>
            <pc:docMk/>
            <pc:sldMk cId="254653658" sldId="292"/>
            <ac:spMk id="2" creationId="{D8F08FB3-2BE6-4D05-A156-74DDE4799D43}"/>
          </ac:spMkLst>
        </pc:spChg>
        <pc:spChg chg="mod">
          <ac:chgData name="Ryan Foote" userId="76d33a7a0293c518" providerId="LiveId" clId="{97DDA8C6-F510-491E-B5AF-9A8880347220}" dt="2022-01-06T19:14:56.921" v="10513" actId="21"/>
          <ac:spMkLst>
            <pc:docMk/>
            <pc:sldMk cId="254653658" sldId="292"/>
            <ac:spMk id="3" creationId="{FE137678-EA1D-4D17-9C22-1FA10B4A77D2}"/>
          </ac:spMkLst>
        </pc:spChg>
        <pc:spChg chg="add del">
          <ac:chgData name="Ryan Foote" userId="76d33a7a0293c518" providerId="LiveId" clId="{97DDA8C6-F510-491E-B5AF-9A8880347220}" dt="2021-12-22T20:45:01.684" v="9805" actId="26606"/>
          <ac:spMkLst>
            <pc:docMk/>
            <pc:sldMk cId="254653658" sldId="292"/>
            <ac:spMk id="8" creationId="{100EDD19-6802-4EC3-95CE-CFFAB042CFD6}"/>
          </ac:spMkLst>
        </pc:spChg>
        <pc:spChg chg="add del">
          <ac:chgData name="Ryan Foote" userId="76d33a7a0293c518" providerId="LiveId" clId="{97DDA8C6-F510-491E-B5AF-9A8880347220}" dt="2021-12-22T20:45:01.684" v="9805" actId="26606"/>
          <ac:spMkLst>
            <pc:docMk/>
            <pc:sldMk cId="254653658" sldId="292"/>
            <ac:spMk id="10" creationId="{DB17E863-922E-4C26-BD64-E8FD41D28661}"/>
          </ac:spMkLst>
        </pc:spChg>
        <pc:spChg chg="add del">
          <ac:chgData name="Ryan Foote" userId="76d33a7a0293c518" providerId="LiveId" clId="{97DDA8C6-F510-491E-B5AF-9A8880347220}" dt="2021-12-22T20:44:51.256" v="9799" actId="26606"/>
          <ac:spMkLst>
            <pc:docMk/>
            <pc:sldMk cId="254653658" sldId="292"/>
            <ac:spMk id="11" creationId="{3EBE8569-6AEC-4B8C-8D53-2DE337CDBA65}"/>
          </ac:spMkLst>
        </pc:spChg>
        <pc:spChg chg="add del">
          <ac:chgData name="Ryan Foote" userId="76d33a7a0293c518" providerId="LiveId" clId="{97DDA8C6-F510-491E-B5AF-9A8880347220}" dt="2021-12-22T20:44:51.256" v="9799" actId="26606"/>
          <ac:spMkLst>
            <pc:docMk/>
            <pc:sldMk cId="254653658" sldId="292"/>
            <ac:spMk id="12" creationId="{8FC9BE17-9A7B-462D-AE50-3D8777387304}"/>
          </ac:spMkLst>
        </pc:spChg>
        <pc:spChg chg="add del">
          <ac:chgData name="Ryan Foote" userId="76d33a7a0293c518" providerId="LiveId" clId="{97DDA8C6-F510-491E-B5AF-9A8880347220}" dt="2021-12-22T20:44:51.256" v="9799" actId="26606"/>
          <ac:spMkLst>
            <pc:docMk/>
            <pc:sldMk cId="254653658" sldId="292"/>
            <ac:spMk id="13" creationId="{55D4142C-5077-457F-A6AD-3FECFDB39685}"/>
          </ac:spMkLst>
        </pc:spChg>
        <pc:spChg chg="add del">
          <ac:chgData name="Ryan Foote" userId="76d33a7a0293c518" providerId="LiveId" clId="{97DDA8C6-F510-491E-B5AF-9A8880347220}" dt="2021-12-22T20:44:51.256" v="9799" actId="26606"/>
          <ac:spMkLst>
            <pc:docMk/>
            <pc:sldMk cId="254653658" sldId="292"/>
            <ac:spMk id="15" creationId="{7A5F0580-5EE9-419F-96EE-B6529EF6E7D0}"/>
          </ac:spMkLst>
        </pc:spChg>
        <pc:spChg chg="add del">
          <ac:chgData name="Ryan Foote" userId="76d33a7a0293c518" providerId="LiveId" clId="{97DDA8C6-F510-491E-B5AF-9A8880347220}" dt="2021-12-22T20:45:15.704" v="9807" actId="26606"/>
          <ac:spMkLst>
            <pc:docMk/>
            <pc:sldMk cId="254653658" sldId="292"/>
            <ac:spMk id="16" creationId="{F13C74B1-5B17-4795-BED0-7140497B445A}"/>
          </ac:spMkLst>
        </pc:spChg>
        <pc:spChg chg="add del">
          <ac:chgData name="Ryan Foote" userId="76d33a7a0293c518" providerId="LiveId" clId="{97DDA8C6-F510-491E-B5AF-9A8880347220}" dt="2021-12-22T20:45:15.704" v="9807" actId="26606"/>
          <ac:spMkLst>
            <pc:docMk/>
            <pc:sldMk cId="254653658" sldId="292"/>
            <ac:spMk id="19" creationId="{D4974D33-8DC5-464E-8C6D-BE58F0669C17}"/>
          </ac:spMkLst>
        </pc:spChg>
        <pc:spChg chg="add del">
          <ac:chgData name="Ryan Foote" userId="76d33a7a0293c518" providerId="LiveId" clId="{97DDA8C6-F510-491E-B5AF-9A8880347220}" dt="2021-12-22T20:44:57.026" v="9803" actId="26606"/>
          <ac:spMkLst>
            <pc:docMk/>
            <pc:sldMk cId="254653658" sldId="292"/>
            <ac:spMk id="20" creationId="{8FC9BE17-9A7B-462D-AE50-3D8777387304}"/>
          </ac:spMkLst>
        </pc:spChg>
        <pc:spChg chg="add del">
          <ac:chgData name="Ryan Foote" userId="76d33a7a0293c518" providerId="LiveId" clId="{97DDA8C6-F510-491E-B5AF-9A8880347220}" dt="2021-12-22T20:44:57.026" v="9803" actId="26606"/>
          <ac:spMkLst>
            <pc:docMk/>
            <pc:sldMk cId="254653658" sldId="292"/>
            <ac:spMk id="22" creationId="{3EBE8569-6AEC-4B8C-8D53-2DE337CDBA65}"/>
          </ac:spMkLst>
        </pc:spChg>
        <pc:spChg chg="add del">
          <ac:chgData name="Ryan Foote" userId="76d33a7a0293c518" providerId="LiveId" clId="{97DDA8C6-F510-491E-B5AF-9A8880347220}" dt="2021-12-22T20:44:57.026" v="9803" actId="26606"/>
          <ac:spMkLst>
            <pc:docMk/>
            <pc:sldMk cId="254653658" sldId="292"/>
            <ac:spMk id="23" creationId="{55D4142C-5077-457F-A6AD-3FECFDB39685}"/>
          </ac:spMkLst>
        </pc:spChg>
        <pc:spChg chg="add del">
          <ac:chgData name="Ryan Foote" userId="76d33a7a0293c518" providerId="LiveId" clId="{97DDA8C6-F510-491E-B5AF-9A8880347220}" dt="2021-12-22T20:44:57.026" v="9803" actId="26606"/>
          <ac:spMkLst>
            <pc:docMk/>
            <pc:sldMk cId="254653658" sldId="292"/>
            <ac:spMk id="24" creationId="{7A5F0580-5EE9-419F-96EE-B6529EF6E7D0}"/>
          </ac:spMkLst>
        </pc:spChg>
        <pc:spChg chg="add del">
          <ac:chgData name="Ryan Foote" userId="76d33a7a0293c518" providerId="LiveId" clId="{97DDA8C6-F510-491E-B5AF-9A8880347220}" dt="2021-12-22T20:45:25.761" v="9809" actId="26606"/>
          <ac:spMkLst>
            <pc:docMk/>
            <pc:sldMk cId="254653658" sldId="292"/>
            <ac:spMk id="27" creationId="{F94AA2BD-2E3F-4B1D-8127-5744B8115311}"/>
          </ac:spMkLst>
        </pc:spChg>
        <pc:spChg chg="add del">
          <ac:chgData name="Ryan Foote" userId="76d33a7a0293c518" providerId="LiveId" clId="{97DDA8C6-F510-491E-B5AF-9A8880347220}" dt="2021-12-22T20:45:25.761" v="9809" actId="26606"/>
          <ac:spMkLst>
            <pc:docMk/>
            <pc:sldMk cId="254653658" sldId="292"/>
            <ac:spMk id="28" creationId="{4BD02261-2DC8-4AA8-9E16-7751AE892445}"/>
          </ac:spMkLst>
        </pc:spChg>
        <pc:spChg chg="add del">
          <ac:chgData name="Ryan Foote" userId="76d33a7a0293c518" providerId="LiveId" clId="{97DDA8C6-F510-491E-B5AF-9A8880347220}" dt="2021-12-22T20:45:25.761" v="9809" actId="26606"/>
          <ac:spMkLst>
            <pc:docMk/>
            <pc:sldMk cId="254653658" sldId="292"/>
            <ac:spMk id="29" creationId="{3D752CF2-2291-40B5-B462-C17B174C10BC}"/>
          </ac:spMkLst>
        </pc:spChg>
        <pc:spChg chg="add del">
          <ac:chgData name="Ryan Foote" userId="76d33a7a0293c518" providerId="LiveId" clId="{97DDA8C6-F510-491E-B5AF-9A8880347220}" dt="2021-12-22T20:46:22.351" v="9811" actId="26606"/>
          <ac:spMkLst>
            <pc:docMk/>
            <pc:sldMk cId="254653658" sldId="292"/>
            <ac:spMk id="32" creationId="{CBB2B1F0-0DD6-4744-9A46-7A344FB48E40}"/>
          </ac:spMkLst>
        </pc:spChg>
        <pc:spChg chg="add del">
          <ac:chgData name="Ryan Foote" userId="76d33a7a0293c518" providerId="LiveId" clId="{97DDA8C6-F510-491E-B5AF-9A8880347220}" dt="2021-12-22T20:46:22.351" v="9811" actId="26606"/>
          <ac:spMkLst>
            <pc:docMk/>
            <pc:sldMk cId="254653658" sldId="292"/>
            <ac:spMk id="33" creationId="{52D502E5-F6B4-4D58-B4AE-FC466FF15EE8}"/>
          </ac:spMkLst>
        </pc:spChg>
        <pc:spChg chg="add del">
          <ac:chgData name="Ryan Foote" userId="76d33a7a0293c518" providerId="LiveId" clId="{97DDA8C6-F510-491E-B5AF-9A8880347220}" dt="2021-12-22T20:46:22.351" v="9811" actId="26606"/>
          <ac:spMkLst>
            <pc:docMk/>
            <pc:sldMk cId="254653658" sldId="292"/>
            <ac:spMk id="34" creationId="{9DECDBF4-02B6-4BB4-B65B-B8107AD6A9E8}"/>
          </ac:spMkLst>
        </pc:spChg>
        <pc:spChg chg="add del">
          <ac:chgData name="Ryan Foote" userId="76d33a7a0293c518" providerId="LiveId" clId="{97DDA8C6-F510-491E-B5AF-9A8880347220}" dt="2021-12-22T20:46:26.397" v="9813" actId="26606"/>
          <ac:spMkLst>
            <pc:docMk/>
            <pc:sldMk cId="254653658" sldId="292"/>
            <ac:spMk id="36" creationId="{8D1AA55E-40D5-461B-A5A8-4AE8AAB71B08}"/>
          </ac:spMkLst>
        </pc:spChg>
        <pc:spChg chg="add del">
          <ac:chgData name="Ryan Foote" userId="76d33a7a0293c518" providerId="LiveId" clId="{97DDA8C6-F510-491E-B5AF-9A8880347220}" dt="2021-12-22T20:46:29.695" v="9815" actId="26606"/>
          <ac:spMkLst>
            <pc:docMk/>
            <pc:sldMk cId="254653658" sldId="292"/>
            <ac:spMk id="43" creationId="{B775CD93-9DF2-48CB-9F57-1BCA9A46C7FA}"/>
          </ac:spMkLst>
        </pc:spChg>
        <pc:spChg chg="add del">
          <ac:chgData name="Ryan Foote" userId="76d33a7a0293c518" providerId="LiveId" clId="{97DDA8C6-F510-491E-B5AF-9A8880347220}" dt="2021-12-22T20:46:29.695" v="9815" actId="26606"/>
          <ac:spMkLst>
            <pc:docMk/>
            <pc:sldMk cId="254653658" sldId="292"/>
            <ac:spMk id="44" creationId="{1C091803-41C2-48E0-9228-5148460C7479}"/>
          </ac:spMkLst>
        </pc:spChg>
        <pc:spChg chg="add del">
          <ac:chgData name="Ryan Foote" userId="76d33a7a0293c518" providerId="LiveId" clId="{97DDA8C6-F510-491E-B5AF-9A8880347220}" dt="2021-12-22T20:46:29.695" v="9815" actId="26606"/>
          <ac:spMkLst>
            <pc:docMk/>
            <pc:sldMk cId="254653658" sldId="292"/>
            <ac:spMk id="45" creationId="{E186B68C-84BC-4A6E-99D1-EE87483C1349}"/>
          </ac:spMkLst>
        </pc:spChg>
        <pc:spChg chg="add del">
          <ac:chgData name="Ryan Foote" userId="76d33a7a0293c518" providerId="LiveId" clId="{97DDA8C6-F510-491E-B5AF-9A8880347220}" dt="2021-12-22T20:46:29.695" v="9815" actId="26606"/>
          <ac:spMkLst>
            <pc:docMk/>
            <pc:sldMk cId="254653658" sldId="292"/>
            <ac:spMk id="46" creationId="{6166C6D1-23AC-49C4-BA07-238E4E9F8CEB}"/>
          </ac:spMkLst>
        </pc:spChg>
        <pc:spChg chg="add del">
          <ac:chgData name="Ryan Foote" userId="76d33a7a0293c518" providerId="LiveId" clId="{97DDA8C6-F510-491E-B5AF-9A8880347220}" dt="2021-12-22T20:46:37.459" v="9817" actId="26606"/>
          <ac:spMkLst>
            <pc:docMk/>
            <pc:sldMk cId="254653658" sldId="292"/>
            <ac:spMk id="48" creationId="{B6CDA21F-E7AF-4C75-8395-33F58D5B0E45}"/>
          </ac:spMkLst>
        </pc:spChg>
        <pc:spChg chg="add del">
          <ac:chgData name="Ryan Foote" userId="76d33a7a0293c518" providerId="LiveId" clId="{97DDA8C6-F510-491E-B5AF-9A8880347220}" dt="2021-12-22T20:46:37.459" v="9817" actId="26606"/>
          <ac:spMkLst>
            <pc:docMk/>
            <pc:sldMk cId="254653658" sldId="292"/>
            <ac:spMk id="53" creationId="{D5B0017B-2ECA-49AF-B397-DC140825DF8D}"/>
          </ac:spMkLst>
        </pc:spChg>
        <pc:spChg chg="add del">
          <ac:chgData name="Ryan Foote" userId="76d33a7a0293c518" providerId="LiveId" clId="{97DDA8C6-F510-491E-B5AF-9A8880347220}" dt="2021-12-22T20:46:46.271" v="9819" actId="26606"/>
          <ac:spMkLst>
            <pc:docMk/>
            <pc:sldMk cId="254653658" sldId="292"/>
            <ac:spMk id="56" creationId="{327D73B4-9F5C-4A64-A179-51B9500CB8B5}"/>
          </ac:spMkLst>
        </pc:spChg>
        <pc:spChg chg="add del">
          <ac:chgData name="Ryan Foote" userId="76d33a7a0293c518" providerId="LiveId" clId="{97DDA8C6-F510-491E-B5AF-9A8880347220}" dt="2021-12-22T20:46:46.271" v="9819" actId="26606"/>
          <ac:spMkLst>
            <pc:docMk/>
            <pc:sldMk cId="254653658" sldId="292"/>
            <ac:spMk id="57" creationId="{C1F06963-6374-4B48-844F-071A9BAAAE02}"/>
          </ac:spMkLst>
        </pc:spChg>
        <pc:spChg chg="add del">
          <ac:chgData name="Ryan Foote" userId="76d33a7a0293c518" providerId="LiveId" clId="{97DDA8C6-F510-491E-B5AF-9A8880347220}" dt="2021-12-22T20:46:46.271" v="9819" actId="26606"/>
          <ac:spMkLst>
            <pc:docMk/>
            <pc:sldMk cId="254653658" sldId="292"/>
            <ac:spMk id="58" creationId="{6CB927A4-E432-4310-9CD5-E89FF5063179}"/>
          </ac:spMkLst>
        </pc:spChg>
        <pc:spChg chg="add del">
          <ac:chgData name="Ryan Foote" userId="76d33a7a0293c518" providerId="LiveId" clId="{97DDA8C6-F510-491E-B5AF-9A8880347220}" dt="2021-12-22T20:46:46.271" v="9819" actId="26606"/>
          <ac:spMkLst>
            <pc:docMk/>
            <pc:sldMk cId="254653658" sldId="292"/>
            <ac:spMk id="59" creationId="{1453BF6C-B012-48B7-B4E8-6D7AC7C27D02}"/>
          </ac:spMkLst>
        </pc:spChg>
        <pc:spChg chg="add del">
          <ac:chgData name="Ryan Foote" userId="76d33a7a0293c518" providerId="LiveId" clId="{97DDA8C6-F510-491E-B5AF-9A8880347220}" dt="2021-12-22T20:46:46.271" v="9819" actId="26606"/>
          <ac:spMkLst>
            <pc:docMk/>
            <pc:sldMk cId="254653658" sldId="292"/>
            <ac:spMk id="60" creationId="{E3020543-B24B-4EC4-8FFC-8DD88EEA91A8}"/>
          </ac:spMkLst>
        </pc:spChg>
        <pc:spChg chg="add del">
          <ac:chgData name="Ryan Foote" userId="76d33a7a0293c518" providerId="LiveId" clId="{97DDA8C6-F510-491E-B5AF-9A8880347220}" dt="2021-12-22T20:48:15.211" v="9821" actId="26606"/>
          <ac:spMkLst>
            <pc:docMk/>
            <pc:sldMk cId="254653658" sldId="292"/>
            <ac:spMk id="63" creationId="{F13C74B1-5B17-4795-BED0-7140497B445A}"/>
          </ac:spMkLst>
        </pc:spChg>
        <pc:spChg chg="add del">
          <ac:chgData name="Ryan Foote" userId="76d33a7a0293c518" providerId="LiveId" clId="{97DDA8C6-F510-491E-B5AF-9A8880347220}" dt="2021-12-22T20:48:15.211" v="9821" actId="26606"/>
          <ac:spMkLst>
            <pc:docMk/>
            <pc:sldMk cId="254653658" sldId="292"/>
            <ac:spMk id="64" creationId="{D4974D33-8DC5-464E-8C6D-BE58F0669C17}"/>
          </ac:spMkLst>
        </pc:spChg>
        <pc:spChg chg="add del">
          <ac:chgData name="Ryan Foote" userId="76d33a7a0293c518" providerId="LiveId" clId="{97DDA8C6-F510-491E-B5AF-9A8880347220}" dt="2021-12-22T20:49:02.902" v="9833" actId="26606"/>
          <ac:spMkLst>
            <pc:docMk/>
            <pc:sldMk cId="254653658" sldId="292"/>
            <ac:spMk id="71" creationId="{5E39A796-BE83-48B1-B33F-35C4A32AAB57}"/>
          </ac:spMkLst>
        </pc:spChg>
        <pc:spChg chg="add del">
          <ac:chgData name="Ryan Foote" userId="76d33a7a0293c518" providerId="LiveId" clId="{97DDA8C6-F510-491E-B5AF-9A8880347220}" dt="2021-12-22T20:49:02.902" v="9833" actId="26606"/>
          <ac:spMkLst>
            <pc:docMk/>
            <pc:sldMk cId="254653658" sldId="292"/>
            <ac:spMk id="73" creationId="{72F84B47-E267-4194-8194-831DB7B5547F}"/>
          </ac:spMkLst>
        </pc:spChg>
        <pc:spChg chg="add del">
          <ac:chgData name="Ryan Foote" userId="76d33a7a0293c518" providerId="LiveId" clId="{97DDA8C6-F510-491E-B5AF-9A8880347220}" dt="2021-12-22T20:49:20.765" v="9835" actId="26606"/>
          <ac:spMkLst>
            <pc:docMk/>
            <pc:sldMk cId="254653658" sldId="292"/>
            <ac:spMk id="75" creationId="{2711A8FB-68FC-45FC-B01E-38F809E2D439}"/>
          </ac:spMkLst>
        </pc:spChg>
        <pc:spChg chg="add del">
          <ac:chgData name="Ryan Foote" userId="76d33a7a0293c518" providerId="LiveId" clId="{97DDA8C6-F510-491E-B5AF-9A8880347220}" dt="2021-12-22T20:49:20.765" v="9835" actId="26606"/>
          <ac:spMkLst>
            <pc:docMk/>
            <pc:sldMk cId="254653658" sldId="292"/>
            <ac:spMk id="77" creationId="{2A865FE3-5FC9-4049-87CF-30019C46C0F5}"/>
          </ac:spMkLst>
        </pc:spChg>
        <pc:spChg chg="add del mod">
          <ac:chgData name="Ryan Foote" userId="76d33a7a0293c518" providerId="LiveId" clId="{97DDA8C6-F510-491E-B5AF-9A8880347220}" dt="2022-01-06T19:12:51.907" v="10512" actId="478"/>
          <ac:spMkLst>
            <pc:docMk/>
            <pc:sldMk cId="254653658" sldId="292"/>
            <ac:spMk id="83" creationId="{367C364A-D817-4839-8A56-E5162615DCE2}"/>
          </ac:spMkLst>
        </pc:spChg>
        <pc:spChg chg="add del">
          <ac:chgData name="Ryan Foote" userId="76d33a7a0293c518" providerId="LiveId" clId="{97DDA8C6-F510-491E-B5AF-9A8880347220}" dt="2021-12-22T20:51:52.654" v="9853" actId="26606"/>
          <ac:spMkLst>
            <pc:docMk/>
            <pc:sldMk cId="254653658" sldId="292"/>
            <ac:spMk id="161" creationId="{2C9A9DA9-7DC8-488B-A882-123947B0F3D9}"/>
          </ac:spMkLst>
        </pc:spChg>
        <pc:spChg chg="add del">
          <ac:chgData name="Ryan Foote" userId="76d33a7a0293c518" providerId="LiveId" clId="{97DDA8C6-F510-491E-B5AF-9A8880347220}" dt="2021-12-22T20:51:52.654" v="9853" actId="26606"/>
          <ac:spMkLst>
            <pc:docMk/>
            <pc:sldMk cId="254653658" sldId="292"/>
            <ac:spMk id="163" creationId="{57F6BDD4-E066-4008-8011-6CC31AEB4556}"/>
          </ac:spMkLst>
        </pc:spChg>
        <pc:spChg chg="add del">
          <ac:chgData name="Ryan Foote" userId="76d33a7a0293c518" providerId="LiveId" clId="{97DDA8C6-F510-491E-B5AF-9A8880347220}" dt="2021-12-22T20:51:52.654" v="9853" actId="26606"/>
          <ac:spMkLst>
            <pc:docMk/>
            <pc:sldMk cId="254653658" sldId="292"/>
            <ac:spMk id="165" creationId="{2711A8FB-68FC-45FC-B01E-38F809E2D439}"/>
          </ac:spMkLst>
        </pc:spChg>
        <pc:spChg chg="add del">
          <ac:chgData name="Ryan Foote" userId="76d33a7a0293c518" providerId="LiveId" clId="{97DDA8C6-F510-491E-B5AF-9A8880347220}" dt="2021-12-22T20:51:52.654" v="9853" actId="26606"/>
          <ac:spMkLst>
            <pc:docMk/>
            <pc:sldMk cId="254653658" sldId="292"/>
            <ac:spMk id="167" creationId="{2A865FE3-5FC9-4049-87CF-30019C46C0F5}"/>
          </ac:spMkLst>
        </pc:spChg>
        <pc:spChg chg="add del">
          <ac:chgData name="Ryan Foote" userId="76d33a7a0293c518" providerId="LiveId" clId="{97DDA8C6-F510-491E-B5AF-9A8880347220}" dt="2021-12-22T20:49:20.765" v="9835" actId="26606"/>
          <ac:spMkLst>
            <pc:docMk/>
            <pc:sldMk cId="254653658" sldId="292"/>
            <ac:spMk id="2052" creationId="{2C9A9DA9-7DC8-488B-A882-123947B0F3D9}"/>
          </ac:spMkLst>
        </pc:spChg>
        <pc:spChg chg="add del">
          <ac:chgData name="Ryan Foote" userId="76d33a7a0293c518" providerId="LiveId" clId="{97DDA8C6-F510-491E-B5AF-9A8880347220}" dt="2021-12-22T20:49:20.765" v="9835" actId="26606"/>
          <ac:spMkLst>
            <pc:docMk/>
            <pc:sldMk cId="254653658" sldId="292"/>
            <ac:spMk id="2053" creationId="{57F6BDD4-E066-4008-8011-6CC31AEB4556}"/>
          </ac:spMkLst>
        </pc:spChg>
        <pc:spChg chg="add del">
          <ac:chgData name="Ryan Foote" userId="76d33a7a0293c518" providerId="LiveId" clId="{97DDA8C6-F510-491E-B5AF-9A8880347220}" dt="2021-12-22T20:49:41.954" v="9839" actId="26606"/>
          <ac:spMkLst>
            <pc:docMk/>
            <pc:sldMk cId="254653658" sldId="292"/>
            <ac:spMk id="2057" creationId="{EDDBB197-D710-4A4F-A9CA-FD2177498BE8}"/>
          </ac:spMkLst>
        </pc:spChg>
        <pc:spChg chg="add del">
          <ac:chgData name="Ryan Foote" userId="76d33a7a0293c518" providerId="LiveId" clId="{97DDA8C6-F510-491E-B5AF-9A8880347220}" dt="2021-12-22T20:49:41.954" v="9839" actId="26606"/>
          <ac:spMkLst>
            <pc:docMk/>
            <pc:sldMk cId="254653658" sldId="292"/>
            <ac:spMk id="2058" creationId="{975D1CFA-2CDB-4B64-BD9F-85744E8DA12F}"/>
          </ac:spMkLst>
        </pc:spChg>
        <pc:spChg chg="add del">
          <ac:chgData name="Ryan Foote" userId="76d33a7a0293c518" providerId="LiveId" clId="{97DDA8C6-F510-491E-B5AF-9A8880347220}" dt="2021-12-22T20:49:46.238" v="9841" actId="26606"/>
          <ac:spMkLst>
            <pc:docMk/>
            <pc:sldMk cId="254653658" sldId="292"/>
            <ac:spMk id="2062" creationId="{05C7EBC3-4672-4DAB-81C2-58661FAFAED6}"/>
          </ac:spMkLst>
        </pc:spChg>
        <pc:spChg chg="add del">
          <ac:chgData name="Ryan Foote" userId="76d33a7a0293c518" providerId="LiveId" clId="{97DDA8C6-F510-491E-B5AF-9A8880347220}" dt="2021-12-22T20:49:46.238" v="9841" actId="26606"/>
          <ac:spMkLst>
            <pc:docMk/>
            <pc:sldMk cId="254653658" sldId="292"/>
            <ac:spMk id="2063" creationId="{40BF962F-4C6F-461E-86F2-C43F56CC939B}"/>
          </ac:spMkLst>
        </pc:spChg>
        <pc:spChg chg="add del">
          <ac:chgData name="Ryan Foote" userId="76d33a7a0293c518" providerId="LiveId" clId="{97DDA8C6-F510-491E-B5AF-9A8880347220}" dt="2021-12-22T20:49:46.238" v="9841" actId="26606"/>
          <ac:spMkLst>
            <pc:docMk/>
            <pc:sldMk cId="254653658" sldId="292"/>
            <ac:spMk id="2064" creationId="{2E94A4F7-38E4-45EA-8E2E-CE1B5766B4F1}"/>
          </ac:spMkLst>
        </pc:spChg>
        <pc:spChg chg="add del">
          <ac:chgData name="Ryan Foote" userId="76d33a7a0293c518" providerId="LiveId" clId="{97DDA8C6-F510-491E-B5AF-9A8880347220}" dt="2021-12-22T20:50:05.252" v="9843" actId="26606"/>
          <ac:spMkLst>
            <pc:docMk/>
            <pc:sldMk cId="254653658" sldId="292"/>
            <ac:spMk id="2066" creationId="{CEB41C5C-0F34-4DDA-9D7C-5E717F35F60C}"/>
          </ac:spMkLst>
        </pc:spChg>
        <pc:spChg chg="add del">
          <ac:chgData name="Ryan Foote" userId="76d33a7a0293c518" providerId="LiveId" clId="{97DDA8C6-F510-491E-B5AF-9A8880347220}" dt="2021-12-22T20:50:08.321" v="9845" actId="26606"/>
          <ac:spMkLst>
            <pc:docMk/>
            <pc:sldMk cId="254653658" sldId="292"/>
            <ac:spMk id="2069" creationId="{5E39A796-BE83-48B1-B33F-35C4A32AAB57}"/>
          </ac:spMkLst>
        </pc:spChg>
        <pc:spChg chg="add del">
          <ac:chgData name="Ryan Foote" userId="76d33a7a0293c518" providerId="LiveId" clId="{97DDA8C6-F510-491E-B5AF-9A8880347220}" dt="2021-12-22T20:50:08.321" v="9845" actId="26606"/>
          <ac:spMkLst>
            <pc:docMk/>
            <pc:sldMk cId="254653658" sldId="292"/>
            <ac:spMk id="2070" creationId="{72F84B47-E267-4194-8194-831DB7B5547F}"/>
          </ac:spMkLst>
        </pc:spChg>
        <pc:spChg chg="add del">
          <ac:chgData name="Ryan Foote" userId="76d33a7a0293c518" providerId="LiveId" clId="{97DDA8C6-F510-491E-B5AF-9A8880347220}" dt="2021-12-22T20:50:09.819" v="9847" actId="26606"/>
          <ac:spMkLst>
            <pc:docMk/>
            <pc:sldMk cId="254653658" sldId="292"/>
            <ac:spMk id="2072" creationId="{2B97F24A-32CE-4C1C-A50D-3016B394DCFB}"/>
          </ac:spMkLst>
        </pc:spChg>
        <pc:spChg chg="add del">
          <ac:chgData name="Ryan Foote" userId="76d33a7a0293c518" providerId="LiveId" clId="{97DDA8C6-F510-491E-B5AF-9A8880347220}" dt="2021-12-22T20:50:09.819" v="9847" actId="26606"/>
          <ac:spMkLst>
            <pc:docMk/>
            <pc:sldMk cId="254653658" sldId="292"/>
            <ac:spMk id="2073" creationId="{6357EC4F-235E-4222-A36F-C7878ACE37F2}"/>
          </ac:spMkLst>
        </pc:spChg>
        <pc:spChg chg="add del">
          <ac:chgData name="Ryan Foote" userId="76d33a7a0293c518" providerId="LiveId" clId="{97DDA8C6-F510-491E-B5AF-9A8880347220}" dt="2021-12-22T20:51:52.658" v="9854" actId="26606"/>
          <ac:spMkLst>
            <pc:docMk/>
            <pc:sldMk cId="254653658" sldId="292"/>
            <ac:spMk id="2075" creationId="{5E39A796-BE83-48B1-B33F-35C4A32AAB57}"/>
          </ac:spMkLst>
        </pc:spChg>
        <pc:spChg chg="add del">
          <ac:chgData name="Ryan Foote" userId="76d33a7a0293c518" providerId="LiveId" clId="{97DDA8C6-F510-491E-B5AF-9A8880347220}" dt="2021-12-22T20:51:52.658" v="9854" actId="26606"/>
          <ac:spMkLst>
            <pc:docMk/>
            <pc:sldMk cId="254653658" sldId="292"/>
            <ac:spMk id="2076" creationId="{72F84B47-E267-4194-8194-831DB7B5547F}"/>
          </ac:spMkLst>
        </pc:spChg>
        <pc:spChg chg="add">
          <ac:chgData name="Ryan Foote" userId="76d33a7a0293c518" providerId="LiveId" clId="{97DDA8C6-F510-491E-B5AF-9A8880347220}" dt="2021-12-22T20:51:52.658" v="9854" actId="26606"/>
          <ac:spMkLst>
            <pc:docMk/>
            <pc:sldMk cId="254653658" sldId="292"/>
            <ac:spMk id="2078" creationId="{5E39A796-BE83-48B1-B33F-35C4A32AAB57}"/>
          </ac:spMkLst>
        </pc:spChg>
        <pc:spChg chg="add">
          <ac:chgData name="Ryan Foote" userId="76d33a7a0293c518" providerId="LiveId" clId="{97DDA8C6-F510-491E-B5AF-9A8880347220}" dt="2021-12-22T20:51:52.658" v="9854" actId="26606"/>
          <ac:spMkLst>
            <pc:docMk/>
            <pc:sldMk cId="254653658" sldId="292"/>
            <ac:spMk id="2079" creationId="{72F84B47-E267-4194-8194-831DB7B5547F}"/>
          </ac:spMkLst>
        </pc:spChg>
        <pc:grpChg chg="add del">
          <ac:chgData name="Ryan Foote" userId="76d33a7a0293c518" providerId="LiveId" clId="{97DDA8C6-F510-491E-B5AF-9A8880347220}" dt="2021-12-22T20:46:26.397" v="9813" actId="26606"/>
          <ac:grpSpMkLst>
            <pc:docMk/>
            <pc:sldMk cId="254653658" sldId="292"/>
            <ac:grpSpMk id="38" creationId="{78350D8D-73D6-4132-89B5-DD52F3962A76}"/>
          </ac:grpSpMkLst>
        </pc:grpChg>
        <pc:grpChg chg="add del">
          <ac:chgData name="Ryan Foote" userId="76d33a7a0293c518" providerId="LiveId" clId="{97DDA8C6-F510-491E-B5AF-9A8880347220}" dt="2021-12-22T20:46:37.459" v="9817" actId="26606"/>
          <ac:grpSpMkLst>
            <pc:docMk/>
            <pc:sldMk cId="254653658" sldId="292"/>
            <ac:grpSpMk id="49" creationId="{AE1C45F0-260A-458C-96ED-C1F6D2151219}"/>
          </ac:grpSpMkLst>
        </pc:grpChg>
        <pc:grpChg chg="add del">
          <ac:chgData name="Ryan Foote" userId="76d33a7a0293c518" providerId="LiveId" clId="{97DDA8C6-F510-491E-B5AF-9A8880347220}" dt="2021-12-22T20:49:41.954" v="9839" actId="26606"/>
          <ac:grpSpMkLst>
            <pc:docMk/>
            <pc:sldMk cId="254653658" sldId="292"/>
            <ac:grpSpMk id="2059" creationId="{25EE5136-01F1-466C-962D-BA9B4C6757AA}"/>
          </ac:grpSpMkLst>
        </pc:grpChg>
        <pc:picChg chg="add del">
          <ac:chgData name="Ryan Foote" userId="76d33a7a0293c518" providerId="LiveId" clId="{97DDA8C6-F510-491E-B5AF-9A8880347220}" dt="2021-12-22T20:44:49.863" v="9797" actId="26606"/>
          <ac:picMkLst>
            <pc:docMk/>
            <pc:sldMk cId="254653658" sldId="292"/>
            <ac:picMk id="5" creationId="{BCE46231-68A9-47C6-915F-C2DE47127E2C}"/>
          </ac:picMkLst>
        </pc:picChg>
        <pc:picChg chg="add del">
          <ac:chgData name="Ryan Foote" userId="76d33a7a0293c518" providerId="LiveId" clId="{97DDA8C6-F510-491E-B5AF-9A8880347220}" dt="2021-12-22T20:44:51.256" v="9799" actId="26606"/>
          <ac:picMkLst>
            <pc:docMk/>
            <pc:sldMk cId="254653658" sldId="292"/>
            <ac:picMk id="14" creationId="{E35264BE-0413-499B-BCF2-D3B375F26798}"/>
          </ac:picMkLst>
        </pc:picChg>
        <pc:picChg chg="add del">
          <ac:chgData name="Ryan Foote" userId="76d33a7a0293c518" providerId="LiveId" clId="{97DDA8C6-F510-491E-B5AF-9A8880347220}" dt="2021-12-22T20:44:52.143" v="9801" actId="26606"/>
          <ac:picMkLst>
            <pc:docMk/>
            <pc:sldMk cId="254653658" sldId="292"/>
            <ac:picMk id="18" creationId="{BCE46231-68A9-47C6-915F-C2DE47127E2C}"/>
          </ac:picMkLst>
        </pc:picChg>
        <pc:picChg chg="add del">
          <ac:chgData name="Ryan Foote" userId="76d33a7a0293c518" providerId="LiveId" clId="{97DDA8C6-F510-491E-B5AF-9A8880347220}" dt="2021-12-22T20:44:57.026" v="9803" actId="26606"/>
          <ac:picMkLst>
            <pc:docMk/>
            <pc:sldMk cId="254653658" sldId="292"/>
            <ac:picMk id="21" creationId="{E35264BE-0413-499B-BCF2-D3B375F26798}"/>
          </ac:picMkLst>
        </pc:picChg>
        <pc:picChg chg="add del">
          <ac:chgData name="Ryan Foote" userId="76d33a7a0293c518" providerId="LiveId" clId="{97DDA8C6-F510-491E-B5AF-9A8880347220}" dt="2021-12-22T20:45:15.704" v="9807" actId="26606"/>
          <ac:picMkLst>
            <pc:docMk/>
            <pc:sldMk cId="254653658" sldId="292"/>
            <ac:picMk id="25" creationId="{082E75B7-952A-431E-B00C-AFEDC72A814B}"/>
          </ac:picMkLst>
        </pc:picChg>
        <pc:picChg chg="add del">
          <ac:chgData name="Ryan Foote" userId="76d33a7a0293c518" providerId="LiveId" clId="{97DDA8C6-F510-491E-B5AF-9A8880347220}" dt="2021-12-22T20:45:25.761" v="9809" actId="26606"/>
          <ac:picMkLst>
            <pc:docMk/>
            <pc:sldMk cId="254653658" sldId="292"/>
            <ac:picMk id="30" creationId="{A4C7E9A3-1817-4D72-809F-97B3AA4F2728}"/>
          </ac:picMkLst>
        </pc:picChg>
        <pc:picChg chg="add del">
          <ac:chgData name="Ryan Foote" userId="76d33a7a0293c518" providerId="LiveId" clId="{97DDA8C6-F510-491E-B5AF-9A8880347220}" dt="2021-12-22T20:48:15.211" v="9821" actId="26606"/>
          <ac:picMkLst>
            <pc:docMk/>
            <pc:sldMk cId="254653658" sldId="292"/>
            <ac:picMk id="65" creationId="{082E75B7-952A-431E-B00C-AFEDC72A814B}"/>
          </ac:picMkLst>
        </pc:picChg>
        <pc:picChg chg="add del mod">
          <ac:chgData name="Ryan Foote" userId="76d33a7a0293c518" providerId="LiveId" clId="{97DDA8C6-F510-491E-B5AF-9A8880347220}" dt="2022-01-06T19:12:49.186" v="10511" actId="478"/>
          <ac:picMkLst>
            <pc:docMk/>
            <pc:sldMk cId="254653658" sldId="292"/>
            <ac:picMk id="2050" creationId="{7546C04F-43DF-446B-87E2-3E4CC226D3FF}"/>
          </ac:picMkLst>
        </pc:picChg>
        <pc:inkChg chg="add">
          <ac:chgData name="Ryan Foote" userId="76d33a7a0293c518" providerId="LiveId" clId="{97DDA8C6-F510-491E-B5AF-9A8880347220}" dt="2022-01-06T19:02:41.378" v="10396" actId="9405"/>
          <ac:inkMkLst>
            <pc:docMk/>
            <pc:sldMk cId="254653658" sldId="292"/>
            <ac:inkMk id="4" creationId="{97E24C34-8FED-4915-98F0-111A4D2FB27C}"/>
          </ac:inkMkLst>
        </pc:inkChg>
        <pc:inkChg chg="add del">
          <ac:chgData name="Ryan Foote" userId="76d33a7a0293c518" providerId="LiveId" clId="{97DDA8C6-F510-491E-B5AF-9A8880347220}" dt="2022-01-06T19:11:43.467" v="10443" actId="9405"/>
          <ac:inkMkLst>
            <pc:docMk/>
            <pc:sldMk cId="254653658" sldId="292"/>
            <ac:inkMk id="5" creationId="{1CFD7D96-D162-48F4-A7B4-9346C7DCF220}"/>
          </ac:inkMkLst>
        </pc:inkChg>
        <pc:inkChg chg="add del">
          <ac:chgData name="Ryan Foote" userId="76d33a7a0293c518" providerId="LiveId" clId="{97DDA8C6-F510-491E-B5AF-9A8880347220}" dt="2022-01-06T19:11:43.043" v="10442" actId="9405"/>
          <ac:inkMkLst>
            <pc:docMk/>
            <pc:sldMk cId="254653658" sldId="292"/>
            <ac:inkMk id="6" creationId="{FE010AB1-74F1-465A-9E55-AF59541810E5}"/>
          </ac:inkMkLst>
        </pc:inkChg>
        <pc:inkChg chg="add del">
          <ac:chgData name="Ryan Foote" userId="76d33a7a0293c518" providerId="LiveId" clId="{97DDA8C6-F510-491E-B5AF-9A8880347220}" dt="2022-01-06T19:11:41.348" v="10441" actId="9405"/>
          <ac:inkMkLst>
            <pc:docMk/>
            <pc:sldMk cId="254653658" sldId="292"/>
            <ac:inkMk id="7" creationId="{6C4CD2E7-7EC2-48E8-9410-06BA44678858}"/>
          </ac:inkMkLst>
        </pc:inkChg>
        <pc:inkChg chg="add del">
          <ac:chgData name="Ryan Foote" userId="76d33a7a0293c518" providerId="LiveId" clId="{97DDA8C6-F510-491E-B5AF-9A8880347220}" dt="2022-01-06T19:11:03.076" v="10403" actId="9405"/>
          <ac:inkMkLst>
            <pc:docMk/>
            <pc:sldMk cId="254653658" sldId="292"/>
            <ac:inkMk id="8" creationId="{57E09418-6527-40EF-B2D6-F3D25F0D5FE0}"/>
          </ac:inkMkLst>
        </pc:inkChg>
        <pc:inkChg chg="add del">
          <ac:chgData name="Ryan Foote" userId="76d33a7a0293c518" providerId="LiveId" clId="{97DDA8C6-F510-491E-B5AF-9A8880347220}" dt="2022-01-06T19:11:02.620" v="10402" actId="9405"/>
          <ac:inkMkLst>
            <pc:docMk/>
            <pc:sldMk cId="254653658" sldId="292"/>
            <ac:inkMk id="9" creationId="{790859C7-EF87-4508-B556-9EF6AEC26898}"/>
          </ac:inkMkLst>
        </pc:inkChg>
        <pc:inkChg chg="add del">
          <ac:chgData name="Ryan Foote" userId="76d33a7a0293c518" providerId="LiveId" clId="{97DDA8C6-F510-491E-B5AF-9A8880347220}" dt="2022-01-06T19:11:14.308" v="10405" actId="9405"/>
          <ac:inkMkLst>
            <pc:docMk/>
            <pc:sldMk cId="254653658" sldId="292"/>
            <ac:inkMk id="10" creationId="{326F7D79-DD76-4AF2-85D4-7DF45427C60E}"/>
          </ac:inkMkLst>
        </pc:inkChg>
        <pc:cxnChg chg="add del">
          <ac:chgData name="Ryan Foote" userId="76d33a7a0293c518" providerId="LiveId" clId="{97DDA8C6-F510-491E-B5AF-9A8880347220}" dt="2021-12-22T20:44:49.863" v="9797" actId="26606"/>
          <ac:cxnSpMkLst>
            <pc:docMk/>
            <pc:sldMk cId="254653658" sldId="292"/>
            <ac:cxnSpMk id="9" creationId="{E4A809D5-3600-46D4-A466-67F2349A54FB}"/>
          </ac:cxnSpMkLst>
        </pc:cxnChg>
        <pc:cxnChg chg="add del">
          <ac:chgData name="Ryan Foote" userId="76d33a7a0293c518" providerId="LiveId" clId="{97DDA8C6-F510-491E-B5AF-9A8880347220}" dt="2021-12-22T20:44:52.143" v="9801" actId="26606"/>
          <ac:cxnSpMkLst>
            <pc:docMk/>
            <pc:sldMk cId="254653658" sldId="292"/>
            <ac:cxnSpMk id="17" creationId="{E4A809D5-3600-46D4-A466-67F2349A54FB}"/>
          </ac:cxnSpMkLst>
        </pc:cxnChg>
        <pc:cxnChg chg="add del">
          <ac:chgData name="Ryan Foote" userId="76d33a7a0293c518" providerId="LiveId" clId="{97DDA8C6-F510-491E-B5AF-9A8880347220}" dt="2021-12-22T20:46:26.397" v="9813" actId="26606"/>
          <ac:cxnSpMkLst>
            <pc:docMk/>
            <pc:sldMk cId="254653658" sldId="292"/>
            <ac:cxnSpMk id="37" creationId="{7EB498BD-8089-4626-91EA-4978EBEF535E}"/>
          </ac:cxnSpMkLst>
        </pc:cxnChg>
        <pc:cxnChg chg="add del">
          <ac:chgData name="Ryan Foote" userId="76d33a7a0293c518" providerId="LiveId" clId="{97DDA8C6-F510-491E-B5AF-9A8880347220}" dt="2021-12-22T20:46:37.459" v="9817" actId="26606"/>
          <ac:cxnSpMkLst>
            <pc:docMk/>
            <pc:sldMk cId="254653658" sldId="292"/>
            <ac:cxnSpMk id="54" creationId="{6CF1BAF6-AD41-4082-B212-8A1F9A2E8779}"/>
          </ac:cxnSpMkLst>
        </pc:cxnChg>
        <pc:cxnChg chg="add del">
          <ac:chgData name="Ryan Foote" userId="76d33a7a0293c518" providerId="LiveId" clId="{97DDA8C6-F510-491E-B5AF-9A8880347220}" dt="2021-12-22T20:46:46.271" v="9819" actId="26606"/>
          <ac:cxnSpMkLst>
            <pc:docMk/>
            <pc:sldMk cId="254653658" sldId="292"/>
            <ac:cxnSpMk id="61" creationId="{C49DA8F6-BCC1-4447-B54C-57856834B94B}"/>
          </ac:cxnSpMkLst>
        </pc:cxnChg>
        <pc:cxnChg chg="add del">
          <ac:chgData name="Ryan Foote" userId="76d33a7a0293c518" providerId="LiveId" clId="{97DDA8C6-F510-491E-B5AF-9A8880347220}" dt="2021-12-22T20:49:34.788" v="9837" actId="26606"/>
          <ac:cxnSpMkLst>
            <pc:docMk/>
            <pc:sldMk cId="254653658" sldId="292"/>
            <ac:cxnSpMk id="2055" creationId="{E4A809D5-3600-46D4-A466-67F2349A54FB}"/>
          </ac:cxnSpMkLst>
        </pc:cxnChg>
        <pc:cxnChg chg="add del">
          <ac:chgData name="Ryan Foote" userId="76d33a7a0293c518" providerId="LiveId" clId="{97DDA8C6-F510-491E-B5AF-9A8880347220}" dt="2021-12-22T20:50:05.252" v="9843" actId="26606"/>
          <ac:cxnSpMkLst>
            <pc:docMk/>
            <pc:sldMk cId="254653658" sldId="292"/>
            <ac:cxnSpMk id="2067" creationId="{57E1E5E6-F385-4E9C-B201-BA5BDE5CAD52}"/>
          </ac:cxnSpMkLst>
        </pc:cxnChg>
      </pc:sldChg>
      <pc:sldChg chg="addSp delSp modSp add mod setBg modAnim modNotesTx">
        <pc:chgData name="Ryan Foote" userId="76d33a7a0293c518" providerId="LiveId" clId="{97DDA8C6-F510-491E-B5AF-9A8880347220}" dt="2022-01-06T19:16:42.863" v="10535" actId="26606"/>
        <pc:sldMkLst>
          <pc:docMk/>
          <pc:sldMk cId="3870458928" sldId="293"/>
        </pc:sldMkLst>
        <pc:spChg chg="mod">
          <ac:chgData name="Ryan Foote" userId="76d33a7a0293c518" providerId="LiveId" clId="{97DDA8C6-F510-491E-B5AF-9A8880347220}" dt="2022-01-06T19:16:42.863" v="10535" actId="26606"/>
          <ac:spMkLst>
            <pc:docMk/>
            <pc:sldMk cId="3870458928" sldId="293"/>
            <ac:spMk id="2" creationId="{5032E6A1-3599-4090-B312-60E4528DBC75}"/>
          </ac:spMkLst>
        </pc:spChg>
        <pc:spChg chg="mod">
          <ac:chgData name="Ryan Foote" userId="76d33a7a0293c518" providerId="LiveId" clId="{97DDA8C6-F510-491E-B5AF-9A8880347220}" dt="2022-01-06T19:16:42.863" v="10535" actId="26606"/>
          <ac:spMkLst>
            <pc:docMk/>
            <pc:sldMk cId="3870458928" sldId="293"/>
            <ac:spMk id="3" creationId="{6524D95A-5A8F-4475-AAC3-65676C2E8F22}"/>
          </ac:spMkLst>
        </pc:spChg>
        <pc:spChg chg="add del">
          <ac:chgData name="Ryan Foote" userId="76d33a7a0293c518" providerId="LiveId" clId="{97DDA8C6-F510-491E-B5AF-9A8880347220}" dt="2021-12-21T20:18:56.932" v="8170" actId="26606"/>
          <ac:spMkLst>
            <pc:docMk/>
            <pc:sldMk cId="3870458928" sldId="293"/>
            <ac:spMk id="9" creationId="{DCF72F19-1473-448C-AA14-0CB8AA374CF0}"/>
          </ac:spMkLst>
        </pc:spChg>
        <pc:spChg chg="add del">
          <ac:chgData name="Ryan Foote" userId="76d33a7a0293c518" providerId="LiveId" clId="{97DDA8C6-F510-491E-B5AF-9A8880347220}" dt="2021-12-21T20:18:56.932" v="8170" actId="26606"/>
          <ac:spMkLst>
            <pc:docMk/>
            <pc:sldMk cId="3870458928" sldId="293"/>
            <ac:spMk id="15" creationId="{04357C93-F0CB-4A1C-8F77-4E9063789819}"/>
          </ac:spMkLst>
        </pc:spChg>
        <pc:spChg chg="add del">
          <ac:chgData name="Ryan Foote" userId="76d33a7a0293c518" providerId="LiveId" clId="{97DDA8C6-F510-491E-B5AF-9A8880347220}" dt="2021-12-22T20:52:01.893" v="9855" actId="26606"/>
          <ac:spMkLst>
            <pc:docMk/>
            <pc:sldMk cId="3870458928" sldId="293"/>
            <ac:spMk id="20" creationId="{47942995-B07F-4636-9A06-C6A104B260A8}"/>
          </ac:spMkLst>
        </pc:spChg>
        <pc:spChg chg="add del">
          <ac:chgData name="Ryan Foote" userId="76d33a7a0293c518" providerId="LiveId" clId="{97DDA8C6-F510-491E-B5AF-9A8880347220}" dt="2021-12-22T20:52:01.893" v="9855" actId="26606"/>
          <ac:spMkLst>
            <pc:docMk/>
            <pc:sldMk cId="3870458928" sldId="293"/>
            <ac:spMk id="27" creationId="{B81933D1-5615-42C7-9C0B-4EB7105CCE2D}"/>
          </ac:spMkLst>
        </pc:spChg>
        <pc:spChg chg="add del">
          <ac:chgData name="Ryan Foote" userId="76d33a7a0293c518" providerId="LiveId" clId="{97DDA8C6-F510-491E-B5AF-9A8880347220}" dt="2021-12-22T20:52:01.893" v="9855" actId="26606"/>
          <ac:spMkLst>
            <pc:docMk/>
            <pc:sldMk cId="3870458928" sldId="293"/>
            <ac:spMk id="29" creationId="{19C9EAEA-39D0-4B0E-A0EB-51E7B26740B1}"/>
          </ac:spMkLst>
        </pc:spChg>
        <pc:spChg chg="add del">
          <ac:chgData name="Ryan Foote" userId="76d33a7a0293c518" providerId="LiveId" clId="{97DDA8C6-F510-491E-B5AF-9A8880347220}" dt="2022-01-06T19:16:42.863" v="10535" actId="26606"/>
          <ac:spMkLst>
            <pc:docMk/>
            <pc:sldMk cId="3870458928" sldId="293"/>
            <ac:spMk id="34" creationId="{5E39A796-BE83-48B1-B33F-35C4A32AAB57}"/>
          </ac:spMkLst>
        </pc:spChg>
        <pc:spChg chg="add del">
          <ac:chgData name="Ryan Foote" userId="76d33a7a0293c518" providerId="LiveId" clId="{97DDA8C6-F510-491E-B5AF-9A8880347220}" dt="2022-01-06T19:16:42.863" v="10535" actId="26606"/>
          <ac:spMkLst>
            <pc:docMk/>
            <pc:sldMk cId="3870458928" sldId="293"/>
            <ac:spMk id="36" creationId="{72F84B47-E267-4194-8194-831DB7B5547F}"/>
          </ac:spMkLst>
        </pc:spChg>
        <pc:spChg chg="add">
          <ac:chgData name="Ryan Foote" userId="76d33a7a0293c518" providerId="LiveId" clId="{97DDA8C6-F510-491E-B5AF-9A8880347220}" dt="2022-01-06T19:16:42.863" v="10535" actId="26606"/>
          <ac:spMkLst>
            <pc:docMk/>
            <pc:sldMk cId="3870458928" sldId="293"/>
            <ac:spMk id="41" creationId="{B9D7E975-9161-4F2D-AC53-69E1912F6B5D}"/>
          </ac:spMkLst>
        </pc:spChg>
        <pc:spChg chg="add">
          <ac:chgData name="Ryan Foote" userId="76d33a7a0293c518" providerId="LiveId" clId="{97DDA8C6-F510-491E-B5AF-9A8880347220}" dt="2022-01-06T19:16:42.863" v="10535" actId="26606"/>
          <ac:spMkLst>
            <pc:docMk/>
            <pc:sldMk cId="3870458928" sldId="293"/>
            <ac:spMk id="43" creationId="{827DC2C4-B485-428A-BF4A-472D2967F47F}"/>
          </ac:spMkLst>
        </pc:spChg>
        <pc:spChg chg="add">
          <ac:chgData name="Ryan Foote" userId="76d33a7a0293c518" providerId="LiveId" clId="{97DDA8C6-F510-491E-B5AF-9A8880347220}" dt="2022-01-06T19:16:42.863" v="10535" actId="26606"/>
          <ac:spMkLst>
            <pc:docMk/>
            <pc:sldMk cId="3870458928" sldId="293"/>
            <ac:spMk id="45" creationId="{463E6235-1649-4B47-9862-4026FC473B6F}"/>
          </ac:spMkLst>
        </pc:spChg>
        <pc:grpChg chg="add del">
          <ac:chgData name="Ryan Foote" userId="76d33a7a0293c518" providerId="LiveId" clId="{97DDA8C6-F510-491E-B5AF-9A8880347220}" dt="2021-12-21T20:18:56.932" v="8170" actId="26606"/>
          <ac:grpSpMkLst>
            <pc:docMk/>
            <pc:sldMk cId="3870458928" sldId="293"/>
            <ac:grpSpMk id="11" creationId="{3AF6A671-C637-4547-85F4-51B6D1881399}"/>
          </ac:grpSpMkLst>
        </pc:grpChg>
        <pc:grpChg chg="add del">
          <ac:chgData name="Ryan Foote" userId="76d33a7a0293c518" providerId="LiveId" clId="{97DDA8C6-F510-491E-B5AF-9A8880347220}" dt="2021-12-22T20:52:01.893" v="9855" actId="26606"/>
          <ac:grpSpMkLst>
            <pc:docMk/>
            <pc:sldMk cId="3870458928" sldId="293"/>
            <ac:grpSpMk id="22" creationId="{032D8612-31EB-44CF-A1D0-14FD4C705424}"/>
          </ac:grpSpMkLst>
        </pc:grpChg>
        <pc:picChg chg="mod ord">
          <ac:chgData name="Ryan Foote" userId="76d33a7a0293c518" providerId="LiveId" clId="{97DDA8C6-F510-491E-B5AF-9A8880347220}" dt="2022-01-06T19:16:42.863" v="10535" actId="26606"/>
          <ac:picMkLst>
            <pc:docMk/>
            <pc:sldMk cId="3870458928" sldId="293"/>
            <ac:picMk id="4" creationId="{B2E35A73-82E5-4DF7-A2AE-45A25C30C50C}"/>
          </ac:picMkLst>
        </pc:picChg>
      </pc:sldChg>
      <pc:sldChg chg="addSp modSp new mod">
        <pc:chgData name="Ryan Foote" userId="76d33a7a0293c518" providerId="LiveId" clId="{97DDA8C6-F510-491E-B5AF-9A8880347220}" dt="2021-12-20T22:20:38.263" v="7138" actId="20577"/>
        <pc:sldMkLst>
          <pc:docMk/>
          <pc:sldMk cId="9038666" sldId="294"/>
        </pc:sldMkLst>
        <pc:spChg chg="mod">
          <ac:chgData name="Ryan Foote" userId="76d33a7a0293c518" providerId="LiveId" clId="{97DDA8C6-F510-491E-B5AF-9A8880347220}" dt="2021-12-20T22:20:38.263" v="7138" actId="20577"/>
          <ac:spMkLst>
            <pc:docMk/>
            <pc:sldMk cId="9038666" sldId="294"/>
            <ac:spMk id="2" creationId="{61D92491-99F9-429E-B461-4CEA2E54D0E4}"/>
          </ac:spMkLst>
        </pc:spChg>
        <pc:spChg chg="mod">
          <ac:chgData name="Ryan Foote" userId="76d33a7a0293c518" providerId="LiveId" clId="{97DDA8C6-F510-491E-B5AF-9A8880347220}" dt="2021-12-20T22:20:19.791" v="7121" actId="20577"/>
          <ac:spMkLst>
            <pc:docMk/>
            <pc:sldMk cId="9038666" sldId="294"/>
            <ac:spMk id="3" creationId="{5BA092AF-29C0-4247-BBCB-961DC0FFC3DD}"/>
          </ac:spMkLst>
        </pc:spChg>
        <pc:spChg chg="mod">
          <ac:chgData name="Ryan Foote" userId="76d33a7a0293c518" providerId="LiveId" clId="{97DDA8C6-F510-491E-B5AF-9A8880347220}" dt="2021-12-20T22:20:20.070" v="7122"/>
          <ac:spMkLst>
            <pc:docMk/>
            <pc:sldMk cId="9038666" sldId="294"/>
            <ac:spMk id="5" creationId="{F8A866AF-5D73-49CD-B1B4-1444BEC551D2}"/>
          </ac:spMkLst>
        </pc:spChg>
        <pc:spChg chg="mod">
          <ac:chgData name="Ryan Foote" userId="76d33a7a0293c518" providerId="LiveId" clId="{97DDA8C6-F510-491E-B5AF-9A8880347220}" dt="2021-12-20T22:20:20.070" v="7122"/>
          <ac:spMkLst>
            <pc:docMk/>
            <pc:sldMk cId="9038666" sldId="294"/>
            <ac:spMk id="9" creationId="{DEEAD563-722C-43D2-B71B-38B09C727134}"/>
          </ac:spMkLst>
        </pc:spChg>
        <pc:grpChg chg="add mod">
          <ac:chgData name="Ryan Foote" userId="76d33a7a0293c518" providerId="LiveId" clId="{97DDA8C6-F510-491E-B5AF-9A8880347220}" dt="2021-12-20T22:20:20.070" v="7122"/>
          <ac:grpSpMkLst>
            <pc:docMk/>
            <pc:sldMk cId="9038666" sldId="294"/>
            <ac:grpSpMk id="4" creationId="{DCF51534-45B0-4960-8D14-B7B934E03099}"/>
          </ac:grpSpMkLst>
        </pc:grpChg>
        <pc:grpChg chg="add mod">
          <ac:chgData name="Ryan Foote" userId="76d33a7a0293c518" providerId="LiveId" clId="{97DDA8C6-F510-491E-B5AF-9A8880347220}" dt="2021-12-20T22:20:20.070" v="7122"/>
          <ac:grpSpMkLst>
            <pc:docMk/>
            <pc:sldMk cId="9038666" sldId="294"/>
            <ac:grpSpMk id="7" creationId="{EE901FF6-156D-4642-B09F-E06F6745A1A9}"/>
          </ac:grpSpMkLst>
        </pc:grpChg>
        <pc:picChg chg="mod">
          <ac:chgData name="Ryan Foote" userId="76d33a7a0293c518" providerId="LiveId" clId="{97DDA8C6-F510-491E-B5AF-9A8880347220}" dt="2021-12-20T22:20:20.070" v="7122"/>
          <ac:picMkLst>
            <pc:docMk/>
            <pc:sldMk cId="9038666" sldId="294"/>
            <ac:picMk id="6" creationId="{7CE743D4-4BB8-49BC-9826-014F74B34DDC}"/>
          </ac:picMkLst>
        </pc:picChg>
        <pc:picChg chg="mod">
          <ac:chgData name="Ryan Foote" userId="76d33a7a0293c518" providerId="LiveId" clId="{97DDA8C6-F510-491E-B5AF-9A8880347220}" dt="2021-12-20T22:20:20.070" v="7122"/>
          <ac:picMkLst>
            <pc:docMk/>
            <pc:sldMk cId="9038666" sldId="294"/>
            <ac:picMk id="8" creationId="{F34ABCBE-1873-4C7F-8AC4-0D9007CAEEFB}"/>
          </ac:picMkLst>
        </pc:picChg>
      </pc:sldChg>
      <pc:sldChg chg="addSp delSp modSp new mod setBg modAnim">
        <pc:chgData name="Ryan Foote" userId="76d33a7a0293c518" providerId="LiveId" clId="{97DDA8C6-F510-491E-B5AF-9A8880347220}" dt="2021-12-22T21:00:46.210" v="9897" actId="26606"/>
        <pc:sldMkLst>
          <pc:docMk/>
          <pc:sldMk cId="4026793825" sldId="295"/>
        </pc:sldMkLst>
        <pc:spChg chg="mod">
          <ac:chgData name="Ryan Foote" userId="76d33a7a0293c518" providerId="LiveId" clId="{97DDA8C6-F510-491E-B5AF-9A8880347220}" dt="2021-12-22T21:00:46.210" v="9897" actId="26606"/>
          <ac:spMkLst>
            <pc:docMk/>
            <pc:sldMk cId="4026793825" sldId="295"/>
            <ac:spMk id="2" creationId="{A28DB3E7-5679-4323-818D-4A56A4A31AF9}"/>
          </ac:spMkLst>
        </pc:spChg>
        <pc:spChg chg="mod">
          <ac:chgData name="Ryan Foote" userId="76d33a7a0293c518" providerId="LiveId" clId="{97DDA8C6-F510-491E-B5AF-9A8880347220}" dt="2021-12-22T21:00:46.210" v="9897" actId="26606"/>
          <ac:spMkLst>
            <pc:docMk/>
            <pc:sldMk cId="4026793825" sldId="295"/>
            <ac:spMk id="3" creationId="{D2719E4F-435D-4D82-BDF0-DE487576C93F}"/>
          </ac:spMkLst>
        </pc:spChg>
        <pc:spChg chg="add del">
          <ac:chgData name="Ryan Foote" userId="76d33a7a0293c518" providerId="LiveId" clId="{97DDA8C6-F510-491E-B5AF-9A8880347220}" dt="2021-12-22T20:57:53.361" v="9857" actId="26606"/>
          <ac:spMkLst>
            <pc:docMk/>
            <pc:sldMk cId="4026793825" sldId="295"/>
            <ac:spMk id="10" creationId="{59A309A7-1751-4ABE-A3C1-EEC40366AD89}"/>
          </ac:spMkLst>
        </pc:spChg>
        <pc:spChg chg="add del">
          <ac:chgData name="Ryan Foote" userId="76d33a7a0293c518" providerId="LiveId" clId="{97DDA8C6-F510-491E-B5AF-9A8880347220}" dt="2021-12-22T20:57:53.361" v="9857" actId="26606"/>
          <ac:spMkLst>
            <pc:docMk/>
            <pc:sldMk cId="4026793825" sldId="295"/>
            <ac:spMk id="12" creationId="{967D8EB6-EAE1-4F9C-B398-83321E287204}"/>
          </ac:spMkLst>
        </pc:spChg>
        <pc:spChg chg="add del">
          <ac:chgData name="Ryan Foote" userId="76d33a7a0293c518" providerId="LiveId" clId="{97DDA8C6-F510-491E-B5AF-9A8880347220}" dt="2021-12-22T20:59:50.372" v="9886" actId="26606"/>
          <ac:spMkLst>
            <pc:docMk/>
            <pc:sldMk cId="4026793825" sldId="295"/>
            <ac:spMk id="71" creationId="{9D3A9E89-033E-4C4A-8C41-416DABFFD307}"/>
          </ac:spMkLst>
        </pc:spChg>
        <pc:spChg chg="add del">
          <ac:chgData name="Ryan Foote" userId="76d33a7a0293c518" providerId="LiveId" clId="{97DDA8C6-F510-491E-B5AF-9A8880347220}" dt="2021-12-22T20:59:50.372" v="9886" actId="26606"/>
          <ac:spMkLst>
            <pc:docMk/>
            <pc:sldMk cId="4026793825" sldId="295"/>
            <ac:spMk id="73" creationId="{C3FA3A01-98C5-487F-892D-265B5AF63DBD}"/>
          </ac:spMkLst>
        </pc:spChg>
        <pc:spChg chg="add">
          <ac:chgData name="Ryan Foote" userId="76d33a7a0293c518" providerId="LiveId" clId="{97DDA8C6-F510-491E-B5AF-9A8880347220}" dt="2021-12-22T21:00:46.210" v="9897" actId="26606"/>
          <ac:spMkLst>
            <pc:docMk/>
            <pc:sldMk cId="4026793825" sldId="295"/>
            <ac:spMk id="89" creationId="{A210685A-6235-45A7-850D-A6F555466EF7}"/>
          </ac:spMkLst>
        </pc:spChg>
        <pc:spChg chg="add del">
          <ac:chgData name="Ryan Foote" userId="76d33a7a0293c518" providerId="LiveId" clId="{97DDA8C6-F510-491E-B5AF-9A8880347220}" dt="2021-12-22T20:59:50.372" v="9886" actId="26606"/>
          <ac:spMkLst>
            <pc:docMk/>
            <pc:sldMk cId="4026793825" sldId="295"/>
            <ac:spMk id="97" creationId="{78907291-9D6D-4740-81DB-441477BCA279}"/>
          </ac:spMkLst>
        </pc:spChg>
        <pc:spChg chg="add">
          <ac:chgData name="Ryan Foote" userId="76d33a7a0293c518" providerId="LiveId" clId="{97DDA8C6-F510-491E-B5AF-9A8880347220}" dt="2021-12-22T21:00:46.210" v="9897" actId="26606"/>
          <ac:spMkLst>
            <pc:docMk/>
            <pc:sldMk cId="4026793825" sldId="295"/>
            <ac:spMk id="134" creationId="{E1042D5D-1526-4F0E-9DC8-2E4FE79C8959}"/>
          </ac:spMkLst>
        </pc:spChg>
        <pc:spChg chg="add del">
          <ac:chgData name="Ryan Foote" userId="76d33a7a0293c518" providerId="LiveId" clId="{97DDA8C6-F510-491E-B5AF-9A8880347220}" dt="2021-12-22T20:59:52.819" v="9889" actId="26606"/>
          <ac:spMkLst>
            <pc:docMk/>
            <pc:sldMk cId="4026793825" sldId="295"/>
            <ac:spMk id="3079" creationId="{91F32EBA-ED97-466E-8CFA-8382584155D0}"/>
          </ac:spMkLst>
        </pc:spChg>
        <pc:spChg chg="add del">
          <ac:chgData name="Ryan Foote" userId="76d33a7a0293c518" providerId="LiveId" clId="{97DDA8C6-F510-491E-B5AF-9A8880347220}" dt="2021-12-22T20:59:52.819" v="9889" actId="26606"/>
          <ac:spMkLst>
            <pc:docMk/>
            <pc:sldMk cId="4026793825" sldId="295"/>
            <ac:spMk id="3080" creationId="{62A38935-BB53-4DF7-A56E-48DD25B685D7}"/>
          </ac:spMkLst>
        </pc:spChg>
        <pc:spChg chg="add del">
          <ac:chgData name="Ryan Foote" userId="76d33a7a0293c518" providerId="LiveId" clId="{97DDA8C6-F510-491E-B5AF-9A8880347220}" dt="2021-12-22T21:00:20.886" v="9892" actId="26606"/>
          <ac:spMkLst>
            <pc:docMk/>
            <pc:sldMk cId="4026793825" sldId="295"/>
            <ac:spMk id="3084" creationId="{9D3A9E89-033E-4C4A-8C41-416DABFFD307}"/>
          </ac:spMkLst>
        </pc:spChg>
        <pc:spChg chg="add del">
          <ac:chgData name="Ryan Foote" userId="76d33a7a0293c518" providerId="LiveId" clId="{97DDA8C6-F510-491E-B5AF-9A8880347220}" dt="2021-12-22T21:00:20.886" v="9892" actId="26606"/>
          <ac:spMkLst>
            <pc:docMk/>
            <pc:sldMk cId="4026793825" sldId="295"/>
            <ac:spMk id="3085" creationId="{C3FA3A01-98C5-487F-892D-265B5AF63DBD}"/>
          </ac:spMkLst>
        </pc:spChg>
        <pc:spChg chg="add del">
          <ac:chgData name="Ryan Foote" userId="76d33a7a0293c518" providerId="LiveId" clId="{97DDA8C6-F510-491E-B5AF-9A8880347220}" dt="2021-12-22T21:00:20.886" v="9892" actId="26606"/>
          <ac:spMkLst>
            <pc:docMk/>
            <pc:sldMk cId="4026793825" sldId="295"/>
            <ac:spMk id="3087" creationId="{78907291-9D6D-4740-81DB-441477BCA279}"/>
          </ac:spMkLst>
        </pc:spChg>
        <pc:spChg chg="add del">
          <ac:chgData name="Ryan Foote" userId="76d33a7a0293c518" providerId="LiveId" clId="{97DDA8C6-F510-491E-B5AF-9A8880347220}" dt="2021-12-22T21:00:46.174" v="9895" actId="26606"/>
          <ac:spMkLst>
            <pc:docMk/>
            <pc:sldMk cId="4026793825" sldId="295"/>
            <ac:spMk id="3091" creationId="{2C9A9DA9-7DC8-488B-A882-123947B0F3D9}"/>
          </ac:spMkLst>
        </pc:spChg>
        <pc:spChg chg="add del">
          <ac:chgData name="Ryan Foote" userId="76d33a7a0293c518" providerId="LiveId" clId="{97DDA8C6-F510-491E-B5AF-9A8880347220}" dt="2021-12-22T21:00:46.174" v="9895" actId="26606"/>
          <ac:spMkLst>
            <pc:docMk/>
            <pc:sldMk cId="4026793825" sldId="295"/>
            <ac:spMk id="3092" creationId="{57F6BDD4-E066-4008-8011-6CC31AEB4556}"/>
          </ac:spMkLst>
        </pc:spChg>
        <pc:spChg chg="add del">
          <ac:chgData name="Ryan Foote" userId="76d33a7a0293c518" providerId="LiveId" clId="{97DDA8C6-F510-491E-B5AF-9A8880347220}" dt="2021-12-22T21:00:46.174" v="9895" actId="26606"/>
          <ac:spMkLst>
            <pc:docMk/>
            <pc:sldMk cId="4026793825" sldId="295"/>
            <ac:spMk id="3093" creationId="{2711A8FB-68FC-45FC-B01E-38F809E2D439}"/>
          </ac:spMkLst>
        </pc:spChg>
        <pc:spChg chg="add del">
          <ac:chgData name="Ryan Foote" userId="76d33a7a0293c518" providerId="LiveId" clId="{97DDA8C6-F510-491E-B5AF-9A8880347220}" dt="2021-12-22T21:00:46.174" v="9895" actId="26606"/>
          <ac:spMkLst>
            <pc:docMk/>
            <pc:sldMk cId="4026793825" sldId="295"/>
            <ac:spMk id="3094" creationId="{2A865FE3-5FC9-4049-87CF-30019C46C0F5}"/>
          </ac:spMkLst>
        </pc:spChg>
        <pc:spChg chg="add">
          <ac:chgData name="Ryan Foote" userId="76d33a7a0293c518" providerId="LiveId" clId="{97DDA8C6-F510-491E-B5AF-9A8880347220}" dt="2021-12-22T21:00:46.210" v="9897" actId="26606"/>
          <ac:spMkLst>
            <pc:docMk/>
            <pc:sldMk cId="4026793825" sldId="295"/>
            <ac:spMk id="3098" creationId="{B17F6769-6638-4D95-AFEC-C280CC93661C}"/>
          </ac:spMkLst>
        </pc:spChg>
        <pc:spChg chg="add">
          <ac:chgData name="Ryan Foote" userId="76d33a7a0293c518" providerId="LiveId" clId="{97DDA8C6-F510-491E-B5AF-9A8880347220}" dt="2021-12-22T21:00:46.210" v="9897" actId="26606"/>
          <ac:spMkLst>
            <pc:docMk/>
            <pc:sldMk cId="4026793825" sldId="295"/>
            <ac:spMk id="3099" creationId="{DDD926EC-6F88-4D89-9AED-1C4C1AC00E22}"/>
          </ac:spMkLst>
        </pc:spChg>
        <pc:spChg chg="add mod replId">
          <ac:chgData name="Ryan Foote" userId="76d33a7a0293c518" providerId="LiveId" clId="{97DDA8C6-F510-491E-B5AF-9A8880347220}" dt="2021-12-22T21:00:46.174" v="9896" actId="26606"/>
          <ac:spMkLst>
            <pc:docMk/>
            <pc:sldMk cId="4026793825" sldId="295"/>
            <ac:spMk id="3103" creationId="{B49A357A-F8F6-4E6D-B408-05214415B794}"/>
          </ac:spMkLst>
        </pc:spChg>
        <pc:grpChg chg="add del">
          <ac:chgData name="Ryan Foote" userId="76d33a7a0293c518" providerId="LiveId" clId="{97DDA8C6-F510-491E-B5AF-9A8880347220}" dt="2021-12-22T20:59:50.372" v="9886" actId="26606"/>
          <ac:grpSpMkLst>
            <pc:docMk/>
            <pc:sldMk cId="4026793825" sldId="295"/>
            <ac:grpSpMk id="5" creationId="{4B596E5F-33D2-44C4-A7E2-809778822CE5}"/>
          </ac:grpSpMkLst>
        </pc:grpChg>
        <pc:grpChg chg="add del">
          <ac:chgData name="Ryan Foote" userId="76d33a7a0293c518" providerId="LiveId" clId="{97DDA8C6-F510-491E-B5AF-9A8880347220}" dt="2021-12-22T20:59:50.372" v="9886" actId="26606"/>
          <ac:grpSpMkLst>
            <pc:docMk/>
            <pc:sldMk cId="4026793825" sldId="295"/>
            <ac:grpSpMk id="75" creationId="{8BE6DE9A-8306-4193-893B-AE9B5EBF2441}"/>
          </ac:grpSpMkLst>
        </pc:grpChg>
        <pc:grpChg chg="add">
          <ac:chgData name="Ryan Foote" userId="76d33a7a0293c518" providerId="LiveId" clId="{97DDA8C6-F510-491E-B5AF-9A8880347220}" dt="2021-12-22T21:00:46.210" v="9897" actId="26606"/>
          <ac:grpSpMkLst>
            <pc:docMk/>
            <pc:sldMk cId="4026793825" sldId="295"/>
            <ac:grpSpMk id="91" creationId="{1594C46C-648B-426F-B27D-B39E1055B18C}"/>
          </ac:grpSpMkLst>
        </pc:grpChg>
        <pc:grpChg chg="add del">
          <ac:chgData name="Ryan Foote" userId="76d33a7a0293c518" providerId="LiveId" clId="{97DDA8C6-F510-491E-B5AF-9A8880347220}" dt="2021-12-22T21:00:20.886" v="9892" actId="26606"/>
          <ac:grpSpMkLst>
            <pc:docMk/>
            <pc:sldMk cId="4026793825" sldId="295"/>
            <ac:grpSpMk id="3086" creationId="{8BE6DE9A-8306-4193-893B-AE9B5EBF2441}"/>
          </ac:grpSpMkLst>
        </pc:grpChg>
        <pc:grpChg chg="add">
          <ac:chgData name="Ryan Foote" userId="76d33a7a0293c518" providerId="LiveId" clId="{97DDA8C6-F510-491E-B5AF-9A8880347220}" dt="2021-12-22T21:00:46.210" v="9897" actId="26606"/>
          <ac:grpSpMkLst>
            <pc:docMk/>
            <pc:sldMk cId="4026793825" sldId="295"/>
            <ac:grpSpMk id="3100" creationId="{ECB078D0-DA64-4008-B6C9-D44556317B86}"/>
          </ac:grpSpMkLst>
        </pc:grpChg>
        <pc:grpChg chg="add del mod replId">
          <ac:chgData name="Ryan Foote" userId="76d33a7a0293c518" providerId="LiveId" clId="{97DDA8C6-F510-491E-B5AF-9A8880347220}" dt="2021-12-22T21:00:46.210" v="9897" actId="26606"/>
          <ac:grpSpMkLst>
            <pc:docMk/>
            <pc:sldMk cId="4026793825" sldId="295"/>
            <ac:grpSpMk id="3104" creationId="{4B596E5F-33D2-44C4-A7E2-809778822CE5}"/>
          </ac:grpSpMkLst>
        </pc:grpChg>
        <pc:picChg chg="add del">
          <ac:chgData name="Ryan Foote" userId="76d33a7a0293c518" providerId="LiveId" clId="{97DDA8C6-F510-491E-B5AF-9A8880347220}" dt="2021-12-22T20:57:53.361" v="9857" actId="26606"/>
          <ac:picMkLst>
            <pc:docMk/>
            <pc:sldMk cId="4026793825" sldId="295"/>
            <ac:picMk id="7" creationId="{93C1AE29-FF96-4BBA-A38C-693E016367BE}"/>
          </ac:picMkLst>
        </pc:picChg>
        <pc:picChg chg="add mod replId">
          <ac:chgData name="Ryan Foote" userId="76d33a7a0293c518" providerId="LiveId" clId="{97DDA8C6-F510-491E-B5AF-9A8880347220}" dt="2021-12-22T21:00:46.174" v="9896" actId="26606"/>
          <ac:picMkLst>
            <pc:docMk/>
            <pc:sldMk cId="4026793825" sldId="295"/>
            <ac:picMk id="3102" creationId="{A2FCCE57-49B7-41E9-8617-7F5ABB7B1F65}"/>
          </ac:picMkLst>
        </pc:picChg>
      </pc:sldChg>
      <pc:sldChg chg="addSp delSp modSp add mod ord setBg modAnim modNotesTx">
        <pc:chgData name="Ryan Foote" userId="76d33a7a0293c518" providerId="LiveId" clId="{97DDA8C6-F510-491E-B5AF-9A8880347220}" dt="2021-12-22T21:01:41.894" v="9904" actId="1038"/>
        <pc:sldMkLst>
          <pc:docMk/>
          <pc:sldMk cId="3347288391" sldId="296"/>
        </pc:sldMkLst>
        <pc:spChg chg="mod">
          <ac:chgData name="Ryan Foote" userId="76d33a7a0293c518" providerId="LiveId" clId="{97DDA8C6-F510-491E-B5AF-9A8880347220}" dt="2021-12-22T21:01:26.541" v="9898" actId="26606"/>
          <ac:spMkLst>
            <pc:docMk/>
            <pc:sldMk cId="3347288391" sldId="296"/>
            <ac:spMk id="2" creationId="{5032E6A1-3599-4090-B312-60E4528DBC75}"/>
          </ac:spMkLst>
        </pc:spChg>
        <pc:spChg chg="mod">
          <ac:chgData name="Ryan Foote" userId="76d33a7a0293c518" providerId="LiveId" clId="{97DDA8C6-F510-491E-B5AF-9A8880347220}" dt="2021-12-22T21:01:41.894" v="9904" actId="1038"/>
          <ac:spMkLst>
            <pc:docMk/>
            <pc:sldMk cId="3347288391" sldId="296"/>
            <ac:spMk id="3" creationId="{6524D95A-5A8F-4475-AAC3-65676C2E8F22}"/>
          </ac:spMkLst>
        </pc:spChg>
        <pc:spChg chg="add del">
          <ac:chgData name="Ryan Foote" userId="76d33a7a0293c518" providerId="LiveId" clId="{97DDA8C6-F510-491E-B5AF-9A8880347220}" dt="2021-12-21T20:18:30.463" v="8167" actId="26606"/>
          <ac:spMkLst>
            <pc:docMk/>
            <pc:sldMk cId="3347288391" sldId="296"/>
            <ac:spMk id="9" creationId="{DCF72F19-1473-448C-AA14-0CB8AA374CF0}"/>
          </ac:spMkLst>
        </pc:spChg>
        <pc:spChg chg="add del">
          <ac:chgData name="Ryan Foote" userId="76d33a7a0293c518" providerId="LiveId" clId="{97DDA8C6-F510-491E-B5AF-9A8880347220}" dt="2021-12-21T20:18:30.463" v="8167" actId="26606"/>
          <ac:spMkLst>
            <pc:docMk/>
            <pc:sldMk cId="3347288391" sldId="296"/>
            <ac:spMk id="15" creationId="{04357C93-F0CB-4A1C-8F77-4E9063789819}"/>
          </ac:spMkLst>
        </pc:spChg>
        <pc:spChg chg="add del">
          <ac:chgData name="Ryan Foote" userId="76d33a7a0293c518" providerId="LiveId" clId="{97DDA8C6-F510-491E-B5AF-9A8880347220}" dt="2021-12-22T21:01:26.541" v="9898" actId="26606"/>
          <ac:spMkLst>
            <pc:docMk/>
            <pc:sldMk cId="3347288391" sldId="296"/>
            <ac:spMk id="20" creationId="{47942995-B07F-4636-9A06-C6A104B260A8}"/>
          </ac:spMkLst>
        </pc:spChg>
        <pc:spChg chg="add del">
          <ac:chgData name="Ryan Foote" userId="76d33a7a0293c518" providerId="LiveId" clId="{97DDA8C6-F510-491E-B5AF-9A8880347220}" dt="2021-12-22T21:01:26.541" v="9898" actId="26606"/>
          <ac:spMkLst>
            <pc:docMk/>
            <pc:sldMk cId="3347288391" sldId="296"/>
            <ac:spMk id="27" creationId="{B81933D1-5615-42C7-9C0B-4EB7105CCE2D}"/>
          </ac:spMkLst>
        </pc:spChg>
        <pc:spChg chg="add del">
          <ac:chgData name="Ryan Foote" userId="76d33a7a0293c518" providerId="LiveId" clId="{97DDA8C6-F510-491E-B5AF-9A8880347220}" dt="2021-12-22T21:01:26.541" v="9898" actId="26606"/>
          <ac:spMkLst>
            <pc:docMk/>
            <pc:sldMk cId="3347288391" sldId="296"/>
            <ac:spMk id="29" creationId="{19C9EAEA-39D0-4B0E-A0EB-51E7B26740B1}"/>
          </ac:spMkLst>
        </pc:spChg>
        <pc:spChg chg="add">
          <ac:chgData name="Ryan Foote" userId="76d33a7a0293c518" providerId="LiveId" clId="{97DDA8C6-F510-491E-B5AF-9A8880347220}" dt="2021-12-22T21:01:26.541" v="9898" actId="26606"/>
          <ac:spMkLst>
            <pc:docMk/>
            <pc:sldMk cId="3347288391" sldId="296"/>
            <ac:spMk id="34" creationId="{D55CD764-972B-4CA5-A885-53E55C63E174}"/>
          </ac:spMkLst>
        </pc:spChg>
        <pc:spChg chg="add">
          <ac:chgData name="Ryan Foote" userId="76d33a7a0293c518" providerId="LiveId" clId="{97DDA8C6-F510-491E-B5AF-9A8880347220}" dt="2021-12-22T21:01:26.541" v="9898" actId="26606"/>
          <ac:spMkLst>
            <pc:docMk/>
            <pc:sldMk cId="3347288391" sldId="296"/>
            <ac:spMk id="58" creationId="{34165AB3-7006-4430-BCE3-25476BE13322}"/>
          </ac:spMkLst>
        </pc:spChg>
        <pc:spChg chg="add">
          <ac:chgData name="Ryan Foote" userId="76d33a7a0293c518" providerId="LiveId" clId="{97DDA8C6-F510-491E-B5AF-9A8880347220}" dt="2021-12-22T21:01:26.541" v="9898" actId="26606"/>
          <ac:spMkLst>
            <pc:docMk/>
            <pc:sldMk cId="3347288391" sldId="296"/>
            <ac:spMk id="60" creationId="{E3E51905-F374-4E1A-97CF-B741584B74D5}"/>
          </ac:spMkLst>
        </pc:spChg>
        <pc:grpChg chg="add del">
          <ac:chgData name="Ryan Foote" userId="76d33a7a0293c518" providerId="LiveId" clId="{97DDA8C6-F510-491E-B5AF-9A8880347220}" dt="2021-12-21T20:18:30.463" v="8167" actId="26606"/>
          <ac:grpSpMkLst>
            <pc:docMk/>
            <pc:sldMk cId="3347288391" sldId="296"/>
            <ac:grpSpMk id="11" creationId="{3AF6A671-C637-4547-85F4-51B6D1881399}"/>
          </ac:grpSpMkLst>
        </pc:grpChg>
        <pc:grpChg chg="add del">
          <ac:chgData name="Ryan Foote" userId="76d33a7a0293c518" providerId="LiveId" clId="{97DDA8C6-F510-491E-B5AF-9A8880347220}" dt="2021-12-22T21:01:26.541" v="9898" actId="26606"/>
          <ac:grpSpMkLst>
            <pc:docMk/>
            <pc:sldMk cId="3347288391" sldId="296"/>
            <ac:grpSpMk id="22" creationId="{032D8612-31EB-44CF-A1D0-14FD4C705424}"/>
          </ac:grpSpMkLst>
        </pc:grpChg>
        <pc:grpChg chg="add">
          <ac:chgData name="Ryan Foote" userId="76d33a7a0293c518" providerId="LiveId" clId="{97DDA8C6-F510-491E-B5AF-9A8880347220}" dt="2021-12-22T21:01:26.541" v="9898" actId="26606"/>
          <ac:grpSpMkLst>
            <pc:docMk/>
            <pc:sldMk cId="3347288391" sldId="296"/>
            <ac:grpSpMk id="36" creationId="{BEB2E44E-30A6-416E-A45D-B1E328629559}"/>
          </ac:grpSpMkLst>
        </pc:grpChg>
        <pc:picChg chg="mod">
          <ac:chgData name="Ryan Foote" userId="76d33a7a0293c518" providerId="LiveId" clId="{97DDA8C6-F510-491E-B5AF-9A8880347220}" dt="2021-12-22T21:01:26.541" v="9898" actId="26606"/>
          <ac:picMkLst>
            <pc:docMk/>
            <pc:sldMk cId="3347288391" sldId="296"/>
            <ac:picMk id="4" creationId="{B2E35A73-82E5-4DF7-A2AE-45A25C30C50C}"/>
          </ac:picMkLst>
        </pc:picChg>
      </pc:sldChg>
      <pc:sldChg chg="addSp modSp new mod setBg modAnim">
        <pc:chgData name="Ryan Foote" userId="76d33a7a0293c518" providerId="LiveId" clId="{97DDA8C6-F510-491E-B5AF-9A8880347220}" dt="2021-12-27T20:58:20.874" v="10188" actId="27636"/>
        <pc:sldMkLst>
          <pc:docMk/>
          <pc:sldMk cId="658880365" sldId="297"/>
        </pc:sldMkLst>
        <pc:spChg chg="mod">
          <ac:chgData name="Ryan Foote" userId="76d33a7a0293c518" providerId="LiveId" clId="{97DDA8C6-F510-491E-B5AF-9A8880347220}" dt="2021-12-22T21:10:04.589" v="9962" actId="26606"/>
          <ac:spMkLst>
            <pc:docMk/>
            <pc:sldMk cId="658880365" sldId="297"/>
            <ac:spMk id="2" creationId="{7B173631-EC85-4DF2-BAC9-479272886569}"/>
          </ac:spMkLst>
        </pc:spChg>
        <pc:spChg chg="mod">
          <ac:chgData name="Ryan Foote" userId="76d33a7a0293c518" providerId="LiveId" clId="{97DDA8C6-F510-491E-B5AF-9A8880347220}" dt="2021-12-27T20:58:20.874" v="10188" actId="27636"/>
          <ac:spMkLst>
            <pc:docMk/>
            <pc:sldMk cId="658880365" sldId="297"/>
            <ac:spMk id="3" creationId="{C96D4605-5C89-4781-93B7-47DBEFA5E3DD}"/>
          </ac:spMkLst>
        </pc:spChg>
        <pc:spChg chg="add">
          <ac:chgData name="Ryan Foote" userId="76d33a7a0293c518" providerId="LiveId" clId="{97DDA8C6-F510-491E-B5AF-9A8880347220}" dt="2021-12-22T21:10:04.589" v="9962" actId="26606"/>
          <ac:spMkLst>
            <pc:docMk/>
            <pc:sldMk cId="658880365" sldId="297"/>
            <ac:spMk id="8" creationId="{64F519EA-836C-4E21-87EE-CE7AB018636F}"/>
          </ac:spMkLst>
        </pc:spChg>
        <pc:spChg chg="add">
          <ac:chgData name="Ryan Foote" userId="76d33a7a0293c518" providerId="LiveId" clId="{97DDA8C6-F510-491E-B5AF-9A8880347220}" dt="2021-12-22T21:10:04.589" v="9962" actId="26606"/>
          <ac:spMkLst>
            <pc:docMk/>
            <pc:sldMk cId="658880365" sldId="297"/>
            <ac:spMk id="10" creationId="{E3E51905-F374-4E1A-97CF-B741584B74D5}"/>
          </ac:spMkLst>
        </pc:spChg>
        <pc:spChg chg="add">
          <ac:chgData name="Ryan Foote" userId="76d33a7a0293c518" providerId="LiveId" clId="{97DDA8C6-F510-491E-B5AF-9A8880347220}" dt="2021-12-22T21:10:04.589" v="9962" actId="26606"/>
          <ac:spMkLst>
            <pc:docMk/>
            <pc:sldMk cId="658880365" sldId="297"/>
            <ac:spMk id="12" creationId="{A210685A-6235-45A7-850D-A6F555466EF7}"/>
          </ac:spMkLst>
        </pc:spChg>
        <pc:grpChg chg="add">
          <ac:chgData name="Ryan Foote" userId="76d33a7a0293c518" providerId="LiveId" clId="{97DDA8C6-F510-491E-B5AF-9A8880347220}" dt="2021-12-22T21:10:04.589" v="9962" actId="26606"/>
          <ac:grpSpMkLst>
            <pc:docMk/>
            <pc:sldMk cId="658880365" sldId="297"/>
            <ac:grpSpMk id="14" creationId="{C833A70A-9722-46F0-A5EB-C72F78747079}"/>
          </ac:grpSpMkLst>
        </pc:grpChg>
      </pc:sldChg>
      <pc:sldChg chg="addSp modSp new mod setBg">
        <pc:chgData name="Ryan Foote" userId="76d33a7a0293c518" providerId="LiveId" clId="{97DDA8C6-F510-491E-B5AF-9A8880347220}" dt="2021-12-22T21:10:29.972" v="9963" actId="26606"/>
        <pc:sldMkLst>
          <pc:docMk/>
          <pc:sldMk cId="1356165064" sldId="298"/>
        </pc:sldMkLst>
        <pc:spChg chg="mod">
          <ac:chgData name="Ryan Foote" userId="76d33a7a0293c518" providerId="LiveId" clId="{97DDA8C6-F510-491E-B5AF-9A8880347220}" dt="2021-12-22T21:10:29.972" v="9963" actId="26606"/>
          <ac:spMkLst>
            <pc:docMk/>
            <pc:sldMk cId="1356165064" sldId="298"/>
            <ac:spMk id="2" creationId="{D395307D-2B2E-4980-9B1B-B617D78CD5F8}"/>
          </ac:spMkLst>
        </pc:spChg>
        <pc:spChg chg="mod">
          <ac:chgData name="Ryan Foote" userId="76d33a7a0293c518" providerId="LiveId" clId="{97DDA8C6-F510-491E-B5AF-9A8880347220}" dt="2021-12-22T21:10:29.972" v="9963" actId="26606"/>
          <ac:spMkLst>
            <pc:docMk/>
            <pc:sldMk cId="1356165064" sldId="298"/>
            <ac:spMk id="3" creationId="{2575162A-EBFA-48A2-9988-A594CEE84B81}"/>
          </ac:spMkLst>
        </pc:spChg>
        <pc:spChg chg="add">
          <ac:chgData name="Ryan Foote" userId="76d33a7a0293c518" providerId="LiveId" clId="{97DDA8C6-F510-491E-B5AF-9A8880347220}" dt="2021-12-22T21:10:29.972" v="9963" actId="26606"/>
          <ac:spMkLst>
            <pc:docMk/>
            <pc:sldMk cId="1356165064" sldId="298"/>
            <ac:spMk id="8" creationId="{64F519EA-836C-4E21-87EE-CE7AB018636F}"/>
          </ac:spMkLst>
        </pc:spChg>
        <pc:spChg chg="add">
          <ac:chgData name="Ryan Foote" userId="76d33a7a0293c518" providerId="LiveId" clId="{97DDA8C6-F510-491E-B5AF-9A8880347220}" dt="2021-12-22T21:10:29.972" v="9963" actId="26606"/>
          <ac:spMkLst>
            <pc:docMk/>
            <pc:sldMk cId="1356165064" sldId="298"/>
            <ac:spMk id="10" creationId="{E3E51905-F374-4E1A-97CF-B741584B74D5}"/>
          </ac:spMkLst>
        </pc:spChg>
        <pc:spChg chg="add">
          <ac:chgData name="Ryan Foote" userId="76d33a7a0293c518" providerId="LiveId" clId="{97DDA8C6-F510-491E-B5AF-9A8880347220}" dt="2021-12-22T21:10:29.972" v="9963" actId="26606"/>
          <ac:spMkLst>
            <pc:docMk/>
            <pc:sldMk cId="1356165064" sldId="298"/>
            <ac:spMk id="12" creationId="{A210685A-6235-45A7-850D-A6F555466EF7}"/>
          </ac:spMkLst>
        </pc:spChg>
        <pc:grpChg chg="add">
          <ac:chgData name="Ryan Foote" userId="76d33a7a0293c518" providerId="LiveId" clId="{97DDA8C6-F510-491E-B5AF-9A8880347220}" dt="2021-12-22T21:10:29.972" v="9963" actId="26606"/>
          <ac:grpSpMkLst>
            <pc:docMk/>
            <pc:sldMk cId="1356165064" sldId="298"/>
            <ac:grpSpMk id="14" creationId="{C833A70A-9722-46F0-A5EB-C72F78747079}"/>
          </ac:grpSpMkLst>
        </pc:grpChg>
      </pc:sldChg>
      <pc:sldChg chg="modSp add mod modAnim">
        <pc:chgData name="Ryan Foote" userId="76d33a7a0293c518" providerId="LiveId" clId="{97DDA8C6-F510-491E-B5AF-9A8880347220}" dt="2021-12-22T15:58:16.953" v="9287" actId="255"/>
        <pc:sldMkLst>
          <pc:docMk/>
          <pc:sldMk cId="3990656341" sldId="299"/>
        </pc:sldMkLst>
        <pc:spChg chg="mod">
          <ac:chgData name="Ryan Foote" userId="76d33a7a0293c518" providerId="LiveId" clId="{97DDA8C6-F510-491E-B5AF-9A8880347220}" dt="2021-12-22T15:58:16.953" v="9287" actId="255"/>
          <ac:spMkLst>
            <pc:docMk/>
            <pc:sldMk cId="3990656341" sldId="299"/>
            <ac:spMk id="3" creationId="{6524D95A-5A8F-4475-AAC3-65676C2E8F22}"/>
          </ac:spMkLst>
        </pc:spChg>
      </pc:sldChg>
      <pc:sldChg chg="add del">
        <pc:chgData name="Ryan Foote" userId="76d33a7a0293c518" providerId="LiveId" clId="{97DDA8C6-F510-491E-B5AF-9A8880347220}" dt="2021-12-22T15:56:50.490" v="9279" actId="2890"/>
        <pc:sldMkLst>
          <pc:docMk/>
          <pc:sldMk cId="666786533" sldId="300"/>
        </pc:sldMkLst>
      </pc:sldChg>
      <pc:sldChg chg="modSp add modAnim">
        <pc:chgData name="Ryan Foote" userId="76d33a7a0293c518" providerId="LiveId" clId="{97DDA8C6-F510-491E-B5AF-9A8880347220}" dt="2021-12-22T15:58:08.168" v="9286" actId="255"/>
        <pc:sldMkLst>
          <pc:docMk/>
          <pc:sldMk cId="3015404331" sldId="300"/>
        </pc:sldMkLst>
        <pc:spChg chg="mod">
          <ac:chgData name="Ryan Foote" userId="76d33a7a0293c518" providerId="LiveId" clId="{97DDA8C6-F510-491E-B5AF-9A8880347220}" dt="2021-12-22T15:58:08.168" v="9286" actId="255"/>
          <ac:spMkLst>
            <pc:docMk/>
            <pc:sldMk cId="3015404331" sldId="300"/>
            <ac:spMk id="3" creationId="{6524D95A-5A8F-4475-AAC3-65676C2E8F22}"/>
          </ac:spMkLst>
        </pc:spChg>
      </pc:sldChg>
      <pc:sldChg chg="addSp delSp modSp new mod">
        <pc:chgData name="Ryan Foote" userId="76d33a7a0293c518" providerId="LiveId" clId="{97DDA8C6-F510-491E-B5AF-9A8880347220}" dt="2022-01-06T16:07:40.485" v="10394"/>
        <pc:sldMkLst>
          <pc:docMk/>
          <pc:sldMk cId="2607237895" sldId="301"/>
        </pc:sldMkLst>
        <pc:spChg chg="mod">
          <ac:chgData name="Ryan Foote" userId="76d33a7a0293c518" providerId="LiveId" clId="{97DDA8C6-F510-491E-B5AF-9A8880347220}" dt="2022-01-06T15:46:10.718" v="10361" actId="20577"/>
          <ac:spMkLst>
            <pc:docMk/>
            <pc:sldMk cId="2607237895" sldId="301"/>
            <ac:spMk id="2" creationId="{A06E72F7-0506-49F2-9E91-1DB183365497}"/>
          </ac:spMkLst>
        </pc:spChg>
        <pc:spChg chg="del">
          <ac:chgData name="Ryan Foote" userId="76d33a7a0293c518" providerId="LiveId" clId="{97DDA8C6-F510-491E-B5AF-9A8880347220}" dt="2022-01-06T14:56:09.212" v="10231" actId="478"/>
          <ac:spMkLst>
            <pc:docMk/>
            <pc:sldMk cId="2607237895" sldId="301"/>
            <ac:spMk id="3" creationId="{F598FC2C-9079-4DA0-BC29-7D482C186D9A}"/>
          </ac:spMkLst>
        </pc:spChg>
        <pc:spChg chg="add del">
          <ac:chgData name="Ryan Foote" userId="76d33a7a0293c518" providerId="LiveId" clId="{97DDA8C6-F510-491E-B5AF-9A8880347220}" dt="2022-01-06T14:56:45.157" v="10233" actId="21"/>
          <ac:spMkLst>
            <pc:docMk/>
            <pc:sldMk cId="2607237895" sldId="301"/>
            <ac:spMk id="4" creationId="{E0CC688B-2776-45FF-A665-AAACB07E3B75}"/>
          </ac:spMkLst>
        </pc:spChg>
        <pc:spChg chg="add mod">
          <ac:chgData name="Ryan Foote" userId="76d33a7a0293c518" providerId="LiveId" clId="{97DDA8C6-F510-491E-B5AF-9A8880347220}" dt="2022-01-06T15:01:20.328" v="10329" actId="1076"/>
          <ac:spMkLst>
            <pc:docMk/>
            <pc:sldMk cId="2607237895" sldId="301"/>
            <ac:spMk id="5" creationId="{4F0CA49D-5E11-4148-A420-56D3FE1B1E4F}"/>
          </ac:spMkLst>
        </pc:spChg>
        <pc:spChg chg="add mod">
          <ac:chgData name="Ryan Foote" userId="76d33a7a0293c518" providerId="LiveId" clId="{97DDA8C6-F510-491E-B5AF-9A8880347220}" dt="2022-01-06T15:01:53.747" v="10336" actId="1076"/>
          <ac:spMkLst>
            <pc:docMk/>
            <pc:sldMk cId="2607237895" sldId="301"/>
            <ac:spMk id="6" creationId="{14B91537-D05C-482D-AE87-3F9168A53E76}"/>
          </ac:spMkLst>
        </pc:spChg>
        <pc:spChg chg="add mod">
          <ac:chgData name="Ryan Foote" userId="76d33a7a0293c518" providerId="LiveId" clId="{97DDA8C6-F510-491E-B5AF-9A8880347220}" dt="2022-01-06T15:01:33.973" v="10332" actId="1076"/>
          <ac:spMkLst>
            <pc:docMk/>
            <pc:sldMk cId="2607237895" sldId="301"/>
            <ac:spMk id="7" creationId="{790BE195-0F7C-40F8-B85C-CE37FFF39904}"/>
          </ac:spMkLst>
        </pc:spChg>
        <pc:spChg chg="add mod">
          <ac:chgData name="Ryan Foote" userId="76d33a7a0293c518" providerId="LiveId" clId="{97DDA8C6-F510-491E-B5AF-9A8880347220}" dt="2022-01-06T15:01:43.196" v="10334" actId="1076"/>
          <ac:spMkLst>
            <pc:docMk/>
            <pc:sldMk cId="2607237895" sldId="301"/>
            <ac:spMk id="8" creationId="{0754E42C-D81D-4D4C-90DD-2BC0A378CCE3}"/>
          </ac:spMkLst>
        </pc:spChg>
        <pc:spChg chg="add mod">
          <ac:chgData name="Ryan Foote" userId="76d33a7a0293c518" providerId="LiveId" clId="{97DDA8C6-F510-491E-B5AF-9A8880347220}" dt="2022-01-06T15:01:49.769" v="10335" actId="1076"/>
          <ac:spMkLst>
            <pc:docMk/>
            <pc:sldMk cId="2607237895" sldId="301"/>
            <ac:spMk id="9" creationId="{AFE35028-AF68-4A36-A4E4-30094B3BA237}"/>
          </ac:spMkLst>
        </pc:spChg>
        <pc:grpChg chg="del mod">
          <ac:chgData name="Ryan Foote" userId="76d33a7a0293c518" providerId="LiveId" clId="{97DDA8C6-F510-491E-B5AF-9A8880347220}" dt="2022-01-06T16:06:40.855" v="10370"/>
          <ac:grpSpMkLst>
            <pc:docMk/>
            <pc:sldMk cId="2607237895" sldId="301"/>
            <ac:grpSpMk id="31" creationId="{46C159C4-3B3E-421F-B11C-70055CF2B664}"/>
          </ac:grpSpMkLst>
        </pc:grpChg>
        <pc:grpChg chg="del mod">
          <ac:chgData name="Ryan Foote" userId="76d33a7a0293c518" providerId="LiveId" clId="{97DDA8C6-F510-491E-B5AF-9A8880347220}" dt="2022-01-06T16:06:42.770" v="10372"/>
          <ac:grpSpMkLst>
            <pc:docMk/>
            <pc:sldMk cId="2607237895" sldId="301"/>
            <ac:grpSpMk id="33" creationId="{9EDC2292-3C6D-4273-BF1D-759366F6C987}"/>
          </ac:grpSpMkLst>
        </pc:grpChg>
        <pc:grpChg chg="mod">
          <ac:chgData name="Ryan Foote" userId="76d33a7a0293c518" providerId="LiveId" clId="{97DDA8C6-F510-491E-B5AF-9A8880347220}" dt="2022-01-06T16:06:42.770" v="10372"/>
          <ac:grpSpMkLst>
            <pc:docMk/>
            <pc:sldMk cId="2607237895" sldId="301"/>
            <ac:grpSpMk id="35" creationId="{B625EB1A-B3DF-472A-B38A-1876AD6CEA92}"/>
          </ac:grpSpMkLst>
        </pc:grpChg>
        <pc:grpChg chg="mod">
          <ac:chgData name="Ryan Foote" userId="76d33a7a0293c518" providerId="LiveId" clId="{97DDA8C6-F510-491E-B5AF-9A8880347220}" dt="2022-01-06T16:06:51.881" v="10378"/>
          <ac:grpSpMkLst>
            <pc:docMk/>
            <pc:sldMk cId="2607237895" sldId="301"/>
            <ac:grpSpMk id="41" creationId="{A487AD3B-835B-4EB4-A7A0-F92699FEA56C}"/>
          </ac:grpSpMkLst>
        </pc:grpChg>
        <pc:grpChg chg="del mod">
          <ac:chgData name="Ryan Foote" userId="76d33a7a0293c518" providerId="LiveId" clId="{97DDA8C6-F510-491E-B5AF-9A8880347220}" dt="2022-01-06T16:07:34.590" v="10390"/>
          <ac:grpSpMkLst>
            <pc:docMk/>
            <pc:sldMk cId="2607237895" sldId="301"/>
            <ac:grpSpMk id="47" creationId="{CA692230-D1B3-49FE-95A0-C15E5B647020}"/>
          </ac:grpSpMkLst>
        </pc:grpChg>
        <pc:grpChg chg="del mod">
          <ac:chgData name="Ryan Foote" userId="76d33a7a0293c518" providerId="LiveId" clId="{97DDA8C6-F510-491E-B5AF-9A8880347220}" dt="2022-01-06T16:07:37.591" v="10392"/>
          <ac:grpSpMkLst>
            <pc:docMk/>
            <pc:sldMk cId="2607237895" sldId="301"/>
            <ac:grpSpMk id="53" creationId="{CFA850E5-7137-455E-894F-3D749BDFAB9E}"/>
          </ac:grpSpMkLst>
        </pc:grpChg>
        <pc:grpChg chg="del mod">
          <ac:chgData name="Ryan Foote" userId="76d33a7a0293c518" providerId="LiveId" clId="{97DDA8C6-F510-491E-B5AF-9A8880347220}" dt="2022-01-06T16:07:40.485" v="10394"/>
          <ac:grpSpMkLst>
            <pc:docMk/>
            <pc:sldMk cId="2607237895" sldId="301"/>
            <ac:grpSpMk id="55" creationId="{C43C31F0-360E-4FC8-83B1-2F0884C909A3}"/>
          </ac:grpSpMkLst>
        </pc:grpChg>
        <pc:grpChg chg="mod">
          <ac:chgData name="Ryan Foote" userId="76d33a7a0293c518" providerId="LiveId" clId="{97DDA8C6-F510-491E-B5AF-9A8880347220}" dt="2022-01-06T16:07:40.485" v="10394"/>
          <ac:grpSpMkLst>
            <pc:docMk/>
            <pc:sldMk cId="2607237895" sldId="301"/>
            <ac:grpSpMk id="57" creationId="{6CEA7CD7-6FA3-4671-B550-D08A2C519A0B}"/>
          </ac:grpSpMkLst>
        </pc:grpChg>
        <pc:inkChg chg="add">
          <ac:chgData name="Ryan Foote" userId="76d33a7a0293c518" providerId="LiveId" clId="{97DDA8C6-F510-491E-B5AF-9A8880347220}" dt="2022-01-06T16:06:17.970" v="10362" actId="9405"/>
          <ac:inkMkLst>
            <pc:docMk/>
            <pc:sldMk cId="2607237895" sldId="301"/>
            <ac:inkMk id="25" creationId="{BA300CB6-96FC-4594-848E-66CF6A90E29F}"/>
          </ac:inkMkLst>
        </pc:inkChg>
        <pc:inkChg chg="add mod">
          <ac:chgData name="Ryan Foote" userId="76d33a7a0293c518" providerId="LiveId" clId="{97DDA8C6-F510-491E-B5AF-9A8880347220}" dt="2022-01-06T16:06:42.770" v="10372"/>
          <ac:inkMkLst>
            <pc:docMk/>
            <pc:sldMk cId="2607237895" sldId="301"/>
            <ac:inkMk id="26" creationId="{36B16F47-75B7-497F-B152-0C324F89B49C}"/>
          </ac:inkMkLst>
        </pc:inkChg>
        <pc:inkChg chg="add mod">
          <ac:chgData name="Ryan Foote" userId="76d33a7a0293c518" providerId="LiveId" clId="{97DDA8C6-F510-491E-B5AF-9A8880347220}" dt="2022-01-06T16:06:42.770" v="10372"/>
          <ac:inkMkLst>
            <pc:docMk/>
            <pc:sldMk cId="2607237895" sldId="301"/>
            <ac:inkMk id="27" creationId="{3ECC1070-83C8-44BE-B539-993DE65FE823}"/>
          </ac:inkMkLst>
        </pc:inkChg>
        <pc:inkChg chg="add mod">
          <ac:chgData name="Ryan Foote" userId="76d33a7a0293c518" providerId="LiveId" clId="{97DDA8C6-F510-491E-B5AF-9A8880347220}" dt="2022-01-06T16:06:42.770" v="10372"/>
          <ac:inkMkLst>
            <pc:docMk/>
            <pc:sldMk cId="2607237895" sldId="301"/>
            <ac:inkMk id="28" creationId="{7DED5A18-F71C-47CC-9188-74D9B27F458D}"/>
          </ac:inkMkLst>
        </pc:inkChg>
        <pc:inkChg chg="add mod">
          <ac:chgData name="Ryan Foote" userId="76d33a7a0293c518" providerId="LiveId" clId="{97DDA8C6-F510-491E-B5AF-9A8880347220}" dt="2022-01-06T16:06:42.770" v="10372"/>
          <ac:inkMkLst>
            <pc:docMk/>
            <pc:sldMk cId="2607237895" sldId="301"/>
            <ac:inkMk id="29" creationId="{25CE6FD0-340D-4312-8A78-DB69E9489DE0}"/>
          </ac:inkMkLst>
        </pc:inkChg>
        <pc:inkChg chg="add mod">
          <ac:chgData name="Ryan Foote" userId="76d33a7a0293c518" providerId="LiveId" clId="{97DDA8C6-F510-491E-B5AF-9A8880347220}" dt="2022-01-06T16:06:42.770" v="10372"/>
          <ac:inkMkLst>
            <pc:docMk/>
            <pc:sldMk cId="2607237895" sldId="301"/>
            <ac:inkMk id="30" creationId="{017C7AC6-6CCF-46FC-8511-10218695045C}"/>
          </ac:inkMkLst>
        </pc:inkChg>
        <pc:inkChg chg="add mod">
          <ac:chgData name="Ryan Foote" userId="76d33a7a0293c518" providerId="LiveId" clId="{97DDA8C6-F510-491E-B5AF-9A8880347220}" dt="2022-01-06T16:06:42.770" v="10372"/>
          <ac:inkMkLst>
            <pc:docMk/>
            <pc:sldMk cId="2607237895" sldId="301"/>
            <ac:inkMk id="32" creationId="{EFBA71FE-7B1F-46F5-8409-84F8D66002DF}"/>
          </ac:inkMkLst>
        </pc:inkChg>
        <pc:inkChg chg="add mod">
          <ac:chgData name="Ryan Foote" userId="76d33a7a0293c518" providerId="LiveId" clId="{97DDA8C6-F510-491E-B5AF-9A8880347220}" dt="2022-01-06T16:06:42.770" v="10372"/>
          <ac:inkMkLst>
            <pc:docMk/>
            <pc:sldMk cId="2607237895" sldId="301"/>
            <ac:inkMk id="34" creationId="{2C3B1F61-14AF-4203-BD31-2FAFD2BD2EFE}"/>
          </ac:inkMkLst>
        </pc:inkChg>
        <pc:inkChg chg="add mod">
          <ac:chgData name="Ryan Foote" userId="76d33a7a0293c518" providerId="LiveId" clId="{97DDA8C6-F510-491E-B5AF-9A8880347220}" dt="2022-01-06T16:06:51.881" v="10378"/>
          <ac:inkMkLst>
            <pc:docMk/>
            <pc:sldMk cId="2607237895" sldId="301"/>
            <ac:inkMk id="36" creationId="{8CF214E2-FFED-47DB-8FD9-500D82587D0F}"/>
          </ac:inkMkLst>
        </pc:inkChg>
        <pc:inkChg chg="add mod">
          <ac:chgData name="Ryan Foote" userId="76d33a7a0293c518" providerId="LiveId" clId="{97DDA8C6-F510-491E-B5AF-9A8880347220}" dt="2022-01-06T16:06:51.881" v="10378"/>
          <ac:inkMkLst>
            <pc:docMk/>
            <pc:sldMk cId="2607237895" sldId="301"/>
            <ac:inkMk id="37" creationId="{864316D4-1496-4CB3-A303-46C431B71893}"/>
          </ac:inkMkLst>
        </pc:inkChg>
        <pc:inkChg chg="add mod">
          <ac:chgData name="Ryan Foote" userId="76d33a7a0293c518" providerId="LiveId" clId="{97DDA8C6-F510-491E-B5AF-9A8880347220}" dt="2022-01-06T16:06:51.881" v="10378"/>
          <ac:inkMkLst>
            <pc:docMk/>
            <pc:sldMk cId="2607237895" sldId="301"/>
            <ac:inkMk id="38" creationId="{1143124B-A376-4ED5-B54F-FDC1C4CDBD36}"/>
          </ac:inkMkLst>
        </pc:inkChg>
        <pc:inkChg chg="add mod">
          <ac:chgData name="Ryan Foote" userId="76d33a7a0293c518" providerId="LiveId" clId="{97DDA8C6-F510-491E-B5AF-9A8880347220}" dt="2022-01-06T16:06:51.881" v="10378"/>
          <ac:inkMkLst>
            <pc:docMk/>
            <pc:sldMk cId="2607237895" sldId="301"/>
            <ac:inkMk id="39" creationId="{AA995AFF-E418-4BC3-BF03-FF040219C74C}"/>
          </ac:inkMkLst>
        </pc:inkChg>
        <pc:inkChg chg="add mod">
          <ac:chgData name="Ryan Foote" userId="76d33a7a0293c518" providerId="LiveId" clId="{97DDA8C6-F510-491E-B5AF-9A8880347220}" dt="2022-01-06T16:06:51.881" v="10378"/>
          <ac:inkMkLst>
            <pc:docMk/>
            <pc:sldMk cId="2607237895" sldId="301"/>
            <ac:inkMk id="40" creationId="{A7532B4B-4A81-4527-9FCC-669B70AB8148}"/>
          </ac:inkMkLst>
        </pc:inkChg>
        <pc:inkChg chg="add mod">
          <ac:chgData name="Ryan Foote" userId="76d33a7a0293c518" providerId="LiveId" clId="{97DDA8C6-F510-491E-B5AF-9A8880347220}" dt="2022-01-06T16:07:40.485" v="10394"/>
          <ac:inkMkLst>
            <pc:docMk/>
            <pc:sldMk cId="2607237895" sldId="301"/>
            <ac:inkMk id="42" creationId="{277C97EF-E289-4E80-A59F-6A6956344F51}"/>
          </ac:inkMkLst>
        </pc:inkChg>
        <pc:inkChg chg="add mod">
          <ac:chgData name="Ryan Foote" userId="76d33a7a0293c518" providerId="LiveId" clId="{97DDA8C6-F510-491E-B5AF-9A8880347220}" dt="2022-01-06T16:07:40.485" v="10394"/>
          <ac:inkMkLst>
            <pc:docMk/>
            <pc:sldMk cId="2607237895" sldId="301"/>
            <ac:inkMk id="43" creationId="{6C24A393-675A-46E7-A3C4-5056C7784595}"/>
          </ac:inkMkLst>
        </pc:inkChg>
        <pc:inkChg chg="add mod">
          <ac:chgData name="Ryan Foote" userId="76d33a7a0293c518" providerId="LiveId" clId="{97DDA8C6-F510-491E-B5AF-9A8880347220}" dt="2022-01-06T16:07:40.485" v="10394"/>
          <ac:inkMkLst>
            <pc:docMk/>
            <pc:sldMk cId="2607237895" sldId="301"/>
            <ac:inkMk id="44" creationId="{EC832991-6A20-4786-ACE2-5E42D30022D6}"/>
          </ac:inkMkLst>
        </pc:inkChg>
        <pc:inkChg chg="add mod">
          <ac:chgData name="Ryan Foote" userId="76d33a7a0293c518" providerId="LiveId" clId="{97DDA8C6-F510-491E-B5AF-9A8880347220}" dt="2022-01-06T16:07:40.485" v="10394"/>
          <ac:inkMkLst>
            <pc:docMk/>
            <pc:sldMk cId="2607237895" sldId="301"/>
            <ac:inkMk id="45" creationId="{DDE7AA27-04A6-4EE6-BF97-AF24BBC90A7F}"/>
          </ac:inkMkLst>
        </pc:inkChg>
        <pc:inkChg chg="add mod">
          <ac:chgData name="Ryan Foote" userId="76d33a7a0293c518" providerId="LiveId" clId="{97DDA8C6-F510-491E-B5AF-9A8880347220}" dt="2022-01-06T16:07:40.485" v="10394"/>
          <ac:inkMkLst>
            <pc:docMk/>
            <pc:sldMk cId="2607237895" sldId="301"/>
            <ac:inkMk id="46" creationId="{3A6B6891-65D2-4F32-BCE8-DE7226BE17C6}"/>
          </ac:inkMkLst>
        </pc:inkChg>
        <pc:inkChg chg="add mod">
          <ac:chgData name="Ryan Foote" userId="76d33a7a0293c518" providerId="LiveId" clId="{97DDA8C6-F510-491E-B5AF-9A8880347220}" dt="2022-01-06T16:07:40.485" v="10394"/>
          <ac:inkMkLst>
            <pc:docMk/>
            <pc:sldMk cId="2607237895" sldId="301"/>
            <ac:inkMk id="48" creationId="{DC19884B-23F8-48DD-A3FB-137E127461AC}"/>
          </ac:inkMkLst>
        </pc:inkChg>
        <pc:inkChg chg="add mod">
          <ac:chgData name="Ryan Foote" userId="76d33a7a0293c518" providerId="LiveId" clId="{97DDA8C6-F510-491E-B5AF-9A8880347220}" dt="2022-01-06T16:07:40.485" v="10394"/>
          <ac:inkMkLst>
            <pc:docMk/>
            <pc:sldMk cId="2607237895" sldId="301"/>
            <ac:inkMk id="49" creationId="{F09BDD2E-8C10-4843-A6FC-4815B8EAD1D3}"/>
          </ac:inkMkLst>
        </pc:inkChg>
        <pc:inkChg chg="add mod">
          <ac:chgData name="Ryan Foote" userId="76d33a7a0293c518" providerId="LiveId" clId="{97DDA8C6-F510-491E-B5AF-9A8880347220}" dt="2022-01-06T16:07:40.485" v="10394"/>
          <ac:inkMkLst>
            <pc:docMk/>
            <pc:sldMk cId="2607237895" sldId="301"/>
            <ac:inkMk id="50" creationId="{8339C2DE-F498-401A-AE50-21AB756E9826}"/>
          </ac:inkMkLst>
        </pc:inkChg>
        <pc:inkChg chg="add mod">
          <ac:chgData name="Ryan Foote" userId="76d33a7a0293c518" providerId="LiveId" clId="{97DDA8C6-F510-491E-B5AF-9A8880347220}" dt="2022-01-06T16:07:40.485" v="10394"/>
          <ac:inkMkLst>
            <pc:docMk/>
            <pc:sldMk cId="2607237895" sldId="301"/>
            <ac:inkMk id="51" creationId="{BD020ADF-DABA-4A7E-A680-BBE7D4A79770}"/>
          </ac:inkMkLst>
        </pc:inkChg>
        <pc:inkChg chg="add mod">
          <ac:chgData name="Ryan Foote" userId="76d33a7a0293c518" providerId="LiveId" clId="{97DDA8C6-F510-491E-B5AF-9A8880347220}" dt="2022-01-06T16:07:40.485" v="10394"/>
          <ac:inkMkLst>
            <pc:docMk/>
            <pc:sldMk cId="2607237895" sldId="301"/>
            <ac:inkMk id="52" creationId="{3135FAB1-445F-4C3D-A2C5-4846AF17F09E}"/>
          </ac:inkMkLst>
        </pc:inkChg>
        <pc:inkChg chg="add mod">
          <ac:chgData name="Ryan Foote" userId="76d33a7a0293c518" providerId="LiveId" clId="{97DDA8C6-F510-491E-B5AF-9A8880347220}" dt="2022-01-06T16:07:40.485" v="10394"/>
          <ac:inkMkLst>
            <pc:docMk/>
            <pc:sldMk cId="2607237895" sldId="301"/>
            <ac:inkMk id="54" creationId="{BC899C91-C301-435B-AB09-50832E8DAA6E}"/>
          </ac:inkMkLst>
        </pc:inkChg>
        <pc:inkChg chg="add mod">
          <ac:chgData name="Ryan Foote" userId="76d33a7a0293c518" providerId="LiveId" clId="{97DDA8C6-F510-491E-B5AF-9A8880347220}" dt="2022-01-06T16:07:40.485" v="10394"/>
          <ac:inkMkLst>
            <pc:docMk/>
            <pc:sldMk cId="2607237895" sldId="301"/>
            <ac:inkMk id="56" creationId="{A47BE45A-B0CE-40F3-A6C2-E7EBED21DAE6}"/>
          </ac:inkMkLst>
        </pc:inkChg>
        <pc:cxnChg chg="add mod">
          <ac:chgData name="Ryan Foote" userId="76d33a7a0293c518" providerId="LiveId" clId="{97DDA8C6-F510-491E-B5AF-9A8880347220}" dt="2022-01-06T15:03:07.690" v="10340" actId="14100"/>
          <ac:cxnSpMkLst>
            <pc:docMk/>
            <pc:sldMk cId="2607237895" sldId="301"/>
            <ac:cxnSpMk id="11" creationId="{6EBA7DBC-0748-4F95-B122-549C72264D73}"/>
          </ac:cxnSpMkLst>
        </pc:cxnChg>
        <pc:cxnChg chg="add">
          <ac:chgData name="Ryan Foote" userId="76d33a7a0293c518" providerId="LiveId" clId="{97DDA8C6-F510-491E-B5AF-9A8880347220}" dt="2022-01-06T15:17:13.707" v="10341" actId="11529"/>
          <ac:cxnSpMkLst>
            <pc:docMk/>
            <pc:sldMk cId="2607237895" sldId="301"/>
            <ac:cxnSpMk id="16" creationId="{F36F89FA-F629-40AD-9873-C4181502D18A}"/>
          </ac:cxnSpMkLst>
        </pc:cxnChg>
        <pc:cxnChg chg="add">
          <ac:chgData name="Ryan Foote" userId="76d33a7a0293c518" providerId="LiveId" clId="{97DDA8C6-F510-491E-B5AF-9A8880347220}" dt="2022-01-06T15:17:31.577" v="10342" actId="11529"/>
          <ac:cxnSpMkLst>
            <pc:docMk/>
            <pc:sldMk cId="2607237895" sldId="301"/>
            <ac:cxnSpMk id="18" creationId="{73F74BF1-E46B-4265-A466-0117B04B698F}"/>
          </ac:cxnSpMkLst>
        </pc:cxnChg>
        <pc:cxnChg chg="add mod">
          <ac:chgData name="Ryan Foote" userId="76d33a7a0293c518" providerId="LiveId" clId="{97DDA8C6-F510-491E-B5AF-9A8880347220}" dt="2022-01-06T15:46:02.796" v="10347" actId="14100"/>
          <ac:cxnSpMkLst>
            <pc:docMk/>
            <pc:sldMk cId="2607237895" sldId="301"/>
            <ac:cxnSpMk id="20" creationId="{94EE0C9E-4E17-48B2-A853-5BC328B7A6AD}"/>
          </ac:cxnSpMkLst>
        </pc:cxnChg>
      </pc:sldChg>
      <pc:sldChg chg="addSp delSp modSp new mod setBg">
        <pc:chgData name="Ryan Foote" userId="76d33a7a0293c518" providerId="LiveId" clId="{97DDA8C6-F510-491E-B5AF-9A8880347220}" dt="2022-01-06T19:16:30.534" v="10534" actId="26606"/>
        <pc:sldMkLst>
          <pc:docMk/>
          <pc:sldMk cId="3113578760" sldId="302"/>
        </pc:sldMkLst>
        <pc:spChg chg="mod">
          <ac:chgData name="Ryan Foote" userId="76d33a7a0293c518" providerId="LiveId" clId="{97DDA8C6-F510-491E-B5AF-9A8880347220}" dt="2022-01-06T19:16:30.534" v="10534" actId="26606"/>
          <ac:spMkLst>
            <pc:docMk/>
            <pc:sldMk cId="3113578760" sldId="302"/>
            <ac:spMk id="2" creationId="{B398380A-BC60-4273-9860-009FF79D236F}"/>
          </ac:spMkLst>
        </pc:spChg>
        <pc:spChg chg="mod">
          <ac:chgData name="Ryan Foote" userId="76d33a7a0293c518" providerId="LiveId" clId="{97DDA8C6-F510-491E-B5AF-9A8880347220}" dt="2022-01-06T19:16:30.534" v="10534" actId="26606"/>
          <ac:spMkLst>
            <pc:docMk/>
            <pc:sldMk cId="3113578760" sldId="302"/>
            <ac:spMk id="3" creationId="{C55E82FC-34BF-47F9-BB6B-2052F2F890F4}"/>
          </ac:spMkLst>
        </pc:spChg>
        <pc:spChg chg="add del">
          <ac:chgData name="Ryan Foote" userId="76d33a7a0293c518" providerId="LiveId" clId="{97DDA8C6-F510-491E-B5AF-9A8880347220}" dt="2022-01-06T19:16:30.527" v="10533" actId="26606"/>
          <ac:spMkLst>
            <pc:docMk/>
            <pc:sldMk cId="3113578760" sldId="302"/>
            <ac:spMk id="8" creationId="{B34F5AD2-EDBD-4BBD-A55C-EAFFD0C7097A}"/>
          </ac:spMkLst>
        </pc:spChg>
        <pc:spChg chg="add del">
          <ac:chgData name="Ryan Foote" userId="76d33a7a0293c518" providerId="LiveId" clId="{97DDA8C6-F510-491E-B5AF-9A8880347220}" dt="2022-01-06T19:15:48.765" v="10531" actId="26606"/>
          <ac:spMkLst>
            <pc:docMk/>
            <pc:sldMk cId="3113578760" sldId="302"/>
            <ac:spMk id="9" creationId="{8FC9BE17-9A7B-462D-AE50-3D8777387304}"/>
          </ac:spMkLst>
        </pc:spChg>
        <pc:spChg chg="add del">
          <ac:chgData name="Ryan Foote" userId="76d33a7a0293c518" providerId="LiveId" clId="{97DDA8C6-F510-491E-B5AF-9A8880347220}" dt="2022-01-06T19:16:30.527" v="10533" actId="26606"/>
          <ac:spMkLst>
            <pc:docMk/>
            <pc:sldMk cId="3113578760" sldId="302"/>
            <ac:spMk id="10" creationId="{C3896A03-3945-419A-B66B-4EE266EDD152}"/>
          </ac:spMkLst>
        </pc:spChg>
        <pc:spChg chg="add del">
          <ac:chgData name="Ryan Foote" userId="76d33a7a0293c518" providerId="LiveId" clId="{97DDA8C6-F510-491E-B5AF-9A8880347220}" dt="2022-01-06T19:15:48.765" v="10531" actId="26606"/>
          <ac:spMkLst>
            <pc:docMk/>
            <pc:sldMk cId="3113578760" sldId="302"/>
            <ac:spMk id="11" creationId="{3EBE8569-6AEC-4B8C-8D53-2DE337CDBA65}"/>
          </ac:spMkLst>
        </pc:spChg>
        <pc:spChg chg="add del">
          <ac:chgData name="Ryan Foote" userId="76d33a7a0293c518" providerId="LiveId" clId="{97DDA8C6-F510-491E-B5AF-9A8880347220}" dt="2022-01-06T19:16:30.527" v="10533" actId="26606"/>
          <ac:spMkLst>
            <pc:docMk/>
            <pc:sldMk cId="3113578760" sldId="302"/>
            <ac:spMk id="12" creationId="{B8EAE243-3A9F-4A46-B0D9-04C723A8A1BD}"/>
          </ac:spMkLst>
        </pc:spChg>
        <pc:spChg chg="add del">
          <ac:chgData name="Ryan Foote" userId="76d33a7a0293c518" providerId="LiveId" clId="{97DDA8C6-F510-491E-B5AF-9A8880347220}" dt="2022-01-06T19:15:48.765" v="10531" actId="26606"/>
          <ac:spMkLst>
            <pc:docMk/>
            <pc:sldMk cId="3113578760" sldId="302"/>
            <ac:spMk id="13" creationId="{55D4142C-5077-457F-A6AD-3FECFDB39685}"/>
          </ac:spMkLst>
        </pc:spChg>
        <pc:spChg chg="add">
          <ac:chgData name="Ryan Foote" userId="76d33a7a0293c518" providerId="LiveId" clId="{97DDA8C6-F510-491E-B5AF-9A8880347220}" dt="2022-01-06T19:16:30.534" v="10534" actId="26606"/>
          <ac:spMkLst>
            <pc:docMk/>
            <pc:sldMk cId="3113578760" sldId="302"/>
            <ac:spMk id="14" creationId="{081EA652-8C6A-4E69-BEB9-170809474553}"/>
          </ac:spMkLst>
        </pc:spChg>
        <pc:spChg chg="add del">
          <ac:chgData name="Ryan Foote" userId="76d33a7a0293c518" providerId="LiveId" clId="{97DDA8C6-F510-491E-B5AF-9A8880347220}" dt="2022-01-06T19:15:48.765" v="10531" actId="26606"/>
          <ac:spMkLst>
            <pc:docMk/>
            <pc:sldMk cId="3113578760" sldId="302"/>
            <ac:spMk id="15" creationId="{7A5F0580-5EE9-419F-96EE-B6529EF6E7D0}"/>
          </ac:spMkLst>
        </pc:spChg>
        <pc:spChg chg="add">
          <ac:chgData name="Ryan Foote" userId="76d33a7a0293c518" providerId="LiveId" clId="{97DDA8C6-F510-491E-B5AF-9A8880347220}" dt="2022-01-06T19:16:30.534" v="10534" actId="26606"/>
          <ac:spMkLst>
            <pc:docMk/>
            <pc:sldMk cId="3113578760" sldId="302"/>
            <ac:spMk id="16" creationId="{5298780A-33B9-4EA2-8F67-DE68AD62841B}"/>
          </ac:spMkLst>
        </pc:spChg>
        <pc:spChg chg="add">
          <ac:chgData name="Ryan Foote" userId="76d33a7a0293c518" providerId="LiveId" clId="{97DDA8C6-F510-491E-B5AF-9A8880347220}" dt="2022-01-06T19:16:30.534" v="10534" actId="26606"/>
          <ac:spMkLst>
            <pc:docMk/>
            <pc:sldMk cId="3113578760" sldId="302"/>
            <ac:spMk id="17" creationId="{7F488E8B-4E1E-4402-8935-D4E6C02615C7}"/>
          </ac:spMkLst>
        </pc:spChg>
        <pc:picChg chg="add del">
          <ac:chgData name="Ryan Foote" userId="76d33a7a0293c518" providerId="LiveId" clId="{97DDA8C6-F510-491E-B5AF-9A8880347220}" dt="2022-01-06T19:15:48.765" v="10531" actId="26606"/>
          <ac:picMkLst>
            <pc:docMk/>
            <pc:sldMk cId="3113578760" sldId="302"/>
            <ac:picMk id="5" creationId="{287FBEB5-0617-4CD8-B4FE-D4F2DAA3948F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C6D3A1-9258-4A05-98C8-A58922F5615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1F75877-25A7-4A39-9BF2-8500CD364549}">
      <dgm:prSet/>
      <dgm:spPr/>
      <dgm:t>
        <a:bodyPr/>
        <a:lstStyle/>
        <a:p>
          <a:r>
            <a:rPr lang="en-US"/>
            <a:t>Domain</a:t>
          </a:r>
        </a:p>
      </dgm:t>
    </dgm:pt>
    <dgm:pt modelId="{34BD5A32-94C1-43A2-B84C-93610B2D73B4}" type="parTrans" cxnId="{36BD93A2-0F8E-4ADD-BBFF-6F49CF015764}">
      <dgm:prSet/>
      <dgm:spPr/>
      <dgm:t>
        <a:bodyPr/>
        <a:lstStyle/>
        <a:p>
          <a:endParaRPr lang="en-US"/>
        </a:p>
      </dgm:t>
    </dgm:pt>
    <dgm:pt modelId="{E4401039-150E-4467-B6A4-A4DB0268AF8C}" type="sibTrans" cxnId="{36BD93A2-0F8E-4ADD-BBFF-6F49CF015764}">
      <dgm:prSet/>
      <dgm:spPr/>
      <dgm:t>
        <a:bodyPr/>
        <a:lstStyle/>
        <a:p>
          <a:endParaRPr lang="en-US"/>
        </a:p>
      </dgm:t>
    </dgm:pt>
    <dgm:pt modelId="{1130FF49-8415-46EE-8361-030169733D0C}">
      <dgm:prSet/>
      <dgm:spPr/>
      <dgm:t>
        <a:bodyPr/>
        <a:lstStyle/>
        <a:p>
          <a:r>
            <a:rPr lang="en-US"/>
            <a:t>Bounded Context</a:t>
          </a:r>
        </a:p>
      </dgm:t>
    </dgm:pt>
    <dgm:pt modelId="{13E92742-3A28-49B7-B376-716BA403F446}" type="parTrans" cxnId="{25E2E4CC-C316-4CC6-B606-46DC7039E324}">
      <dgm:prSet/>
      <dgm:spPr/>
      <dgm:t>
        <a:bodyPr/>
        <a:lstStyle/>
        <a:p>
          <a:endParaRPr lang="en-US"/>
        </a:p>
      </dgm:t>
    </dgm:pt>
    <dgm:pt modelId="{CBB16790-031D-4AB8-8D3F-907A02D47A50}" type="sibTrans" cxnId="{25E2E4CC-C316-4CC6-B606-46DC7039E324}">
      <dgm:prSet/>
      <dgm:spPr/>
      <dgm:t>
        <a:bodyPr/>
        <a:lstStyle/>
        <a:p>
          <a:endParaRPr lang="en-US"/>
        </a:p>
      </dgm:t>
    </dgm:pt>
    <dgm:pt modelId="{5A803471-E47B-4DA3-BEE5-5FE05E3F50B9}">
      <dgm:prSet/>
      <dgm:spPr/>
      <dgm:t>
        <a:bodyPr/>
        <a:lstStyle/>
        <a:p>
          <a:r>
            <a:rPr lang="en-US"/>
            <a:t>Ubiquitous Language</a:t>
          </a:r>
        </a:p>
      </dgm:t>
    </dgm:pt>
    <dgm:pt modelId="{B96B577B-7ACA-4EE7-A489-9B9814C6EA81}" type="parTrans" cxnId="{BC46E770-4832-4C5A-8691-5228F02B80B5}">
      <dgm:prSet/>
      <dgm:spPr/>
      <dgm:t>
        <a:bodyPr/>
        <a:lstStyle/>
        <a:p>
          <a:endParaRPr lang="en-US"/>
        </a:p>
      </dgm:t>
    </dgm:pt>
    <dgm:pt modelId="{57F4C41C-0F22-4180-BE1E-47EFAC7304A0}" type="sibTrans" cxnId="{BC46E770-4832-4C5A-8691-5228F02B80B5}">
      <dgm:prSet/>
      <dgm:spPr/>
      <dgm:t>
        <a:bodyPr/>
        <a:lstStyle/>
        <a:p>
          <a:endParaRPr lang="en-US"/>
        </a:p>
      </dgm:t>
    </dgm:pt>
    <dgm:pt modelId="{B5336FBE-DA0C-4CAC-B5DE-E5327ED551A3}">
      <dgm:prSet/>
      <dgm:spPr/>
      <dgm:t>
        <a:bodyPr/>
        <a:lstStyle/>
        <a:p>
          <a:r>
            <a:rPr lang="en-US"/>
            <a:t>Entity</a:t>
          </a:r>
        </a:p>
      </dgm:t>
    </dgm:pt>
    <dgm:pt modelId="{2921445B-CB02-436B-BA39-5C1FE58D3A9D}" type="parTrans" cxnId="{ED9A0BFA-41FB-4B36-A66F-4F70363A845B}">
      <dgm:prSet/>
      <dgm:spPr/>
      <dgm:t>
        <a:bodyPr/>
        <a:lstStyle/>
        <a:p>
          <a:endParaRPr lang="en-US"/>
        </a:p>
      </dgm:t>
    </dgm:pt>
    <dgm:pt modelId="{35DC7018-3C48-4822-973E-1E899E41B153}" type="sibTrans" cxnId="{ED9A0BFA-41FB-4B36-A66F-4F70363A845B}">
      <dgm:prSet/>
      <dgm:spPr/>
      <dgm:t>
        <a:bodyPr/>
        <a:lstStyle/>
        <a:p>
          <a:endParaRPr lang="en-US"/>
        </a:p>
      </dgm:t>
    </dgm:pt>
    <dgm:pt modelId="{B69C0A59-36EF-4536-8507-2BE63466CAF6}">
      <dgm:prSet/>
      <dgm:spPr/>
      <dgm:t>
        <a:bodyPr/>
        <a:lstStyle/>
        <a:p>
          <a:r>
            <a:rPr lang="en-US"/>
            <a:t>Value Object</a:t>
          </a:r>
        </a:p>
      </dgm:t>
    </dgm:pt>
    <dgm:pt modelId="{7BC5D138-D9AE-479B-AD2F-B4AC9955645E}" type="parTrans" cxnId="{0EC6FA27-2E30-427B-9107-67C8E0C590B1}">
      <dgm:prSet/>
      <dgm:spPr/>
      <dgm:t>
        <a:bodyPr/>
        <a:lstStyle/>
        <a:p>
          <a:endParaRPr lang="en-US"/>
        </a:p>
      </dgm:t>
    </dgm:pt>
    <dgm:pt modelId="{A0B402C6-8F5E-4479-B326-ACBBA0A2135F}" type="sibTrans" cxnId="{0EC6FA27-2E30-427B-9107-67C8E0C590B1}">
      <dgm:prSet/>
      <dgm:spPr/>
      <dgm:t>
        <a:bodyPr/>
        <a:lstStyle/>
        <a:p>
          <a:endParaRPr lang="en-US"/>
        </a:p>
      </dgm:t>
    </dgm:pt>
    <dgm:pt modelId="{665AB667-AD16-49B0-B3DF-7FC27B449748}">
      <dgm:prSet/>
      <dgm:spPr/>
      <dgm:t>
        <a:bodyPr/>
        <a:lstStyle/>
        <a:p>
          <a:r>
            <a:rPr lang="en-US"/>
            <a:t>Aggregate / Aggregate Root</a:t>
          </a:r>
        </a:p>
      </dgm:t>
    </dgm:pt>
    <dgm:pt modelId="{814E2B8E-3998-433D-B4D8-3464A8A38A51}" type="parTrans" cxnId="{D4F0CC8F-6059-4727-8D13-5D20551827F4}">
      <dgm:prSet/>
      <dgm:spPr/>
      <dgm:t>
        <a:bodyPr/>
        <a:lstStyle/>
        <a:p>
          <a:endParaRPr lang="en-US"/>
        </a:p>
      </dgm:t>
    </dgm:pt>
    <dgm:pt modelId="{7CE5D6AB-F8E0-4019-A6E4-F35F021952D1}" type="sibTrans" cxnId="{D4F0CC8F-6059-4727-8D13-5D20551827F4}">
      <dgm:prSet/>
      <dgm:spPr/>
      <dgm:t>
        <a:bodyPr/>
        <a:lstStyle/>
        <a:p>
          <a:endParaRPr lang="en-US"/>
        </a:p>
      </dgm:t>
    </dgm:pt>
    <dgm:pt modelId="{F149CAE5-E5FA-43A3-81CD-8D750976478F}">
      <dgm:prSet/>
      <dgm:spPr/>
      <dgm:t>
        <a:bodyPr/>
        <a:lstStyle/>
        <a:p>
          <a:r>
            <a:rPr lang="en-US"/>
            <a:t>Repository</a:t>
          </a:r>
        </a:p>
      </dgm:t>
    </dgm:pt>
    <dgm:pt modelId="{B6F708DE-D7EA-4A25-9387-CE3AD2513C19}" type="parTrans" cxnId="{5A488408-182E-4F52-A6A1-CEAE239767E2}">
      <dgm:prSet/>
      <dgm:spPr/>
      <dgm:t>
        <a:bodyPr/>
        <a:lstStyle/>
        <a:p>
          <a:endParaRPr lang="en-US"/>
        </a:p>
      </dgm:t>
    </dgm:pt>
    <dgm:pt modelId="{3BF8073D-C881-436F-B8D5-5C7BD523E0A7}" type="sibTrans" cxnId="{5A488408-182E-4F52-A6A1-CEAE239767E2}">
      <dgm:prSet/>
      <dgm:spPr/>
      <dgm:t>
        <a:bodyPr/>
        <a:lstStyle/>
        <a:p>
          <a:endParaRPr lang="en-US"/>
        </a:p>
      </dgm:t>
    </dgm:pt>
    <dgm:pt modelId="{EC5407D0-1242-4D72-966F-9B9F62B045E8}">
      <dgm:prSet/>
      <dgm:spPr/>
      <dgm:t>
        <a:bodyPr/>
        <a:lstStyle/>
        <a:p>
          <a:r>
            <a:rPr lang="en-US"/>
            <a:t>Service</a:t>
          </a:r>
        </a:p>
      </dgm:t>
    </dgm:pt>
    <dgm:pt modelId="{B5788765-A90E-407F-AF3E-4203781823D2}" type="parTrans" cxnId="{6B16CC30-0349-401C-8172-C905361D3095}">
      <dgm:prSet/>
      <dgm:spPr/>
      <dgm:t>
        <a:bodyPr/>
        <a:lstStyle/>
        <a:p>
          <a:endParaRPr lang="en-US"/>
        </a:p>
      </dgm:t>
    </dgm:pt>
    <dgm:pt modelId="{57F177DD-7B55-478A-9FB0-A960F8592591}" type="sibTrans" cxnId="{6B16CC30-0349-401C-8172-C905361D3095}">
      <dgm:prSet/>
      <dgm:spPr/>
      <dgm:t>
        <a:bodyPr/>
        <a:lstStyle/>
        <a:p>
          <a:endParaRPr lang="en-US"/>
        </a:p>
      </dgm:t>
    </dgm:pt>
    <dgm:pt modelId="{67841D60-52FA-4499-ABE4-E63E1A8DCB0A}">
      <dgm:prSet/>
      <dgm:spPr/>
      <dgm:t>
        <a:bodyPr/>
        <a:lstStyle/>
        <a:p>
          <a:r>
            <a:rPr lang="en-US"/>
            <a:t>Specification</a:t>
          </a:r>
        </a:p>
      </dgm:t>
    </dgm:pt>
    <dgm:pt modelId="{AA910372-3831-40C9-9B13-CC7B6F783520}" type="parTrans" cxnId="{716B4FD7-0D3C-4869-889A-489AC2464EAD}">
      <dgm:prSet/>
      <dgm:spPr/>
      <dgm:t>
        <a:bodyPr/>
        <a:lstStyle/>
        <a:p>
          <a:endParaRPr lang="en-US"/>
        </a:p>
      </dgm:t>
    </dgm:pt>
    <dgm:pt modelId="{BEB7D1CB-5147-413E-8677-989AADA4DA8D}" type="sibTrans" cxnId="{716B4FD7-0D3C-4869-889A-489AC2464EAD}">
      <dgm:prSet/>
      <dgm:spPr/>
      <dgm:t>
        <a:bodyPr/>
        <a:lstStyle/>
        <a:p>
          <a:endParaRPr lang="en-US"/>
        </a:p>
      </dgm:t>
    </dgm:pt>
    <dgm:pt modelId="{E8B466AE-618F-4FEB-89C3-DFB2507330EB}">
      <dgm:prSet/>
      <dgm:spPr/>
      <dgm:t>
        <a:bodyPr/>
        <a:lstStyle/>
        <a:p>
          <a:r>
            <a:rPr lang="en-US"/>
            <a:t>Event</a:t>
          </a:r>
        </a:p>
      </dgm:t>
    </dgm:pt>
    <dgm:pt modelId="{4B85A240-2155-4E34-A906-108C2EA63875}" type="parTrans" cxnId="{D1B0EA73-6B7B-4C2D-8D9E-6877512728ED}">
      <dgm:prSet/>
      <dgm:spPr/>
      <dgm:t>
        <a:bodyPr/>
        <a:lstStyle/>
        <a:p>
          <a:endParaRPr lang="en-US"/>
        </a:p>
      </dgm:t>
    </dgm:pt>
    <dgm:pt modelId="{B7DE5435-DD80-4969-867F-F8D2699E1FCD}" type="sibTrans" cxnId="{D1B0EA73-6B7B-4C2D-8D9E-6877512728ED}">
      <dgm:prSet/>
      <dgm:spPr/>
      <dgm:t>
        <a:bodyPr/>
        <a:lstStyle/>
        <a:p>
          <a:endParaRPr lang="en-US"/>
        </a:p>
      </dgm:t>
    </dgm:pt>
    <dgm:pt modelId="{FA838647-3F3D-4197-8C3B-DF38C20590D1}" type="pres">
      <dgm:prSet presAssocID="{2EC6D3A1-9258-4A05-98C8-A58922F5615F}" presName="diagram" presStyleCnt="0">
        <dgm:presLayoutVars>
          <dgm:dir/>
          <dgm:resizeHandles val="exact"/>
        </dgm:presLayoutVars>
      </dgm:prSet>
      <dgm:spPr/>
    </dgm:pt>
    <dgm:pt modelId="{A677EB90-02DC-48B7-B2F5-09A5E6C98594}" type="pres">
      <dgm:prSet presAssocID="{21F75877-25A7-4A39-9BF2-8500CD364549}" presName="node" presStyleLbl="node1" presStyleIdx="0" presStyleCnt="10">
        <dgm:presLayoutVars>
          <dgm:bulletEnabled val="1"/>
        </dgm:presLayoutVars>
      </dgm:prSet>
      <dgm:spPr/>
    </dgm:pt>
    <dgm:pt modelId="{FFD30B99-E8C1-4E86-A0DB-0443F0C20DE9}" type="pres">
      <dgm:prSet presAssocID="{E4401039-150E-4467-B6A4-A4DB0268AF8C}" presName="sibTrans" presStyleCnt="0"/>
      <dgm:spPr/>
    </dgm:pt>
    <dgm:pt modelId="{269B7450-3AE6-4E8C-9507-3EFA1F971347}" type="pres">
      <dgm:prSet presAssocID="{1130FF49-8415-46EE-8361-030169733D0C}" presName="node" presStyleLbl="node1" presStyleIdx="1" presStyleCnt="10">
        <dgm:presLayoutVars>
          <dgm:bulletEnabled val="1"/>
        </dgm:presLayoutVars>
      </dgm:prSet>
      <dgm:spPr/>
    </dgm:pt>
    <dgm:pt modelId="{14056FFC-9252-48A3-B441-722964CEC166}" type="pres">
      <dgm:prSet presAssocID="{CBB16790-031D-4AB8-8D3F-907A02D47A50}" presName="sibTrans" presStyleCnt="0"/>
      <dgm:spPr/>
    </dgm:pt>
    <dgm:pt modelId="{2B45D19D-933D-47B5-B3F9-BB48F13C2FEC}" type="pres">
      <dgm:prSet presAssocID="{5A803471-E47B-4DA3-BEE5-5FE05E3F50B9}" presName="node" presStyleLbl="node1" presStyleIdx="2" presStyleCnt="10">
        <dgm:presLayoutVars>
          <dgm:bulletEnabled val="1"/>
        </dgm:presLayoutVars>
      </dgm:prSet>
      <dgm:spPr/>
    </dgm:pt>
    <dgm:pt modelId="{AE0CCA05-242C-46FD-B53E-445A9B7EFF4A}" type="pres">
      <dgm:prSet presAssocID="{57F4C41C-0F22-4180-BE1E-47EFAC7304A0}" presName="sibTrans" presStyleCnt="0"/>
      <dgm:spPr/>
    </dgm:pt>
    <dgm:pt modelId="{CA648E71-4212-4578-AC53-E4FF21E07AFD}" type="pres">
      <dgm:prSet presAssocID="{B5336FBE-DA0C-4CAC-B5DE-E5327ED551A3}" presName="node" presStyleLbl="node1" presStyleIdx="3" presStyleCnt="10">
        <dgm:presLayoutVars>
          <dgm:bulletEnabled val="1"/>
        </dgm:presLayoutVars>
      </dgm:prSet>
      <dgm:spPr/>
    </dgm:pt>
    <dgm:pt modelId="{3F759B4D-5F48-4E0F-BFEE-F53E3574F39E}" type="pres">
      <dgm:prSet presAssocID="{35DC7018-3C48-4822-973E-1E899E41B153}" presName="sibTrans" presStyleCnt="0"/>
      <dgm:spPr/>
    </dgm:pt>
    <dgm:pt modelId="{4AECFD8D-8A3C-4457-AB96-37934E63DBD0}" type="pres">
      <dgm:prSet presAssocID="{B69C0A59-36EF-4536-8507-2BE63466CAF6}" presName="node" presStyleLbl="node1" presStyleIdx="4" presStyleCnt="10">
        <dgm:presLayoutVars>
          <dgm:bulletEnabled val="1"/>
        </dgm:presLayoutVars>
      </dgm:prSet>
      <dgm:spPr/>
    </dgm:pt>
    <dgm:pt modelId="{D442BCE2-5F03-4AC1-899B-FCE44968122F}" type="pres">
      <dgm:prSet presAssocID="{A0B402C6-8F5E-4479-B326-ACBBA0A2135F}" presName="sibTrans" presStyleCnt="0"/>
      <dgm:spPr/>
    </dgm:pt>
    <dgm:pt modelId="{18308CF8-6FA7-4226-935B-EA0B5BC8A026}" type="pres">
      <dgm:prSet presAssocID="{665AB667-AD16-49B0-B3DF-7FC27B449748}" presName="node" presStyleLbl="node1" presStyleIdx="5" presStyleCnt="10">
        <dgm:presLayoutVars>
          <dgm:bulletEnabled val="1"/>
        </dgm:presLayoutVars>
      </dgm:prSet>
      <dgm:spPr/>
    </dgm:pt>
    <dgm:pt modelId="{1BF9B1F7-B512-4FA1-9681-487B5B81B32B}" type="pres">
      <dgm:prSet presAssocID="{7CE5D6AB-F8E0-4019-A6E4-F35F021952D1}" presName="sibTrans" presStyleCnt="0"/>
      <dgm:spPr/>
    </dgm:pt>
    <dgm:pt modelId="{C74EBDE6-23F6-43F4-8C39-9A6080653AAE}" type="pres">
      <dgm:prSet presAssocID="{F149CAE5-E5FA-43A3-81CD-8D750976478F}" presName="node" presStyleLbl="node1" presStyleIdx="6" presStyleCnt="10">
        <dgm:presLayoutVars>
          <dgm:bulletEnabled val="1"/>
        </dgm:presLayoutVars>
      </dgm:prSet>
      <dgm:spPr/>
    </dgm:pt>
    <dgm:pt modelId="{76198220-5B92-4E35-89B8-452A9D0AD10B}" type="pres">
      <dgm:prSet presAssocID="{3BF8073D-C881-436F-B8D5-5C7BD523E0A7}" presName="sibTrans" presStyleCnt="0"/>
      <dgm:spPr/>
    </dgm:pt>
    <dgm:pt modelId="{E642BDDB-B1B3-4713-A3B0-BC9082F17381}" type="pres">
      <dgm:prSet presAssocID="{EC5407D0-1242-4D72-966F-9B9F62B045E8}" presName="node" presStyleLbl="node1" presStyleIdx="7" presStyleCnt="10">
        <dgm:presLayoutVars>
          <dgm:bulletEnabled val="1"/>
        </dgm:presLayoutVars>
      </dgm:prSet>
      <dgm:spPr/>
    </dgm:pt>
    <dgm:pt modelId="{AF3F579A-1722-47C8-B8A3-444134D34C83}" type="pres">
      <dgm:prSet presAssocID="{57F177DD-7B55-478A-9FB0-A960F8592591}" presName="sibTrans" presStyleCnt="0"/>
      <dgm:spPr/>
    </dgm:pt>
    <dgm:pt modelId="{A4863E57-3531-4098-A864-4F5EA1F6F3BD}" type="pres">
      <dgm:prSet presAssocID="{67841D60-52FA-4499-ABE4-E63E1A8DCB0A}" presName="node" presStyleLbl="node1" presStyleIdx="8" presStyleCnt="10">
        <dgm:presLayoutVars>
          <dgm:bulletEnabled val="1"/>
        </dgm:presLayoutVars>
      </dgm:prSet>
      <dgm:spPr/>
    </dgm:pt>
    <dgm:pt modelId="{DB3A6FBD-59D5-4E4E-837D-316BF54CC457}" type="pres">
      <dgm:prSet presAssocID="{BEB7D1CB-5147-413E-8677-989AADA4DA8D}" presName="sibTrans" presStyleCnt="0"/>
      <dgm:spPr/>
    </dgm:pt>
    <dgm:pt modelId="{20A85CA4-4676-4B32-A241-5BDBBD40F5DE}" type="pres">
      <dgm:prSet presAssocID="{E8B466AE-618F-4FEB-89C3-DFB2507330EB}" presName="node" presStyleLbl="node1" presStyleIdx="9" presStyleCnt="10">
        <dgm:presLayoutVars>
          <dgm:bulletEnabled val="1"/>
        </dgm:presLayoutVars>
      </dgm:prSet>
      <dgm:spPr/>
    </dgm:pt>
  </dgm:ptLst>
  <dgm:cxnLst>
    <dgm:cxn modelId="{5A488408-182E-4F52-A6A1-CEAE239767E2}" srcId="{2EC6D3A1-9258-4A05-98C8-A58922F5615F}" destId="{F149CAE5-E5FA-43A3-81CD-8D750976478F}" srcOrd="6" destOrd="0" parTransId="{B6F708DE-D7EA-4A25-9387-CE3AD2513C19}" sibTransId="{3BF8073D-C881-436F-B8D5-5C7BD523E0A7}"/>
    <dgm:cxn modelId="{BDA1C822-21F0-4A44-8D45-1A3FAFE9AF94}" type="presOf" srcId="{665AB667-AD16-49B0-B3DF-7FC27B449748}" destId="{18308CF8-6FA7-4226-935B-EA0B5BC8A026}" srcOrd="0" destOrd="0" presId="urn:microsoft.com/office/officeart/2005/8/layout/default"/>
    <dgm:cxn modelId="{C4DE3024-B16B-4F3E-A60D-79BC7C252B21}" type="presOf" srcId="{E8B466AE-618F-4FEB-89C3-DFB2507330EB}" destId="{20A85CA4-4676-4B32-A241-5BDBBD40F5DE}" srcOrd="0" destOrd="0" presId="urn:microsoft.com/office/officeart/2005/8/layout/default"/>
    <dgm:cxn modelId="{0EC6FA27-2E30-427B-9107-67C8E0C590B1}" srcId="{2EC6D3A1-9258-4A05-98C8-A58922F5615F}" destId="{B69C0A59-36EF-4536-8507-2BE63466CAF6}" srcOrd="4" destOrd="0" parTransId="{7BC5D138-D9AE-479B-AD2F-B4AC9955645E}" sibTransId="{A0B402C6-8F5E-4479-B326-ACBBA0A2135F}"/>
    <dgm:cxn modelId="{6B16CC30-0349-401C-8172-C905361D3095}" srcId="{2EC6D3A1-9258-4A05-98C8-A58922F5615F}" destId="{EC5407D0-1242-4D72-966F-9B9F62B045E8}" srcOrd="7" destOrd="0" parTransId="{B5788765-A90E-407F-AF3E-4203781823D2}" sibTransId="{57F177DD-7B55-478A-9FB0-A960F8592591}"/>
    <dgm:cxn modelId="{4A58084D-BECC-4960-A380-C0C267282D4E}" type="presOf" srcId="{B69C0A59-36EF-4536-8507-2BE63466CAF6}" destId="{4AECFD8D-8A3C-4457-AB96-37934E63DBD0}" srcOrd="0" destOrd="0" presId="urn:microsoft.com/office/officeart/2005/8/layout/default"/>
    <dgm:cxn modelId="{AA31776E-B5E4-4EEC-AE4C-A64F497BEB92}" type="presOf" srcId="{1130FF49-8415-46EE-8361-030169733D0C}" destId="{269B7450-3AE6-4E8C-9507-3EFA1F971347}" srcOrd="0" destOrd="0" presId="urn:microsoft.com/office/officeart/2005/8/layout/default"/>
    <dgm:cxn modelId="{BC46E770-4832-4C5A-8691-5228F02B80B5}" srcId="{2EC6D3A1-9258-4A05-98C8-A58922F5615F}" destId="{5A803471-E47B-4DA3-BEE5-5FE05E3F50B9}" srcOrd="2" destOrd="0" parTransId="{B96B577B-7ACA-4EE7-A489-9B9814C6EA81}" sibTransId="{57F4C41C-0F22-4180-BE1E-47EFAC7304A0}"/>
    <dgm:cxn modelId="{D1B0EA73-6B7B-4C2D-8D9E-6877512728ED}" srcId="{2EC6D3A1-9258-4A05-98C8-A58922F5615F}" destId="{E8B466AE-618F-4FEB-89C3-DFB2507330EB}" srcOrd="9" destOrd="0" parTransId="{4B85A240-2155-4E34-A906-108C2EA63875}" sibTransId="{B7DE5435-DD80-4969-867F-F8D2699E1FCD}"/>
    <dgm:cxn modelId="{9EFD0F59-FF7F-4104-84B4-68489382C6A8}" type="presOf" srcId="{2EC6D3A1-9258-4A05-98C8-A58922F5615F}" destId="{FA838647-3F3D-4197-8C3B-DF38C20590D1}" srcOrd="0" destOrd="0" presId="urn:microsoft.com/office/officeart/2005/8/layout/default"/>
    <dgm:cxn modelId="{0DFA618D-BC19-41B8-89D6-791490F93209}" type="presOf" srcId="{F149CAE5-E5FA-43A3-81CD-8D750976478F}" destId="{C74EBDE6-23F6-43F4-8C39-9A6080653AAE}" srcOrd="0" destOrd="0" presId="urn:microsoft.com/office/officeart/2005/8/layout/default"/>
    <dgm:cxn modelId="{D4F0CC8F-6059-4727-8D13-5D20551827F4}" srcId="{2EC6D3A1-9258-4A05-98C8-A58922F5615F}" destId="{665AB667-AD16-49B0-B3DF-7FC27B449748}" srcOrd="5" destOrd="0" parTransId="{814E2B8E-3998-433D-B4D8-3464A8A38A51}" sibTransId="{7CE5D6AB-F8E0-4019-A6E4-F35F021952D1}"/>
    <dgm:cxn modelId="{3F28169E-6CE0-445F-9DE0-DC8FB0A63B59}" type="presOf" srcId="{67841D60-52FA-4499-ABE4-E63E1A8DCB0A}" destId="{A4863E57-3531-4098-A864-4F5EA1F6F3BD}" srcOrd="0" destOrd="0" presId="urn:microsoft.com/office/officeart/2005/8/layout/default"/>
    <dgm:cxn modelId="{36BD93A2-0F8E-4ADD-BBFF-6F49CF015764}" srcId="{2EC6D3A1-9258-4A05-98C8-A58922F5615F}" destId="{21F75877-25A7-4A39-9BF2-8500CD364549}" srcOrd="0" destOrd="0" parTransId="{34BD5A32-94C1-43A2-B84C-93610B2D73B4}" sibTransId="{E4401039-150E-4467-B6A4-A4DB0268AF8C}"/>
    <dgm:cxn modelId="{282DC5B3-5011-4224-92E9-F7326054276D}" type="presOf" srcId="{B5336FBE-DA0C-4CAC-B5DE-E5327ED551A3}" destId="{CA648E71-4212-4578-AC53-E4FF21E07AFD}" srcOrd="0" destOrd="0" presId="urn:microsoft.com/office/officeart/2005/8/layout/default"/>
    <dgm:cxn modelId="{25E2E4CC-C316-4CC6-B606-46DC7039E324}" srcId="{2EC6D3A1-9258-4A05-98C8-A58922F5615F}" destId="{1130FF49-8415-46EE-8361-030169733D0C}" srcOrd="1" destOrd="0" parTransId="{13E92742-3A28-49B7-B376-716BA403F446}" sibTransId="{CBB16790-031D-4AB8-8D3F-907A02D47A50}"/>
    <dgm:cxn modelId="{139A9DD6-CBD2-41FA-A240-111D07C14268}" type="presOf" srcId="{21F75877-25A7-4A39-9BF2-8500CD364549}" destId="{A677EB90-02DC-48B7-B2F5-09A5E6C98594}" srcOrd="0" destOrd="0" presId="urn:microsoft.com/office/officeart/2005/8/layout/default"/>
    <dgm:cxn modelId="{716B4FD7-0D3C-4869-889A-489AC2464EAD}" srcId="{2EC6D3A1-9258-4A05-98C8-A58922F5615F}" destId="{67841D60-52FA-4499-ABE4-E63E1A8DCB0A}" srcOrd="8" destOrd="0" parTransId="{AA910372-3831-40C9-9B13-CC7B6F783520}" sibTransId="{BEB7D1CB-5147-413E-8677-989AADA4DA8D}"/>
    <dgm:cxn modelId="{1EAEDCEE-607C-40DD-A578-3D63EF4217B9}" type="presOf" srcId="{5A803471-E47B-4DA3-BEE5-5FE05E3F50B9}" destId="{2B45D19D-933D-47B5-B3F9-BB48F13C2FEC}" srcOrd="0" destOrd="0" presId="urn:microsoft.com/office/officeart/2005/8/layout/default"/>
    <dgm:cxn modelId="{40F860F1-0CC8-46E7-B87A-B895B8714EA9}" type="presOf" srcId="{EC5407D0-1242-4D72-966F-9B9F62B045E8}" destId="{E642BDDB-B1B3-4713-A3B0-BC9082F17381}" srcOrd="0" destOrd="0" presId="urn:microsoft.com/office/officeart/2005/8/layout/default"/>
    <dgm:cxn modelId="{ED9A0BFA-41FB-4B36-A66F-4F70363A845B}" srcId="{2EC6D3A1-9258-4A05-98C8-A58922F5615F}" destId="{B5336FBE-DA0C-4CAC-B5DE-E5327ED551A3}" srcOrd="3" destOrd="0" parTransId="{2921445B-CB02-436B-BA39-5C1FE58D3A9D}" sibTransId="{35DC7018-3C48-4822-973E-1E899E41B153}"/>
    <dgm:cxn modelId="{220ACB58-4387-4E2E-B5E5-E793C382D5ED}" type="presParOf" srcId="{FA838647-3F3D-4197-8C3B-DF38C20590D1}" destId="{A677EB90-02DC-48B7-B2F5-09A5E6C98594}" srcOrd="0" destOrd="0" presId="urn:microsoft.com/office/officeart/2005/8/layout/default"/>
    <dgm:cxn modelId="{A7A4C980-4847-4F0C-8C3C-403D75DDEF8A}" type="presParOf" srcId="{FA838647-3F3D-4197-8C3B-DF38C20590D1}" destId="{FFD30B99-E8C1-4E86-A0DB-0443F0C20DE9}" srcOrd="1" destOrd="0" presId="urn:microsoft.com/office/officeart/2005/8/layout/default"/>
    <dgm:cxn modelId="{C4E6CC37-5057-45C8-9631-4D037C866C65}" type="presParOf" srcId="{FA838647-3F3D-4197-8C3B-DF38C20590D1}" destId="{269B7450-3AE6-4E8C-9507-3EFA1F971347}" srcOrd="2" destOrd="0" presId="urn:microsoft.com/office/officeart/2005/8/layout/default"/>
    <dgm:cxn modelId="{6720D7F8-5799-4731-833D-663E41EF4528}" type="presParOf" srcId="{FA838647-3F3D-4197-8C3B-DF38C20590D1}" destId="{14056FFC-9252-48A3-B441-722964CEC166}" srcOrd="3" destOrd="0" presId="urn:microsoft.com/office/officeart/2005/8/layout/default"/>
    <dgm:cxn modelId="{BE677527-7BF1-4513-B00B-DD1016223E41}" type="presParOf" srcId="{FA838647-3F3D-4197-8C3B-DF38C20590D1}" destId="{2B45D19D-933D-47B5-B3F9-BB48F13C2FEC}" srcOrd="4" destOrd="0" presId="urn:microsoft.com/office/officeart/2005/8/layout/default"/>
    <dgm:cxn modelId="{E48C054D-56FA-4A8A-8D10-7A48289828A1}" type="presParOf" srcId="{FA838647-3F3D-4197-8C3B-DF38C20590D1}" destId="{AE0CCA05-242C-46FD-B53E-445A9B7EFF4A}" srcOrd="5" destOrd="0" presId="urn:microsoft.com/office/officeart/2005/8/layout/default"/>
    <dgm:cxn modelId="{4D2C21FF-1B2A-4D5A-B069-0A1A6D9EF810}" type="presParOf" srcId="{FA838647-3F3D-4197-8C3B-DF38C20590D1}" destId="{CA648E71-4212-4578-AC53-E4FF21E07AFD}" srcOrd="6" destOrd="0" presId="urn:microsoft.com/office/officeart/2005/8/layout/default"/>
    <dgm:cxn modelId="{2E467395-8F4A-4DBF-AC72-3678EF543281}" type="presParOf" srcId="{FA838647-3F3D-4197-8C3B-DF38C20590D1}" destId="{3F759B4D-5F48-4E0F-BFEE-F53E3574F39E}" srcOrd="7" destOrd="0" presId="urn:microsoft.com/office/officeart/2005/8/layout/default"/>
    <dgm:cxn modelId="{AFAAD8C9-589E-497A-99C8-2EA850C8F4CA}" type="presParOf" srcId="{FA838647-3F3D-4197-8C3B-DF38C20590D1}" destId="{4AECFD8D-8A3C-4457-AB96-37934E63DBD0}" srcOrd="8" destOrd="0" presId="urn:microsoft.com/office/officeart/2005/8/layout/default"/>
    <dgm:cxn modelId="{3E051C6F-3F15-4487-8272-9709601DED61}" type="presParOf" srcId="{FA838647-3F3D-4197-8C3B-DF38C20590D1}" destId="{D442BCE2-5F03-4AC1-899B-FCE44968122F}" srcOrd="9" destOrd="0" presId="urn:microsoft.com/office/officeart/2005/8/layout/default"/>
    <dgm:cxn modelId="{7C7C05D3-73BE-4725-8C9F-B41D651C53F2}" type="presParOf" srcId="{FA838647-3F3D-4197-8C3B-DF38C20590D1}" destId="{18308CF8-6FA7-4226-935B-EA0B5BC8A026}" srcOrd="10" destOrd="0" presId="urn:microsoft.com/office/officeart/2005/8/layout/default"/>
    <dgm:cxn modelId="{574D8955-DE27-4EF3-A782-EF6A319DD623}" type="presParOf" srcId="{FA838647-3F3D-4197-8C3B-DF38C20590D1}" destId="{1BF9B1F7-B512-4FA1-9681-487B5B81B32B}" srcOrd="11" destOrd="0" presId="urn:microsoft.com/office/officeart/2005/8/layout/default"/>
    <dgm:cxn modelId="{F78129E6-A7BE-4B5F-B0DB-4D347657FEAE}" type="presParOf" srcId="{FA838647-3F3D-4197-8C3B-DF38C20590D1}" destId="{C74EBDE6-23F6-43F4-8C39-9A6080653AAE}" srcOrd="12" destOrd="0" presId="urn:microsoft.com/office/officeart/2005/8/layout/default"/>
    <dgm:cxn modelId="{C6F31ADF-9583-4D0A-987C-DE85B0C6C51D}" type="presParOf" srcId="{FA838647-3F3D-4197-8C3B-DF38C20590D1}" destId="{76198220-5B92-4E35-89B8-452A9D0AD10B}" srcOrd="13" destOrd="0" presId="urn:microsoft.com/office/officeart/2005/8/layout/default"/>
    <dgm:cxn modelId="{F4544DE9-50F5-41C6-B564-A68BC4BC75F9}" type="presParOf" srcId="{FA838647-3F3D-4197-8C3B-DF38C20590D1}" destId="{E642BDDB-B1B3-4713-A3B0-BC9082F17381}" srcOrd="14" destOrd="0" presId="urn:microsoft.com/office/officeart/2005/8/layout/default"/>
    <dgm:cxn modelId="{1A8BD84E-61AA-4E56-ABFD-03E9525B33BC}" type="presParOf" srcId="{FA838647-3F3D-4197-8C3B-DF38C20590D1}" destId="{AF3F579A-1722-47C8-B8A3-444134D34C83}" srcOrd="15" destOrd="0" presId="urn:microsoft.com/office/officeart/2005/8/layout/default"/>
    <dgm:cxn modelId="{8EC8D790-87D8-4670-9320-AC2815BB4B0B}" type="presParOf" srcId="{FA838647-3F3D-4197-8C3B-DF38C20590D1}" destId="{A4863E57-3531-4098-A864-4F5EA1F6F3BD}" srcOrd="16" destOrd="0" presId="urn:microsoft.com/office/officeart/2005/8/layout/default"/>
    <dgm:cxn modelId="{E566DC4A-9EF0-4D85-98BB-E95C4C46F331}" type="presParOf" srcId="{FA838647-3F3D-4197-8C3B-DF38C20590D1}" destId="{DB3A6FBD-59D5-4E4E-837D-316BF54CC457}" srcOrd="17" destOrd="0" presId="urn:microsoft.com/office/officeart/2005/8/layout/default"/>
    <dgm:cxn modelId="{345DE7C2-257E-462D-B6FF-B68DB3E14DF9}" type="presParOf" srcId="{FA838647-3F3D-4197-8C3B-DF38C20590D1}" destId="{20A85CA4-4676-4B32-A241-5BDBBD40F5DE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CA7B0C-DA9D-48CF-AFF7-E825B63901B5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470401-B0A7-456D-8205-98189E566F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Shipment Management</a:t>
          </a:r>
        </a:p>
      </dgm:t>
    </dgm:pt>
    <dgm:pt modelId="{4B363694-F45B-405C-8B39-763CC6381F43}" type="parTrans" cxnId="{7BB8ECB2-DEF7-4BE8-8DC7-5D57FFE0127A}">
      <dgm:prSet/>
      <dgm:spPr/>
      <dgm:t>
        <a:bodyPr/>
        <a:lstStyle/>
        <a:p>
          <a:endParaRPr lang="en-US"/>
        </a:p>
      </dgm:t>
    </dgm:pt>
    <dgm:pt modelId="{65B2F930-41BC-4A5C-B172-43D1F514C6C7}" type="sibTrans" cxnId="{7BB8ECB2-DEF7-4BE8-8DC7-5D57FFE0127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C3D70A8-C538-44B8-BD58-449542C7B3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Rating</a:t>
          </a:r>
        </a:p>
      </dgm:t>
    </dgm:pt>
    <dgm:pt modelId="{F7049E2D-A414-4BB6-BCB4-A9B0E679AD45}" type="parTrans" cxnId="{890F930E-4941-4999-9059-AF658F7F0AEE}">
      <dgm:prSet/>
      <dgm:spPr/>
      <dgm:t>
        <a:bodyPr/>
        <a:lstStyle/>
        <a:p>
          <a:endParaRPr lang="en-US"/>
        </a:p>
      </dgm:t>
    </dgm:pt>
    <dgm:pt modelId="{5FFB6F56-BED3-4E39-B713-B185B198BEF0}" type="sibTrans" cxnId="{890F930E-4941-4999-9059-AF658F7F0AE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B21F578-BC59-4941-BFB2-69A15CC4C5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Dispatching</a:t>
          </a:r>
        </a:p>
      </dgm:t>
    </dgm:pt>
    <dgm:pt modelId="{DFC8DFA8-3024-4CF2-AEBA-09D11C748DBA}" type="parTrans" cxnId="{D755DA51-7849-4F38-A792-190F6AC83F0E}">
      <dgm:prSet/>
      <dgm:spPr/>
      <dgm:t>
        <a:bodyPr/>
        <a:lstStyle/>
        <a:p>
          <a:endParaRPr lang="en-US"/>
        </a:p>
      </dgm:t>
    </dgm:pt>
    <dgm:pt modelId="{1EFFE2E3-0652-4777-B139-5C5FF7329ED0}" type="sibTrans" cxnId="{D755DA51-7849-4F38-A792-190F6AC83F0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D2A8C6A-1480-4620-88B8-83C060FD6A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Tracking</a:t>
          </a:r>
        </a:p>
      </dgm:t>
    </dgm:pt>
    <dgm:pt modelId="{0B2559DB-38EC-4A94-99FE-9CB98FCB6067}" type="parTrans" cxnId="{E1ECAA6A-3C3D-434E-A31C-BA0504D6E562}">
      <dgm:prSet/>
      <dgm:spPr/>
      <dgm:t>
        <a:bodyPr/>
        <a:lstStyle/>
        <a:p>
          <a:endParaRPr lang="en-US"/>
        </a:p>
      </dgm:t>
    </dgm:pt>
    <dgm:pt modelId="{CD79D6EF-BD2C-4F46-9AB7-F9493C244AF7}" type="sibTrans" cxnId="{E1ECAA6A-3C3D-434E-A31C-BA0504D6E56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8FAF102-31B0-4579-BE0A-8FD8CCB44E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Shipment Audit</a:t>
          </a:r>
        </a:p>
      </dgm:t>
    </dgm:pt>
    <dgm:pt modelId="{1C010247-9291-4A84-B4A9-2FA3B6E96ACF}" type="parTrans" cxnId="{CA8E9F5B-CFA0-42F5-88EA-E5E2CB952E11}">
      <dgm:prSet/>
      <dgm:spPr/>
      <dgm:t>
        <a:bodyPr/>
        <a:lstStyle/>
        <a:p>
          <a:endParaRPr lang="en-US"/>
        </a:p>
      </dgm:t>
    </dgm:pt>
    <dgm:pt modelId="{2402CF68-9F1C-4214-A871-AF26EE8AE06B}" type="sibTrans" cxnId="{CA8E9F5B-CFA0-42F5-88EA-E5E2CB952E1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FA1DEDA-A2BE-4B96-99F1-EAFBC5BB96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Billing</a:t>
          </a:r>
        </a:p>
      </dgm:t>
    </dgm:pt>
    <dgm:pt modelId="{CE758502-ADF4-4AA3-8798-FADAF044100A}" type="parTrans" cxnId="{F8EA8268-56D1-4C43-87AD-6E88FA484295}">
      <dgm:prSet/>
      <dgm:spPr/>
      <dgm:t>
        <a:bodyPr/>
        <a:lstStyle/>
        <a:p>
          <a:endParaRPr lang="en-US"/>
        </a:p>
      </dgm:t>
    </dgm:pt>
    <dgm:pt modelId="{FE09001F-03E7-4775-98EE-4A0826E9B976}" type="sibTrans" cxnId="{F8EA8268-56D1-4C43-87AD-6E88FA48429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6B73E49-A4F6-480C-BF5C-3911737D94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Customers/Users</a:t>
          </a:r>
        </a:p>
      </dgm:t>
    </dgm:pt>
    <dgm:pt modelId="{9E3C6742-6F76-478E-86B0-0E19209E0636}" type="parTrans" cxnId="{2C3A15EC-1597-4A6E-8914-DCE762A32945}">
      <dgm:prSet/>
      <dgm:spPr/>
      <dgm:t>
        <a:bodyPr/>
        <a:lstStyle/>
        <a:p>
          <a:endParaRPr lang="en-US"/>
        </a:p>
      </dgm:t>
    </dgm:pt>
    <dgm:pt modelId="{EE57ABAC-8864-42CF-9155-CAEB5F4C7491}" type="sibTrans" cxnId="{2C3A15EC-1597-4A6E-8914-DCE762A32945}">
      <dgm:prSet/>
      <dgm:spPr/>
      <dgm:t>
        <a:bodyPr/>
        <a:lstStyle/>
        <a:p>
          <a:endParaRPr lang="en-US"/>
        </a:p>
      </dgm:t>
    </dgm:pt>
    <dgm:pt modelId="{B6EA401B-8954-423C-A7AF-FABCBCC772A0}" type="pres">
      <dgm:prSet presAssocID="{8BCA7B0C-DA9D-48CF-AFF7-E825B63901B5}" presName="root" presStyleCnt="0">
        <dgm:presLayoutVars>
          <dgm:dir/>
          <dgm:resizeHandles val="exact"/>
        </dgm:presLayoutVars>
      </dgm:prSet>
      <dgm:spPr/>
    </dgm:pt>
    <dgm:pt modelId="{A17DFBDE-4C99-49A5-9131-10E1511CE70A}" type="pres">
      <dgm:prSet presAssocID="{8BCA7B0C-DA9D-48CF-AFF7-E825B63901B5}" presName="container" presStyleCnt="0">
        <dgm:presLayoutVars>
          <dgm:dir/>
          <dgm:resizeHandles val="exact"/>
        </dgm:presLayoutVars>
      </dgm:prSet>
      <dgm:spPr/>
    </dgm:pt>
    <dgm:pt modelId="{60F81B73-3E7E-475C-BBF7-676625FA4D16}" type="pres">
      <dgm:prSet presAssocID="{46470401-B0A7-456D-8205-98189E566FF6}" presName="compNode" presStyleCnt="0"/>
      <dgm:spPr/>
    </dgm:pt>
    <dgm:pt modelId="{C5E81736-58E1-42D0-8A59-381165727034}" type="pres">
      <dgm:prSet presAssocID="{46470401-B0A7-456D-8205-98189E566FF6}" presName="iconBgRect" presStyleLbl="bgShp" presStyleIdx="0" presStyleCnt="7"/>
      <dgm:spPr/>
    </dgm:pt>
    <dgm:pt modelId="{A891DB59-A898-4CDF-8E7A-DA0FAE951FA4}" type="pres">
      <dgm:prSet presAssocID="{46470401-B0A7-456D-8205-98189E566FF6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6CE8D915-8E18-49B5-8A83-219784F86F00}" type="pres">
      <dgm:prSet presAssocID="{46470401-B0A7-456D-8205-98189E566FF6}" presName="spaceRect" presStyleCnt="0"/>
      <dgm:spPr/>
    </dgm:pt>
    <dgm:pt modelId="{12488325-2E32-4E83-9FB1-A69D2C851238}" type="pres">
      <dgm:prSet presAssocID="{46470401-B0A7-456D-8205-98189E566FF6}" presName="textRect" presStyleLbl="revTx" presStyleIdx="0" presStyleCnt="7">
        <dgm:presLayoutVars>
          <dgm:chMax val="1"/>
          <dgm:chPref val="1"/>
        </dgm:presLayoutVars>
      </dgm:prSet>
      <dgm:spPr/>
    </dgm:pt>
    <dgm:pt modelId="{0436EF86-D700-4139-894F-7DDCD04D2B14}" type="pres">
      <dgm:prSet presAssocID="{65B2F930-41BC-4A5C-B172-43D1F514C6C7}" presName="sibTrans" presStyleLbl="sibTrans2D1" presStyleIdx="0" presStyleCnt="0"/>
      <dgm:spPr/>
    </dgm:pt>
    <dgm:pt modelId="{DA55B01E-A257-42E9-88DC-2F47E6C2193A}" type="pres">
      <dgm:prSet presAssocID="{CC3D70A8-C538-44B8-BD58-449542C7B311}" presName="compNode" presStyleCnt="0"/>
      <dgm:spPr/>
    </dgm:pt>
    <dgm:pt modelId="{4A1B5435-D976-4251-87D3-1F15F4F30139}" type="pres">
      <dgm:prSet presAssocID="{CC3D70A8-C538-44B8-BD58-449542C7B311}" presName="iconBgRect" presStyleLbl="bgShp" presStyleIdx="1" presStyleCnt="7"/>
      <dgm:spPr/>
    </dgm:pt>
    <dgm:pt modelId="{D5B5F61E-4F70-4487-AF99-98851FB3DDF3}" type="pres">
      <dgm:prSet presAssocID="{CC3D70A8-C538-44B8-BD58-449542C7B311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0B2958AB-55D5-4820-AE49-78A93BEDA98C}" type="pres">
      <dgm:prSet presAssocID="{CC3D70A8-C538-44B8-BD58-449542C7B311}" presName="spaceRect" presStyleCnt="0"/>
      <dgm:spPr/>
    </dgm:pt>
    <dgm:pt modelId="{23942DCC-82DD-40F1-B58E-163CCEC2B166}" type="pres">
      <dgm:prSet presAssocID="{CC3D70A8-C538-44B8-BD58-449542C7B311}" presName="textRect" presStyleLbl="revTx" presStyleIdx="1" presStyleCnt="7">
        <dgm:presLayoutVars>
          <dgm:chMax val="1"/>
          <dgm:chPref val="1"/>
        </dgm:presLayoutVars>
      </dgm:prSet>
      <dgm:spPr/>
    </dgm:pt>
    <dgm:pt modelId="{097B2B0F-8700-457A-B919-25B522835F36}" type="pres">
      <dgm:prSet presAssocID="{5FFB6F56-BED3-4E39-B713-B185B198BEF0}" presName="sibTrans" presStyleLbl="sibTrans2D1" presStyleIdx="0" presStyleCnt="0"/>
      <dgm:spPr/>
    </dgm:pt>
    <dgm:pt modelId="{6200DADD-5309-4817-B697-5930B29D021C}" type="pres">
      <dgm:prSet presAssocID="{5B21F578-BC59-4941-BFB2-69A15CC4C518}" presName="compNode" presStyleCnt="0"/>
      <dgm:spPr/>
    </dgm:pt>
    <dgm:pt modelId="{4C1F9C84-82FC-4CE9-BBF4-2261EFEB9442}" type="pres">
      <dgm:prSet presAssocID="{5B21F578-BC59-4941-BFB2-69A15CC4C518}" presName="iconBgRect" presStyleLbl="bgShp" presStyleIdx="2" presStyleCnt="7"/>
      <dgm:spPr/>
    </dgm:pt>
    <dgm:pt modelId="{2B51BAAF-EEDC-4367-886A-C236ECE80D2E}" type="pres">
      <dgm:prSet presAssocID="{5B21F578-BC59-4941-BFB2-69A15CC4C518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C4D8B819-9AA4-419F-84DB-6B966B613043}" type="pres">
      <dgm:prSet presAssocID="{5B21F578-BC59-4941-BFB2-69A15CC4C518}" presName="spaceRect" presStyleCnt="0"/>
      <dgm:spPr/>
    </dgm:pt>
    <dgm:pt modelId="{0D2BC6F6-4AFF-4A11-80DF-AFAD88551B9D}" type="pres">
      <dgm:prSet presAssocID="{5B21F578-BC59-4941-BFB2-69A15CC4C518}" presName="textRect" presStyleLbl="revTx" presStyleIdx="2" presStyleCnt="7">
        <dgm:presLayoutVars>
          <dgm:chMax val="1"/>
          <dgm:chPref val="1"/>
        </dgm:presLayoutVars>
      </dgm:prSet>
      <dgm:spPr/>
    </dgm:pt>
    <dgm:pt modelId="{AFE05BB0-73BC-43D8-989A-DA9F3FAE187D}" type="pres">
      <dgm:prSet presAssocID="{1EFFE2E3-0652-4777-B139-5C5FF7329ED0}" presName="sibTrans" presStyleLbl="sibTrans2D1" presStyleIdx="0" presStyleCnt="0"/>
      <dgm:spPr/>
    </dgm:pt>
    <dgm:pt modelId="{DC605DDC-4C47-4935-BB4D-6AC572562DAF}" type="pres">
      <dgm:prSet presAssocID="{8D2A8C6A-1480-4620-88B8-83C060FD6A97}" presName="compNode" presStyleCnt="0"/>
      <dgm:spPr/>
    </dgm:pt>
    <dgm:pt modelId="{9DFB50B9-85C3-455A-859F-DCE4027B9A28}" type="pres">
      <dgm:prSet presAssocID="{8D2A8C6A-1480-4620-88B8-83C060FD6A97}" presName="iconBgRect" presStyleLbl="bgShp" presStyleIdx="3" presStyleCnt="7"/>
      <dgm:spPr/>
    </dgm:pt>
    <dgm:pt modelId="{F73D28ED-76BC-4466-8682-AFD2108584E3}" type="pres">
      <dgm:prSet presAssocID="{8D2A8C6A-1480-4620-88B8-83C060FD6A97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w Prints"/>
        </a:ext>
      </dgm:extLst>
    </dgm:pt>
    <dgm:pt modelId="{3B8BF088-64C3-4B5C-8E38-FAC160247D1C}" type="pres">
      <dgm:prSet presAssocID="{8D2A8C6A-1480-4620-88B8-83C060FD6A97}" presName="spaceRect" presStyleCnt="0"/>
      <dgm:spPr/>
    </dgm:pt>
    <dgm:pt modelId="{0BF30BF8-A5F3-4DAA-86C3-AE7AABA199EA}" type="pres">
      <dgm:prSet presAssocID="{8D2A8C6A-1480-4620-88B8-83C060FD6A97}" presName="textRect" presStyleLbl="revTx" presStyleIdx="3" presStyleCnt="7">
        <dgm:presLayoutVars>
          <dgm:chMax val="1"/>
          <dgm:chPref val="1"/>
        </dgm:presLayoutVars>
      </dgm:prSet>
      <dgm:spPr/>
    </dgm:pt>
    <dgm:pt modelId="{5F014F73-9C81-49CA-AE32-33669C6E0DA3}" type="pres">
      <dgm:prSet presAssocID="{CD79D6EF-BD2C-4F46-9AB7-F9493C244AF7}" presName="sibTrans" presStyleLbl="sibTrans2D1" presStyleIdx="0" presStyleCnt="0"/>
      <dgm:spPr/>
    </dgm:pt>
    <dgm:pt modelId="{373A8AF9-89C6-4A2E-9B79-804449F14862}" type="pres">
      <dgm:prSet presAssocID="{78FAF102-31B0-4579-BE0A-8FD8CCB44E2F}" presName="compNode" presStyleCnt="0"/>
      <dgm:spPr/>
    </dgm:pt>
    <dgm:pt modelId="{62617004-7EDA-4792-85F2-C81F2C97D20B}" type="pres">
      <dgm:prSet presAssocID="{78FAF102-31B0-4579-BE0A-8FD8CCB44E2F}" presName="iconBgRect" presStyleLbl="bgShp" presStyleIdx="4" presStyleCnt="7"/>
      <dgm:spPr/>
    </dgm:pt>
    <dgm:pt modelId="{2BFB7A1D-6FD5-49AE-81B6-D7475A9E0E4C}" type="pres">
      <dgm:prSet presAssocID="{78FAF102-31B0-4579-BE0A-8FD8CCB44E2F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5116B367-B0A4-4555-A53C-7E60762A4D4B}" type="pres">
      <dgm:prSet presAssocID="{78FAF102-31B0-4579-BE0A-8FD8CCB44E2F}" presName="spaceRect" presStyleCnt="0"/>
      <dgm:spPr/>
    </dgm:pt>
    <dgm:pt modelId="{529F6389-AD2F-4311-BFED-3BD530F36C33}" type="pres">
      <dgm:prSet presAssocID="{78FAF102-31B0-4579-BE0A-8FD8CCB44E2F}" presName="textRect" presStyleLbl="revTx" presStyleIdx="4" presStyleCnt="7">
        <dgm:presLayoutVars>
          <dgm:chMax val="1"/>
          <dgm:chPref val="1"/>
        </dgm:presLayoutVars>
      </dgm:prSet>
      <dgm:spPr/>
    </dgm:pt>
    <dgm:pt modelId="{60D58614-597B-4C14-B9D6-5DDE769D3E68}" type="pres">
      <dgm:prSet presAssocID="{2402CF68-9F1C-4214-A871-AF26EE8AE06B}" presName="sibTrans" presStyleLbl="sibTrans2D1" presStyleIdx="0" presStyleCnt="0"/>
      <dgm:spPr/>
    </dgm:pt>
    <dgm:pt modelId="{1F23DF14-81B6-485D-A1D6-716D9A992E3D}" type="pres">
      <dgm:prSet presAssocID="{2FA1DEDA-A2BE-4B96-99F1-EAFBC5BB9638}" presName="compNode" presStyleCnt="0"/>
      <dgm:spPr/>
    </dgm:pt>
    <dgm:pt modelId="{F841EBA9-E22D-478A-ADCC-37DD0BA8A681}" type="pres">
      <dgm:prSet presAssocID="{2FA1DEDA-A2BE-4B96-99F1-EAFBC5BB9638}" presName="iconBgRect" presStyleLbl="bgShp" presStyleIdx="5" presStyleCnt="7"/>
      <dgm:spPr/>
    </dgm:pt>
    <dgm:pt modelId="{D1EFC007-FBDB-4B32-9429-6065527FD6DF}" type="pres">
      <dgm:prSet presAssocID="{2FA1DEDA-A2BE-4B96-99F1-EAFBC5BB9638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01470831-33E3-4EB6-A138-3671C3464FB1}" type="pres">
      <dgm:prSet presAssocID="{2FA1DEDA-A2BE-4B96-99F1-EAFBC5BB9638}" presName="spaceRect" presStyleCnt="0"/>
      <dgm:spPr/>
    </dgm:pt>
    <dgm:pt modelId="{01EA66A7-5C74-4AB5-838E-ABC388925F67}" type="pres">
      <dgm:prSet presAssocID="{2FA1DEDA-A2BE-4B96-99F1-EAFBC5BB9638}" presName="textRect" presStyleLbl="revTx" presStyleIdx="5" presStyleCnt="7">
        <dgm:presLayoutVars>
          <dgm:chMax val="1"/>
          <dgm:chPref val="1"/>
        </dgm:presLayoutVars>
      </dgm:prSet>
      <dgm:spPr/>
    </dgm:pt>
    <dgm:pt modelId="{EDD66F59-BD7C-4CB8-9137-0CF02E2E9CDB}" type="pres">
      <dgm:prSet presAssocID="{FE09001F-03E7-4775-98EE-4A0826E9B976}" presName="sibTrans" presStyleLbl="sibTrans2D1" presStyleIdx="0" presStyleCnt="0"/>
      <dgm:spPr/>
    </dgm:pt>
    <dgm:pt modelId="{FB0C4CD5-4A2B-4244-B6CE-FCA6D51596DB}" type="pres">
      <dgm:prSet presAssocID="{D6B73E49-A4F6-480C-BF5C-3911737D942D}" presName="compNode" presStyleCnt="0"/>
      <dgm:spPr/>
    </dgm:pt>
    <dgm:pt modelId="{A76B9E53-C1CE-4127-A43E-716F4EA776C6}" type="pres">
      <dgm:prSet presAssocID="{D6B73E49-A4F6-480C-BF5C-3911737D942D}" presName="iconBgRect" presStyleLbl="bgShp" presStyleIdx="6" presStyleCnt="7"/>
      <dgm:spPr/>
    </dgm:pt>
    <dgm:pt modelId="{216F8B86-ABD4-4A78-A42E-7A8F494D4105}" type="pres">
      <dgm:prSet presAssocID="{D6B73E49-A4F6-480C-BF5C-3911737D942D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CEE91341-2C2E-4FBB-855C-6C38FFC90ABA}" type="pres">
      <dgm:prSet presAssocID="{D6B73E49-A4F6-480C-BF5C-3911737D942D}" presName="spaceRect" presStyleCnt="0"/>
      <dgm:spPr/>
    </dgm:pt>
    <dgm:pt modelId="{EE9105C1-7F96-4131-8565-8CBE0E59B69B}" type="pres">
      <dgm:prSet presAssocID="{D6B73E49-A4F6-480C-BF5C-3911737D942D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890F930E-4941-4999-9059-AF658F7F0AEE}" srcId="{8BCA7B0C-DA9D-48CF-AFF7-E825B63901B5}" destId="{CC3D70A8-C538-44B8-BD58-449542C7B311}" srcOrd="1" destOrd="0" parTransId="{F7049E2D-A414-4BB6-BCB4-A9B0E679AD45}" sibTransId="{5FFB6F56-BED3-4E39-B713-B185B198BEF0}"/>
    <dgm:cxn modelId="{4386AA12-0BF8-4359-A48F-C10E0201EE31}" type="presOf" srcId="{2402CF68-9F1C-4214-A871-AF26EE8AE06B}" destId="{60D58614-597B-4C14-B9D6-5DDE769D3E68}" srcOrd="0" destOrd="0" presId="urn:microsoft.com/office/officeart/2018/2/layout/IconCircleList"/>
    <dgm:cxn modelId="{4CB64E25-18A1-40D2-B95F-9E072791920C}" type="presOf" srcId="{CD79D6EF-BD2C-4F46-9AB7-F9493C244AF7}" destId="{5F014F73-9C81-49CA-AE32-33669C6E0DA3}" srcOrd="0" destOrd="0" presId="urn:microsoft.com/office/officeart/2018/2/layout/IconCircleList"/>
    <dgm:cxn modelId="{E72BAC27-DAD5-4A6A-B123-08F3BC60BB85}" type="presOf" srcId="{2FA1DEDA-A2BE-4B96-99F1-EAFBC5BB9638}" destId="{01EA66A7-5C74-4AB5-838E-ABC388925F67}" srcOrd="0" destOrd="0" presId="urn:microsoft.com/office/officeart/2018/2/layout/IconCircleList"/>
    <dgm:cxn modelId="{BFB10332-4C3D-4D67-A626-6F424AE60188}" type="presOf" srcId="{8BCA7B0C-DA9D-48CF-AFF7-E825B63901B5}" destId="{B6EA401B-8954-423C-A7AF-FABCBCC772A0}" srcOrd="0" destOrd="0" presId="urn:microsoft.com/office/officeart/2018/2/layout/IconCircleList"/>
    <dgm:cxn modelId="{D15B1635-1059-4E0D-8812-85C17C2C12CA}" type="presOf" srcId="{D6B73E49-A4F6-480C-BF5C-3911737D942D}" destId="{EE9105C1-7F96-4131-8565-8CBE0E59B69B}" srcOrd="0" destOrd="0" presId="urn:microsoft.com/office/officeart/2018/2/layout/IconCircleList"/>
    <dgm:cxn modelId="{CA8E9F5B-CFA0-42F5-88EA-E5E2CB952E11}" srcId="{8BCA7B0C-DA9D-48CF-AFF7-E825B63901B5}" destId="{78FAF102-31B0-4579-BE0A-8FD8CCB44E2F}" srcOrd="4" destOrd="0" parTransId="{1C010247-9291-4A84-B4A9-2FA3B6E96ACF}" sibTransId="{2402CF68-9F1C-4214-A871-AF26EE8AE06B}"/>
    <dgm:cxn modelId="{E5ACBE5C-792D-4C2D-96BE-4F2F2F7CB3F1}" type="presOf" srcId="{1EFFE2E3-0652-4777-B139-5C5FF7329ED0}" destId="{AFE05BB0-73BC-43D8-989A-DA9F3FAE187D}" srcOrd="0" destOrd="0" presId="urn:microsoft.com/office/officeart/2018/2/layout/IconCircleList"/>
    <dgm:cxn modelId="{F8EA8268-56D1-4C43-87AD-6E88FA484295}" srcId="{8BCA7B0C-DA9D-48CF-AFF7-E825B63901B5}" destId="{2FA1DEDA-A2BE-4B96-99F1-EAFBC5BB9638}" srcOrd="5" destOrd="0" parTransId="{CE758502-ADF4-4AA3-8798-FADAF044100A}" sibTransId="{FE09001F-03E7-4775-98EE-4A0826E9B976}"/>
    <dgm:cxn modelId="{E1ECAA6A-3C3D-434E-A31C-BA0504D6E562}" srcId="{8BCA7B0C-DA9D-48CF-AFF7-E825B63901B5}" destId="{8D2A8C6A-1480-4620-88B8-83C060FD6A97}" srcOrd="3" destOrd="0" parTransId="{0B2559DB-38EC-4A94-99FE-9CB98FCB6067}" sibTransId="{CD79D6EF-BD2C-4F46-9AB7-F9493C244AF7}"/>
    <dgm:cxn modelId="{91F8B96C-43BD-473D-8773-CEE1D6029AF5}" type="presOf" srcId="{FE09001F-03E7-4775-98EE-4A0826E9B976}" destId="{EDD66F59-BD7C-4CB8-9137-0CF02E2E9CDB}" srcOrd="0" destOrd="0" presId="urn:microsoft.com/office/officeart/2018/2/layout/IconCircleList"/>
    <dgm:cxn modelId="{D755DA51-7849-4F38-A792-190F6AC83F0E}" srcId="{8BCA7B0C-DA9D-48CF-AFF7-E825B63901B5}" destId="{5B21F578-BC59-4941-BFB2-69A15CC4C518}" srcOrd="2" destOrd="0" parTransId="{DFC8DFA8-3024-4CF2-AEBA-09D11C748DBA}" sibTransId="{1EFFE2E3-0652-4777-B139-5C5FF7329ED0}"/>
    <dgm:cxn modelId="{3F59FC72-4C84-41C9-8EDC-B65939C8E3FC}" type="presOf" srcId="{CC3D70A8-C538-44B8-BD58-449542C7B311}" destId="{23942DCC-82DD-40F1-B58E-163CCEC2B166}" srcOrd="0" destOrd="0" presId="urn:microsoft.com/office/officeart/2018/2/layout/IconCircleList"/>
    <dgm:cxn modelId="{6E19E27A-57FA-4321-A67F-51FF8DCC36A8}" type="presOf" srcId="{78FAF102-31B0-4579-BE0A-8FD8CCB44E2F}" destId="{529F6389-AD2F-4311-BFED-3BD530F36C33}" srcOrd="0" destOrd="0" presId="urn:microsoft.com/office/officeart/2018/2/layout/IconCircleList"/>
    <dgm:cxn modelId="{1DDFF18D-599B-4ECE-923F-D096ADB740FF}" type="presOf" srcId="{65B2F930-41BC-4A5C-B172-43D1F514C6C7}" destId="{0436EF86-D700-4139-894F-7DDCD04D2B14}" srcOrd="0" destOrd="0" presId="urn:microsoft.com/office/officeart/2018/2/layout/IconCircleList"/>
    <dgm:cxn modelId="{7BB8ECB2-DEF7-4BE8-8DC7-5D57FFE0127A}" srcId="{8BCA7B0C-DA9D-48CF-AFF7-E825B63901B5}" destId="{46470401-B0A7-456D-8205-98189E566FF6}" srcOrd="0" destOrd="0" parTransId="{4B363694-F45B-405C-8B39-763CC6381F43}" sibTransId="{65B2F930-41BC-4A5C-B172-43D1F514C6C7}"/>
    <dgm:cxn modelId="{27495CB9-99B7-428F-B749-323BFCFE82E1}" type="presOf" srcId="{8D2A8C6A-1480-4620-88B8-83C060FD6A97}" destId="{0BF30BF8-A5F3-4DAA-86C3-AE7AABA199EA}" srcOrd="0" destOrd="0" presId="urn:microsoft.com/office/officeart/2018/2/layout/IconCircleList"/>
    <dgm:cxn modelId="{2C41BBBA-FC32-4232-B1E6-77CAD361030A}" type="presOf" srcId="{46470401-B0A7-456D-8205-98189E566FF6}" destId="{12488325-2E32-4E83-9FB1-A69D2C851238}" srcOrd="0" destOrd="0" presId="urn:microsoft.com/office/officeart/2018/2/layout/IconCircleList"/>
    <dgm:cxn modelId="{3EB497BC-968A-4072-9853-81DECA6EAFEE}" type="presOf" srcId="{5FFB6F56-BED3-4E39-B713-B185B198BEF0}" destId="{097B2B0F-8700-457A-B919-25B522835F36}" srcOrd="0" destOrd="0" presId="urn:microsoft.com/office/officeart/2018/2/layout/IconCircleList"/>
    <dgm:cxn modelId="{5C9882E3-04B0-40AE-86FA-1006FC60AAD9}" type="presOf" srcId="{5B21F578-BC59-4941-BFB2-69A15CC4C518}" destId="{0D2BC6F6-4AFF-4A11-80DF-AFAD88551B9D}" srcOrd="0" destOrd="0" presId="urn:microsoft.com/office/officeart/2018/2/layout/IconCircleList"/>
    <dgm:cxn modelId="{2C3A15EC-1597-4A6E-8914-DCE762A32945}" srcId="{8BCA7B0C-DA9D-48CF-AFF7-E825B63901B5}" destId="{D6B73E49-A4F6-480C-BF5C-3911737D942D}" srcOrd="6" destOrd="0" parTransId="{9E3C6742-6F76-478E-86B0-0E19209E0636}" sibTransId="{EE57ABAC-8864-42CF-9155-CAEB5F4C7491}"/>
    <dgm:cxn modelId="{17F53980-BBEF-4188-A697-CADEDACD46C4}" type="presParOf" srcId="{B6EA401B-8954-423C-A7AF-FABCBCC772A0}" destId="{A17DFBDE-4C99-49A5-9131-10E1511CE70A}" srcOrd="0" destOrd="0" presId="urn:microsoft.com/office/officeart/2018/2/layout/IconCircleList"/>
    <dgm:cxn modelId="{BED51356-E3B5-485F-995F-D51FA0C93363}" type="presParOf" srcId="{A17DFBDE-4C99-49A5-9131-10E1511CE70A}" destId="{60F81B73-3E7E-475C-BBF7-676625FA4D16}" srcOrd="0" destOrd="0" presId="urn:microsoft.com/office/officeart/2018/2/layout/IconCircleList"/>
    <dgm:cxn modelId="{CDA3FAE6-9289-4EF9-9614-1C9E5EF6F2C6}" type="presParOf" srcId="{60F81B73-3E7E-475C-BBF7-676625FA4D16}" destId="{C5E81736-58E1-42D0-8A59-381165727034}" srcOrd="0" destOrd="0" presId="urn:microsoft.com/office/officeart/2018/2/layout/IconCircleList"/>
    <dgm:cxn modelId="{974335BB-4717-4353-882D-122209715EE3}" type="presParOf" srcId="{60F81B73-3E7E-475C-BBF7-676625FA4D16}" destId="{A891DB59-A898-4CDF-8E7A-DA0FAE951FA4}" srcOrd="1" destOrd="0" presId="urn:microsoft.com/office/officeart/2018/2/layout/IconCircleList"/>
    <dgm:cxn modelId="{C4512C98-BC15-4069-85D0-0653B146C377}" type="presParOf" srcId="{60F81B73-3E7E-475C-BBF7-676625FA4D16}" destId="{6CE8D915-8E18-49B5-8A83-219784F86F00}" srcOrd="2" destOrd="0" presId="urn:microsoft.com/office/officeart/2018/2/layout/IconCircleList"/>
    <dgm:cxn modelId="{46A55926-195E-4D6B-8668-CE130908DB78}" type="presParOf" srcId="{60F81B73-3E7E-475C-BBF7-676625FA4D16}" destId="{12488325-2E32-4E83-9FB1-A69D2C851238}" srcOrd="3" destOrd="0" presId="urn:microsoft.com/office/officeart/2018/2/layout/IconCircleList"/>
    <dgm:cxn modelId="{CFA0EECB-FD8B-4B31-9AFF-1A46FBCC8B59}" type="presParOf" srcId="{A17DFBDE-4C99-49A5-9131-10E1511CE70A}" destId="{0436EF86-D700-4139-894F-7DDCD04D2B14}" srcOrd="1" destOrd="0" presId="urn:microsoft.com/office/officeart/2018/2/layout/IconCircleList"/>
    <dgm:cxn modelId="{A00ED5A4-D27E-45F0-BA3F-D0155F6F7C04}" type="presParOf" srcId="{A17DFBDE-4C99-49A5-9131-10E1511CE70A}" destId="{DA55B01E-A257-42E9-88DC-2F47E6C2193A}" srcOrd="2" destOrd="0" presId="urn:microsoft.com/office/officeart/2018/2/layout/IconCircleList"/>
    <dgm:cxn modelId="{FD031099-19B8-4462-A0D5-6E2D0A3DD236}" type="presParOf" srcId="{DA55B01E-A257-42E9-88DC-2F47E6C2193A}" destId="{4A1B5435-D976-4251-87D3-1F15F4F30139}" srcOrd="0" destOrd="0" presId="urn:microsoft.com/office/officeart/2018/2/layout/IconCircleList"/>
    <dgm:cxn modelId="{319881BB-5971-42D5-AB8B-77C5C43CCAE5}" type="presParOf" srcId="{DA55B01E-A257-42E9-88DC-2F47E6C2193A}" destId="{D5B5F61E-4F70-4487-AF99-98851FB3DDF3}" srcOrd="1" destOrd="0" presId="urn:microsoft.com/office/officeart/2018/2/layout/IconCircleList"/>
    <dgm:cxn modelId="{B04C48E3-BCBF-47F9-AAE6-626604314D39}" type="presParOf" srcId="{DA55B01E-A257-42E9-88DC-2F47E6C2193A}" destId="{0B2958AB-55D5-4820-AE49-78A93BEDA98C}" srcOrd="2" destOrd="0" presId="urn:microsoft.com/office/officeart/2018/2/layout/IconCircleList"/>
    <dgm:cxn modelId="{86A2615F-37E6-46D3-B008-A6A719A68962}" type="presParOf" srcId="{DA55B01E-A257-42E9-88DC-2F47E6C2193A}" destId="{23942DCC-82DD-40F1-B58E-163CCEC2B166}" srcOrd="3" destOrd="0" presId="urn:microsoft.com/office/officeart/2018/2/layout/IconCircleList"/>
    <dgm:cxn modelId="{EE452590-8A20-4D15-BE31-CA2AAF0C82D0}" type="presParOf" srcId="{A17DFBDE-4C99-49A5-9131-10E1511CE70A}" destId="{097B2B0F-8700-457A-B919-25B522835F36}" srcOrd="3" destOrd="0" presId="urn:microsoft.com/office/officeart/2018/2/layout/IconCircleList"/>
    <dgm:cxn modelId="{5262B643-8DA5-4DB3-8186-04870D4634C6}" type="presParOf" srcId="{A17DFBDE-4C99-49A5-9131-10E1511CE70A}" destId="{6200DADD-5309-4817-B697-5930B29D021C}" srcOrd="4" destOrd="0" presId="urn:microsoft.com/office/officeart/2018/2/layout/IconCircleList"/>
    <dgm:cxn modelId="{0F585F8B-2F34-4037-8FA8-E29B1529133C}" type="presParOf" srcId="{6200DADD-5309-4817-B697-5930B29D021C}" destId="{4C1F9C84-82FC-4CE9-BBF4-2261EFEB9442}" srcOrd="0" destOrd="0" presId="urn:microsoft.com/office/officeart/2018/2/layout/IconCircleList"/>
    <dgm:cxn modelId="{E1556019-3027-46AB-83BB-7ADFDF4B36DE}" type="presParOf" srcId="{6200DADD-5309-4817-B697-5930B29D021C}" destId="{2B51BAAF-EEDC-4367-886A-C236ECE80D2E}" srcOrd="1" destOrd="0" presId="urn:microsoft.com/office/officeart/2018/2/layout/IconCircleList"/>
    <dgm:cxn modelId="{0ABF9458-EE69-48B9-848B-A069DC0E3DBC}" type="presParOf" srcId="{6200DADD-5309-4817-B697-5930B29D021C}" destId="{C4D8B819-9AA4-419F-84DB-6B966B613043}" srcOrd="2" destOrd="0" presId="urn:microsoft.com/office/officeart/2018/2/layout/IconCircleList"/>
    <dgm:cxn modelId="{4B55B28E-FF6A-433B-8192-1AD64C0555D5}" type="presParOf" srcId="{6200DADD-5309-4817-B697-5930B29D021C}" destId="{0D2BC6F6-4AFF-4A11-80DF-AFAD88551B9D}" srcOrd="3" destOrd="0" presId="urn:microsoft.com/office/officeart/2018/2/layout/IconCircleList"/>
    <dgm:cxn modelId="{3B4C1C24-67D9-42BD-962C-8163F988EDC1}" type="presParOf" srcId="{A17DFBDE-4C99-49A5-9131-10E1511CE70A}" destId="{AFE05BB0-73BC-43D8-989A-DA9F3FAE187D}" srcOrd="5" destOrd="0" presId="urn:microsoft.com/office/officeart/2018/2/layout/IconCircleList"/>
    <dgm:cxn modelId="{5BCBB652-EC43-4AEE-8B06-84CF8106EE90}" type="presParOf" srcId="{A17DFBDE-4C99-49A5-9131-10E1511CE70A}" destId="{DC605DDC-4C47-4935-BB4D-6AC572562DAF}" srcOrd="6" destOrd="0" presId="urn:microsoft.com/office/officeart/2018/2/layout/IconCircleList"/>
    <dgm:cxn modelId="{57D3EFFE-DB96-4196-B502-575AD99BE9AE}" type="presParOf" srcId="{DC605DDC-4C47-4935-BB4D-6AC572562DAF}" destId="{9DFB50B9-85C3-455A-859F-DCE4027B9A28}" srcOrd="0" destOrd="0" presId="urn:microsoft.com/office/officeart/2018/2/layout/IconCircleList"/>
    <dgm:cxn modelId="{17A43E50-5300-4D23-BF10-BE5D52DD3C54}" type="presParOf" srcId="{DC605DDC-4C47-4935-BB4D-6AC572562DAF}" destId="{F73D28ED-76BC-4466-8682-AFD2108584E3}" srcOrd="1" destOrd="0" presId="urn:microsoft.com/office/officeart/2018/2/layout/IconCircleList"/>
    <dgm:cxn modelId="{133AA831-1B6B-4F3A-B14F-FB9627A2F295}" type="presParOf" srcId="{DC605DDC-4C47-4935-BB4D-6AC572562DAF}" destId="{3B8BF088-64C3-4B5C-8E38-FAC160247D1C}" srcOrd="2" destOrd="0" presId="urn:microsoft.com/office/officeart/2018/2/layout/IconCircleList"/>
    <dgm:cxn modelId="{34B57ACA-ABC1-4244-8646-0D401869CD26}" type="presParOf" srcId="{DC605DDC-4C47-4935-BB4D-6AC572562DAF}" destId="{0BF30BF8-A5F3-4DAA-86C3-AE7AABA199EA}" srcOrd="3" destOrd="0" presId="urn:microsoft.com/office/officeart/2018/2/layout/IconCircleList"/>
    <dgm:cxn modelId="{A6DC0266-0A88-4327-93C6-62C00B97B4F8}" type="presParOf" srcId="{A17DFBDE-4C99-49A5-9131-10E1511CE70A}" destId="{5F014F73-9C81-49CA-AE32-33669C6E0DA3}" srcOrd="7" destOrd="0" presId="urn:microsoft.com/office/officeart/2018/2/layout/IconCircleList"/>
    <dgm:cxn modelId="{AA72586B-82F8-424F-885E-C263735A4FE1}" type="presParOf" srcId="{A17DFBDE-4C99-49A5-9131-10E1511CE70A}" destId="{373A8AF9-89C6-4A2E-9B79-804449F14862}" srcOrd="8" destOrd="0" presId="urn:microsoft.com/office/officeart/2018/2/layout/IconCircleList"/>
    <dgm:cxn modelId="{4EBA2039-D894-4D56-8706-07F27F0B770B}" type="presParOf" srcId="{373A8AF9-89C6-4A2E-9B79-804449F14862}" destId="{62617004-7EDA-4792-85F2-C81F2C97D20B}" srcOrd="0" destOrd="0" presId="urn:microsoft.com/office/officeart/2018/2/layout/IconCircleList"/>
    <dgm:cxn modelId="{5DD10592-6DAB-4C8D-9B77-673538889CAA}" type="presParOf" srcId="{373A8AF9-89C6-4A2E-9B79-804449F14862}" destId="{2BFB7A1D-6FD5-49AE-81B6-D7475A9E0E4C}" srcOrd="1" destOrd="0" presId="urn:microsoft.com/office/officeart/2018/2/layout/IconCircleList"/>
    <dgm:cxn modelId="{8F46C6DD-F4A6-449A-939B-18534C467FF7}" type="presParOf" srcId="{373A8AF9-89C6-4A2E-9B79-804449F14862}" destId="{5116B367-B0A4-4555-A53C-7E60762A4D4B}" srcOrd="2" destOrd="0" presId="urn:microsoft.com/office/officeart/2018/2/layout/IconCircleList"/>
    <dgm:cxn modelId="{E47869B5-B702-4042-BF9F-3252A1A7C44F}" type="presParOf" srcId="{373A8AF9-89C6-4A2E-9B79-804449F14862}" destId="{529F6389-AD2F-4311-BFED-3BD530F36C33}" srcOrd="3" destOrd="0" presId="urn:microsoft.com/office/officeart/2018/2/layout/IconCircleList"/>
    <dgm:cxn modelId="{01CF8221-1CD9-4FF0-B8F7-4BBA4A695AEE}" type="presParOf" srcId="{A17DFBDE-4C99-49A5-9131-10E1511CE70A}" destId="{60D58614-597B-4C14-B9D6-5DDE769D3E68}" srcOrd="9" destOrd="0" presId="urn:microsoft.com/office/officeart/2018/2/layout/IconCircleList"/>
    <dgm:cxn modelId="{DF68C018-520E-4D03-B6CE-F6A848D3FCB8}" type="presParOf" srcId="{A17DFBDE-4C99-49A5-9131-10E1511CE70A}" destId="{1F23DF14-81B6-485D-A1D6-716D9A992E3D}" srcOrd="10" destOrd="0" presId="urn:microsoft.com/office/officeart/2018/2/layout/IconCircleList"/>
    <dgm:cxn modelId="{F6A5D494-5A2D-4CF7-A4A0-9B6F60BF49BF}" type="presParOf" srcId="{1F23DF14-81B6-485D-A1D6-716D9A992E3D}" destId="{F841EBA9-E22D-478A-ADCC-37DD0BA8A681}" srcOrd="0" destOrd="0" presId="urn:microsoft.com/office/officeart/2018/2/layout/IconCircleList"/>
    <dgm:cxn modelId="{38817FC9-9603-4696-B132-818BBD6E1B14}" type="presParOf" srcId="{1F23DF14-81B6-485D-A1D6-716D9A992E3D}" destId="{D1EFC007-FBDB-4B32-9429-6065527FD6DF}" srcOrd="1" destOrd="0" presId="urn:microsoft.com/office/officeart/2018/2/layout/IconCircleList"/>
    <dgm:cxn modelId="{98AF8177-8576-4775-AE06-890C437480B3}" type="presParOf" srcId="{1F23DF14-81B6-485D-A1D6-716D9A992E3D}" destId="{01470831-33E3-4EB6-A138-3671C3464FB1}" srcOrd="2" destOrd="0" presId="urn:microsoft.com/office/officeart/2018/2/layout/IconCircleList"/>
    <dgm:cxn modelId="{F3DC34C5-32DC-4B85-AB0A-217F318263B6}" type="presParOf" srcId="{1F23DF14-81B6-485D-A1D6-716D9A992E3D}" destId="{01EA66A7-5C74-4AB5-838E-ABC388925F67}" srcOrd="3" destOrd="0" presId="urn:microsoft.com/office/officeart/2018/2/layout/IconCircleList"/>
    <dgm:cxn modelId="{CF2EEF27-5F8B-4E58-81E5-ED2827416C9E}" type="presParOf" srcId="{A17DFBDE-4C99-49A5-9131-10E1511CE70A}" destId="{EDD66F59-BD7C-4CB8-9137-0CF02E2E9CDB}" srcOrd="11" destOrd="0" presId="urn:microsoft.com/office/officeart/2018/2/layout/IconCircleList"/>
    <dgm:cxn modelId="{719545CD-2CDF-4F25-83E3-69B544B5AE32}" type="presParOf" srcId="{A17DFBDE-4C99-49A5-9131-10E1511CE70A}" destId="{FB0C4CD5-4A2B-4244-B6CE-FCA6D51596DB}" srcOrd="12" destOrd="0" presId="urn:microsoft.com/office/officeart/2018/2/layout/IconCircleList"/>
    <dgm:cxn modelId="{29730676-DEE7-4CA9-89C2-58F2F9E86C82}" type="presParOf" srcId="{FB0C4CD5-4A2B-4244-B6CE-FCA6D51596DB}" destId="{A76B9E53-C1CE-4127-A43E-716F4EA776C6}" srcOrd="0" destOrd="0" presId="urn:microsoft.com/office/officeart/2018/2/layout/IconCircleList"/>
    <dgm:cxn modelId="{795BC458-514E-46EE-8942-140238DE1528}" type="presParOf" srcId="{FB0C4CD5-4A2B-4244-B6CE-FCA6D51596DB}" destId="{216F8B86-ABD4-4A78-A42E-7A8F494D4105}" srcOrd="1" destOrd="0" presId="urn:microsoft.com/office/officeart/2018/2/layout/IconCircleList"/>
    <dgm:cxn modelId="{7E9EC06A-25C0-4CFF-9232-2BDD1A8FD34C}" type="presParOf" srcId="{FB0C4CD5-4A2B-4244-B6CE-FCA6D51596DB}" destId="{CEE91341-2C2E-4FBB-855C-6C38FFC90ABA}" srcOrd="2" destOrd="0" presId="urn:microsoft.com/office/officeart/2018/2/layout/IconCircleList"/>
    <dgm:cxn modelId="{286714CE-C035-4EDE-9451-02EA8A012F5F}" type="presParOf" srcId="{FB0C4CD5-4A2B-4244-B6CE-FCA6D51596DB}" destId="{EE9105C1-7F96-4131-8565-8CBE0E59B69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77EB90-02DC-48B7-B2F5-09A5E6C98594}">
      <dsp:nvSpPr>
        <dsp:cNvPr id="0" name=""/>
        <dsp:cNvSpPr/>
      </dsp:nvSpPr>
      <dsp:spPr>
        <a:xfrm>
          <a:off x="713064" y="110"/>
          <a:ext cx="2016200" cy="12097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Domain</a:t>
          </a:r>
        </a:p>
      </dsp:txBody>
      <dsp:txXfrm>
        <a:off x="713064" y="110"/>
        <a:ext cx="2016200" cy="1209720"/>
      </dsp:txXfrm>
    </dsp:sp>
    <dsp:sp modelId="{269B7450-3AE6-4E8C-9507-3EFA1F971347}">
      <dsp:nvSpPr>
        <dsp:cNvPr id="0" name=""/>
        <dsp:cNvSpPr/>
      </dsp:nvSpPr>
      <dsp:spPr>
        <a:xfrm>
          <a:off x="2930884" y="110"/>
          <a:ext cx="2016200" cy="12097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Bounded Context</a:t>
          </a:r>
        </a:p>
      </dsp:txBody>
      <dsp:txXfrm>
        <a:off x="2930884" y="110"/>
        <a:ext cx="2016200" cy="1209720"/>
      </dsp:txXfrm>
    </dsp:sp>
    <dsp:sp modelId="{2B45D19D-933D-47B5-B3F9-BB48F13C2FEC}">
      <dsp:nvSpPr>
        <dsp:cNvPr id="0" name=""/>
        <dsp:cNvSpPr/>
      </dsp:nvSpPr>
      <dsp:spPr>
        <a:xfrm>
          <a:off x="5148704" y="110"/>
          <a:ext cx="2016200" cy="12097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Ubiquitous Language</a:t>
          </a:r>
        </a:p>
      </dsp:txBody>
      <dsp:txXfrm>
        <a:off x="5148704" y="110"/>
        <a:ext cx="2016200" cy="1209720"/>
      </dsp:txXfrm>
    </dsp:sp>
    <dsp:sp modelId="{CA648E71-4212-4578-AC53-E4FF21E07AFD}">
      <dsp:nvSpPr>
        <dsp:cNvPr id="0" name=""/>
        <dsp:cNvSpPr/>
      </dsp:nvSpPr>
      <dsp:spPr>
        <a:xfrm>
          <a:off x="7366524" y="110"/>
          <a:ext cx="2016200" cy="12097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Entity</a:t>
          </a:r>
        </a:p>
      </dsp:txBody>
      <dsp:txXfrm>
        <a:off x="7366524" y="110"/>
        <a:ext cx="2016200" cy="1209720"/>
      </dsp:txXfrm>
    </dsp:sp>
    <dsp:sp modelId="{4AECFD8D-8A3C-4457-AB96-37934E63DBD0}">
      <dsp:nvSpPr>
        <dsp:cNvPr id="0" name=""/>
        <dsp:cNvSpPr/>
      </dsp:nvSpPr>
      <dsp:spPr>
        <a:xfrm>
          <a:off x="713064" y="1411450"/>
          <a:ext cx="2016200" cy="120972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Value Object</a:t>
          </a:r>
        </a:p>
      </dsp:txBody>
      <dsp:txXfrm>
        <a:off x="713064" y="1411450"/>
        <a:ext cx="2016200" cy="1209720"/>
      </dsp:txXfrm>
    </dsp:sp>
    <dsp:sp modelId="{18308CF8-6FA7-4226-935B-EA0B5BC8A026}">
      <dsp:nvSpPr>
        <dsp:cNvPr id="0" name=""/>
        <dsp:cNvSpPr/>
      </dsp:nvSpPr>
      <dsp:spPr>
        <a:xfrm>
          <a:off x="2930884" y="1411450"/>
          <a:ext cx="2016200" cy="12097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Aggregate / Aggregate Root</a:t>
          </a:r>
        </a:p>
      </dsp:txBody>
      <dsp:txXfrm>
        <a:off x="2930884" y="1411450"/>
        <a:ext cx="2016200" cy="1209720"/>
      </dsp:txXfrm>
    </dsp:sp>
    <dsp:sp modelId="{C74EBDE6-23F6-43F4-8C39-9A6080653AAE}">
      <dsp:nvSpPr>
        <dsp:cNvPr id="0" name=""/>
        <dsp:cNvSpPr/>
      </dsp:nvSpPr>
      <dsp:spPr>
        <a:xfrm>
          <a:off x="5148704" y="1411450"/>
          <a:ext cx="2016200" cy="12097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Repository</a:t>
          </a:r>
        </a:p>
      </dsp:txBody>
      <dsp:txXfrm>
        <a:off x="5148704" y="1411450"/>
        <a:ext cx="2016200" cy="1209720"/>
      </dsp:txXfrm>
    </dsp:sp>
    <dsp:sp modelId="{E642BDDB-B1B3-4713-A3B0-BC9082F17381}">
      <dsp:nvSpPr>
        <dsp:cNvPr id="0" name=""/>
        <dsp:cNvSpPr/>
      </dsp:nvSpPr>
      <dsp:spPr>
        <a:xfrm>
          <a:off x="7366524" y="1411450"/>
          <a:ext cx="2016200" cy="12097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Service</a:t>
          </a:r>
        </a:p>
      </dsp:txBody>
      <dsp:txXfrm>
        <a:off x="7366524" y="1411450"/>
        <a:ext cx="2016200" cy="1209720"/>
      </dsp:txXfrm>
    </dsp:sp>
    <dsp:sp modelId="{A4863E57-3531-4098-A864-4F5EA1F6F3BD}">
      <dsp:nvSpPr>
        <dsp:cNvPr id="0" name=""/>
        <dsp:cNvSpPr/>
      </dsp:nvSpPr>
      <dsp:spPr>
        <a:xfrm>
          <a:off x="2930884" y="2822790"/>
          <a:ext cx="2016200" cy="12097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Specification</a:t>
          </a:r>
        </a:p>
      </dsp:txBody>
      <dsp:txXfrm>
        <a:off x="2930884" y="2822790"/>
        <a:ext cx="2016200" cy="1209720"/>
      </dsp:txXfrm>
    </dsp:sp>
    <dsp:sp modelId="{20A85CA4-4676-4B32-A241-5BDBBD40F5DE}">
      <dsp:nvSpPr>
        <dsp:cNvPr id="0" name=""/>
        <dsp:cNvSpPr/>
      </dsp:nvSpPr>
      <dsp:spPr>
        <a:xfrm>
          <a:off x="5148704" y="2822790"/>
          <a:ext cx="2016200" cy="120972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Event</a:t>
          </a:r>
        </a:p>
      </dsp:txBody>
      <dsp:txXfrm>
        <a:off x="5148704" y="2822790"/>
        <a:ext cx="2016200" cy="1209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81736-58E1-42D0-8A59-381165727034}">
      <dsp:nvSpPr>
        <dsp:cNvPr id="0" name=""/>
        <dsp:cNvSpPr/>
      </dsp:nvSpPr>
      <dsp:spPr>
        <a:xfrm>
          <a:off x="82613" y="9007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91DB59-A898-4CDF-8E7A-DA0FAE951FA4}">
      <dsp:nvSpPr>
        <dsp:cNvPr id="0" name=""/>
        <dsp:cNvSpPr/>
      </dsp:nvSpPr>
      <dsp:spPr>
        <a:xfrm>
          <a:off x="271034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488325-2E32-4E83-9FB1-A69D2C851238}">
      <dsp:nvSpPr>
        <dsp:cNvPr id="0" name=""/>
        <dsp:cNvSpPr/>
      </dsp:nvSpPr>
      <dsp:spPr>
        <a:xfrm>
          <a:off x="1172126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Shipment Management</a:t>
          </a:r>
        </a:p>
      </dsp:txBody>
      <dsp:txXfrm>
        <a:off x="1172126" y="90072"/>
        <a:ext cx="2114937" cy="897246"/>
      </dsp:txXfrm>
    </dsp:sp>
    <dsp:sp modelId="{4A1B5435-D976-4251-87D3-1F15F4F30139}">
      <dsp:nvSpPr>
        <dsp:cNvPr id="0" name=""/>
        <dsp:cNvSpPr/>
      </dsp:nvSpPr>
      <dsp:spPr>
        <a:xfrm>
          <a:off x="3655575" y="9007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5F61E-4F70-4487-AF99-98851FB3DDF3}">
      <dsp:nvSpPr>
        <dsp:cNvPr id="0" name=""/>
        <dsp:cNvSpPr/>
      </dsp:nvSpPr>
      <dsp:spPr>
        <a:xfrm>
          <a:off x="3843996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42DCC-82DD-40F1-B58E-163CCEC2B166}">
      <dsp:nvSpPr>
        <dsp:cNvPr id="0" name=""/>
        <dsp:cNvSpPr/>
      </dsp:nvSpPr>
      <dsp:spPr>
        <a:xfrm>
          <a:off x="4745088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Rating</a:t>
          </a:r>
        </a:p>
      </dsp:txBody>
      <dsp:txXfrm>
        <a:off x="4745088" y="90072"/>
        <a:ext cx="2114937" cy="897246"/>
      </dsp:txXfrm>
    </dsp:sp>
    <dsp:sp modelId="{4C1F9C84-82FC-4CE9-BBF4-2261EFEB9442}">
      <dsp:nvSpPr>
        <dsp:cNvPr id="0" name=""/>
        <dsp:cNvSpPr/>
      </dsp:nvSpPr>
      <dsp:spPr>
        <a:xfrm>
          <a:off x="7228536" y="9007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1BAAF-EEDC-4367-886A-C236ECE80D2E}">
      <dsp:nvSpPr>
        <dsp:cNvPr id="0" name=""/>
        <dsp:cNvSpPr/>
      </dsp:nvSpPr>
      <dsp:spPr>
        <a:xfrm>
          <a:off x="7416958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2BC6F6-4AFF-4A11-80DF-AFAD88551B9D}">
      <dsp:nvSpPr>
        <dsp:cNvPr id="0" name=""/>
        <dsp:cNvSpPr/>
      </dsp:nvSpPr>
      <dsp:spPr>
        <a:xfrm>
          <a:off x="8318049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Dispatching</a:t>
          </a:r>
        </a:p>
      </dsp:txBody>
      <dsp:txXfrm>
        <a:off x="8318049" y="90072"/>
        <a:ext cx="2114937" cy="897246"/>
      </dsp:txXfrm>
    </dsp:sp>
    <dsp:sp modelId="{9DFB50B9-85C3-455A-859F-DCE4027B9A28}">
      <dsp:nvSpPr>
        <dsp:cNvPr id="0" name=""/>
        <dsp:cNvSpPr/>
      </dsp:nvSpPr>
      <dsp:spPr>
        <a:xfrm>
          <a:off x="82613" y="1727045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3D28ED-76BC-4466-8682-AFD2108584E3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F30BF8-A5F3-4DAA-86C3-AE7AABA199EA}">
      <dsp:nvSpPr>
        <dsp:cNvPr id="0" name=""/>
        <dsp:cNvSpPr/>
      </dsp:nvSpPr>
      <dsp:spPr>
        <a:xfrm>
          <a:off x="1172126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Tracking</a:t>
          </a:r>
        </a:p>
      </dsp:txBody>
      <dsp:txXfrm>
        <a:off x="1172126" y="1727045"/>
        <a:ext cx="2114937" cy="897246"/>
      </dsp:txXfrm>
    </dsp:sp>
    <dsp:sp modelId="{62617004-7EDA-4792-85F2-C81F2C97D20B}">
      <dsp:nvSpPr>
        <dsp:cNvPr id="0" name=""/>
        <dsp:cNvSpPr/>
      </dsp:nvSpPr>
      <dsp:spPr>
        <a:xfrm>
          <a:off x="3655575" y="1727045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FB7A1D-6FD5-49AE-81B6-D7475A9E0E4C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F6389-AD2F-4311-BFED-3BD530F36C33}">
      <dsp:nvSpPr>
        <dsp:cNvPr id="0" name=""/>
        <dsp:cNvSpPr/>
      </dsp:nvSpPr>
      <dsp:spPr>
        <a:xfrm>
          <a:off x="4745088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Shipment Audit</a:t>
          </a:r>
        </a:p>
      </dsp:txBody>
      <dsp:txXfrm>
        <a:off x="4745088" y="1727045"/>
        <a:ext cx="2114937" cy="897246"/>
      </dsp:txXfrm>
    </dsp:sp>
    <dsp:sp modelId="{F841EBA9-E22D-478A-ADCC-37DD0BA8A681}">
      <dsp:nvSpPr>
        <dsp:cNvPr id="0" name=""/>
        <dsp:cNvSpPr/>
      </dsp:nvSpPr>
      <dsp:spPr>
        <a:xfrm>
          <a:off x="7228536" y="1727045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EFC007-FBDB-4B32-9429-6065527FD6DF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EA66A7-5C74-4AB5-838E-ABC388925F67}">
      <dsp:nvSpPr>
        <dsp:cNvPr id="0" name=""/>
        <dsp:cNvSpPr/>
      </dsp:nvSpPr>
      <dsp:spPr>
        <a:xfrm>
          <a:off x="8318049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Billing</a:t>
          </a:r>
        </a:p>
      </dsp:txBody>
      <dsp:txXfrm>
        <a:off x="8318049" y="1727045"/>
        <a:ext cx="2114937" cy="897246"/>
      </dsp:txXfrm>
    </dsp:sp>
    <dsp:sp modelId="{A76B9E53-C1CE-4127-A43E-716F4EA776C6}">
      <dsp:nvSpPr>
        <dsp:cNvPr id="0" name=""/>
        <dsp:cNvSpPr/>
      </dsp:nvSpPr>
      <dsp:spPr>
        <a:xfrm>
          <a:off x="82613" y="336401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6F8B86-ABD4-4A78-A42E-7A8F494D4105}">
      <dsp:nvSpPr>
        <dsp:cNvPr id="0" name=""/>
        <dsp:cNvSpPr/>
      </dsp:nvSpPr>
      <dsp:spPr>
        <a:xfrm>
          <a:off x="271034" y="3552441"/>
          <a:ext cx="520402" cy="52040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105C1-7F96-4131-8565-8CBE0E59B69B}">
      <dsp:nvSpPr>
        <dsp:cNvPr id="0" name=""/>
        <dsp:cNvSpPr/>
      </dsp:nvSpPr>
      <dsp:spPr>
        <a:xfrm>
          <a:off x="1172126" y="336401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Customers/Users</a:t>
          </a:r>
        </a:p>
      </dsp:txBody>
      <dsp:txXfrm>
        <a:off x="1172126" y="3364019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6:17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8683 976 24575,'-5'4'0,"-1"0"0,0-1 0,0 0 0,-1 0 0,1-1 0,0 1 0,-1-1 0,0-1 0,1 1 0,-11 0 0,-6 2 0,-566 100 0,-8-36 0,427-50 0,0-3 0,-257 40 0,400-47 0,1 1 0,0 2 0,1 1 0,0 0 0,-30 21 0,-36 18 0,-194 71 0,180-82 0,2 4 0,2 5 0,-99 66 0,-100 98 0,-302 189 0,476-333 0,-5 2 0,-126 91 0,225-135 0,1 0 0,2 3 0,-35 42 0,-26 28 0,-300 246 0,-21-22 0,286-227 0,-350 235 0,435-308 0,2 2 0,1 2 0,2 1 0,0 1 0,-42 49 0,16-8 0,-163 173 0,194-219 0,0-2 0,-47 28 0,50-34 0,0 0 0,2 2 0,0 0 0,-33 35 0,-128 166 0,-70 77 0,169-207 0,-6 4 0,-158 209 0,142-151 0,-42 63 0,117-161 0,3 1 0,-28 68 0,-187 585 0,208-572 0,5 1 0,6 1 0,6 1 0,6 2 0,4 156 0,10-104 0,6 237 0,2-363 0,2 0 0,3-1 0,23 69 0,77 191 0,-54-169 0,-14-43 0,4-3 0,100 166 0,166 182 0,-252-378 0,2-3 0,5-2 0,2-4 0,3-3 0,4-4 0,101 67 0,-19-30 0,3-8 0,342 143 0,301 5-191,25-67-144,-156-36 202,-265-43-28,444 90-682,744 2 553,-362-115-133,-845-49 398,700 11 19,-508-23 3,2040 11 3,-2011-5 721,162-3 300,102-42-1035,1541-24-50,-2194 47 126,429-61 0,567-76 560,-944 120-622,785-41 0,-962 60 0,247-11 0,-252 5 0,160-35 0,312-62 20,8 36-389,-488 60 208,1319-111 59,-1316 115 102,264-24 0,-285 20 0,1-3 0,-2-3 0,69-24 0,-103 25 11,0-1 1,0-1-1,-2-2 0,0-1 1,-1-1-1,-1-2 0,-1 0 1,46-51-1,339-295 532,-74 74-576,128-189 33,-340 334 0,154-237 0,-240 317 0,-2-1 0,-4-2 0,-3-2 0,24-84 0,62-314 0,-85 305 0,-7 0 0,-8-1 0,-9-335 0,-17 394 0,-5 0 0,-48-187 0,-93-201 0,89 316 0,-8 2 0,-8 4 0,-7 4 0,-8 3 0,-154-203 0,-157-149 0,-21-66 0,115 147 0,211 307 0,-149-145 0,70 107 0,-7 9 0,-288-188 0,-473-208 0,-155 68 0,-46 89 0,850 300 0,-2252-629 0,2196 640 60,-1228-285-783,-26 104 1386,1270 227-663,-328-29 0,443 59 0,-828-29 0,840 45 0,-254 36 0,47 39 0,224-37 0,-397 56 0,262-54 0,-540-1 0,794-39 0,0 3 0,0 3 0,-117 30 0,144-27 0,1 2 0,1 2 0,0 2 0,1 3 0,1 1 0,-58 38 0,-25 13 0,4-2 0,-50 24-1365,151-77-5461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6:47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174 141 24575,'-1'-8'0,"0"0"0,-1 0 0,0 0 0,0 0 0,0 0 0,-1 0 0,0 1 0,-1-1 0,0 1 0,0 0 0,-1 0 0,1 1 0,-1-1 0,-1 1 0,1 0 0,-13-10 0,17 15 0,0 0 0,0 0 0,0 1 0,0-1 0,0 1 0,0-1 0,0 0 0,-1 1 0,1 0 0,0-1 0,0 1 0,0 0 0,-1 0 0,1-1 0,0 1 0,0 0 0,0 0 0,-1 0 0,1 1 0,0-1 0,0 0 0,0 0 0,-1 1 0,1-1 0,-2 1 0,0 1 0,1 0 0,0 0 0,-1 0 0,1 0 0,0 0 0,0 0 0,0 1 0,0-1 0,0 0 0,-1 5 0,-3 5 0,0 1 0,1 0 0,-6 23 0,5-9 0,1 0 0,2 0 0,1 0 0,1 0 0,3 41 0,-2-66 0,0 0 0,0 0 0,1 0 0,-1 0 0,0 0 0,1 0 0,-1 0 0,1 0 0,0 0 0,-1 0 0,1-1 0,0 1 0,0 0 0,0 0 0,1-1 0,-1 1 0,3 2 0,-3-4 0,0 1 0,-1-1 0,1 0 0,0 0 0,0 0 0,0 0 0,0 0 0,0 0 0,0 0 0,0 0 0,0 0 0,0 0 0,0 0 0,0-1 0,0 1 0,-1 0 0,1-1 0,0 1 0,0 0 0,0-1 0,0 0 0,-1 1 0,1-1 0,0 1 0,1-2 0,5-6 0,1 1 0,-2-2 0,1 1 0,10-17 0,-11 12 0,0 0 0,0-1 0,-1 1 0,-1-1 0,0 0 0,-1 0 0,1-23 0,13-45 0,-17 81 0,1-1 0,-1 1 0,0 0 0,1 0 0,-1-1 0,1 1 0,-1 0 0,1 0 0,-1 0 0,1 0 0,0-1 0,0 1 0,-1 0 0,1 0 0,0 0 0,0 1 0,0-1 0,0 0 0,0 0 0,0 1 0,1-1 0,-1 0 0,0 1 0,0-1 0,0 1 0,1-1 0,-1 1 0,0 0 0,0-1 0,1 1 0,-1 0 0,0 0 0,1 0 0,-1 0 0,0 0 0,1 0 0,-1 1 0,0-1 0,1 0 0,-1 1 0,0-1 0,0 1 0,0-1 0,1 1 0,-1-1 0,0 1 0,0 0 0,0 0 0,0 0 0,0-1 0,0 1 0,1 2 0,6 4 0,0 0 0,0 1 0,-1 0 0,12 17 0,95 164-1365,-101-164-5461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6:47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24575,'0'66'0,"-2"-13"0,3 0 0,2 0 0,12 61 0,19 113 0,-15-79 0,-10-43 0,-4 115 0,-5-190 0,0-62-1365,0-2-5461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6:48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61 24575,'-7'0'0,"-10"0"0,-9 0 0,-7 0 0,8 0 0,10-7 0,14-3 0,14 1 0,13 2 0,8 2 0,6 2 0,4 1 0,1 1 0,-8-6 0,-9-2-8191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6:50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95 457 24575,'2'-29'0,"1"1"0,2-1 0,12-42 0,-4 16 0,-10 45 0,1 0 0,0 0 0,1 1 0,0-1 0,0 1 0,1 0 0,0 1 0,14-16 0,-12 15 0,-1 1 0,0-1 0,-1 0 0,0-1 0,0 0 0,-1 0 0,5-13 0,-10 22 0,1-1 0,0 0 0,-1 1 0,0-1 0,1 0 0,-1 0 0,0 1 0,0-1 0,1 0 0,-2 0 0,1 0 0,0 1 0,0-1 0,0 0 0,-1 0 0,1 1 0,-1-1 0,0 0 0,1 1 0,-1-1 0,0 0 0,0 1 0,0-1 0,0 1 0,-2-3 0,1 3 0,-1-1 0,1 1 0,-1 0 0,0-1 0,0 1 0,1 0 0,-1 1 0,0-1 0,0 0 0,0 1 0,0 0 0,0-1 0,-6 2 0,-8 0 0,0 1 0,-1 1 0,-31 10 0,44-11 0,0 0 0,0 1 0,0-1 0,0 1 0,0 0 0,0 0 0,1 0 0,0 1 0,0 0 0,0 0 0,0 0 0,0 0 0,1 1 0,0-1 0,0 1 0,0 0 0,0 0 0,1 0 0,0 0 0,0 0 0,0 0 0,1 1 0,0-1 0,-1 7 0,-2 15 0,2 1 0,1-1 0,4 48 0,-2-37 0,1 58 0,3 72 0,-5-162 0,1 0 0,0 0 0,0 0 0,0 0 0,1 0 0,0-1 0,0 1 0,0 0 0,1-1 0,0 1 0,0-1 0,0 0 0,1 0 0,0 0 0,0-1 0,0 1 0,7 5 0,-6-7 0,1 0 0,-1 0 0,1 0 0,0-1 0,0 0 0,-1 0 0,2 0 0,-1-1 0,0 0 0,0 0 0,0 0 0,0-1 0,1 0 0,-1 0 0,0-1 0,12-2 0,153-40 85,-83 19-1535,-52 15-5376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7:20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1819 89 24575,'-42'0'0,"-210"9"0,222-5 0,-1 1 0,0 2 0,1 0 0,1 2 0,-1 2 0,-31 15 0,-12 11 0,-144 49 0,202-82 0,0 1 0,1 0 0,-1 1 0,1 1 0,1 0 0,-1 1 0,1 0 0,1 1 0,0 1 0,0 0 0,-15 17 0,-31 29 0,-2-3 0,-3-3 0,-104 65 0,-53 41 0,191-132 0,1 0 0,1 2 0,-35 42 0,54-57 0,-1 1 0,2 0 0,0 0 0,0 0 0,1 1 0,1 0 0,0 0 0,1 1 0,0-1 0,1 1 0,0 0 0,0 18 0,-13 116 0,10-111 0,1 0 0,2 0 0,2 0 0,6 70 0,4-61 0,3 1 0,1-2 0,3 0 0,1-1 0,3 0 0,1-2 0,2 0 0,36 48 0,6-3 0,4-2 0,118 111 0,-176-186 0,0-1 0,1-1 0,-1 0 0,2-1 0,-1 0 0,1 0 0,24 7 0,102 23 0,-78-24 0,283 91 0,-290-80 0,-1 3 0,83 55 0,22 12 0,-93-59 0,-27-14 0,1-1 0,1-1 0,0-3 0,65 18 0,10-15 0,1-4 0,1-5 0,119-7 0,-137 2 0,163 28 0,28 3 0,469-8 0,-685-23 0,651 14 0,-485-40 0,16 0 0,-226 20 0,113-7 0,-125 6 0,1-1 0,-1-1 0,0 0 0,0-2 0,25-10 0,-29 7 0,0 0 0,0 0 0,-1-2 0,0 0 0,21-23 0,-18 17 0,2 1 0,20-15 0,-4 10 0,2 1 0,0 2 0,73-25 0,30-15 0,-120 49 0,0-1 0,-1-2 0,0 1 0,-1-2 0,16-16 0,-20 14 0,-1 0 0,0-1 0,-2 0 0,0-1 0,0 0 0,-2-1 0,11-30 0,17-34 0,-19 47 0,-1 0 0,-2 0 0,-2-1 0,-1-1 0,8-54 0,-10 22 0,-3 0 0,-4-76 0,-2 142 0,-7-155 0,4 134 0,-1 0 0,-1 0 0,-2 0 0,-12-33 0,-9 0 0,-2 1 0,-57-80 0,-22-39 0,-28-57 0,109 193 0,-1 1 0,-1 2 0,-61-55 0,28 39 0,-2 3 0,-3 4 0,-1 2 0,-2 3 0,-2 4 0,-120-43 0,95 48 0,-151-28 0,-107 5 0,35 6 0,252 34 0,0-4 0,2-3 0,-108-49 0,158 64 0,1 0 0,-1 1 0,0 0 0,-1 2 0,1 0 0,-19-1 0,-108 5 0,70 1 0,-234 21 0,-17 0 0,236-27 0,-95-15 0,-28-2 0,-73 19-3,173 3-1359,76 0-5464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7:23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92 123 24575,'0'511'0,"0"-498"0,-1 1 0,0-1 0,-5 18 0,6-30 0,-1 1 0,1-1 0,0 0 0,-1 1 0,1-1 0,-1 0 0,0 1 0,1-1 0,-1 0 0,0 0 0,0 1 0,0-1 0,0 0 0,0 0 0,0 0 0,0 0 0,-2 1 0,2-2 0,-1 0 0,1 0 0,0 0 0,0 0 0,0 0 0,0-1 0,-1 1 0,1-1 0,0 1 0,0-1 0,0 1 0,0-1 0,0 1 0,0-1 0,0 0 0,0 0 0,0 1 0,1-1 0,-1 0 0,0 0 0,0 0 0,1 0 0,-1 0 0,0 0 0,1 0 0,-1-2 0,-5-7 0,1 1 0,0-1 0,1 0 0,1 0 0,-1-1 0,1 1 0,1-1 0,-2-21 0,1-93 0,3 85 0,-1-35 0,-1 35 0,2-1 0,1 0 0,12-64 0,-11 98 0,0-1 0,0 1 0,0 0 0,1 0 0,1 0 0,-1 0 0,1 1 0,0-1 0,0 1 0,1 0 0,0 0 0,0 1 0,1-1 0,-1 1 0,1 0 0,11-7 0,-13 10 0,1-1 0,0 1 0,0 0 0,0 1 0,0-1 0,0 1 0,1 0 0,-1 0 0,0 1 0,1 0 0,-1-1 0,0 2 0,1-1 0,-1 1 0,0-1 0,0 2 0,0-1 0,1 0 0,-1 1 0,0 0 0,-1 0 0,1 1 0,0-1 0,5 5 0,2 2 0,0 1 0,0 1 0,-1-1 0,-1 2 0,0-1 0,0 2 0,-1-1 0,10 20 0,3 9 0,24 64 0,-33-66 0,-2-1 0,-2 1 0,5 48 0,7 32 0,-17-106-1365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7:24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19 201 24575,'-7'0'0,"-3"-8"0,8-8 0,12-10 0,10-1 0,10-1 0,7 2 0,4 7 0,-5-2 0,-1 4 0,-7 4-8191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7:26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51 24575,'0'-4'0,"-1"0"0,1-1 0,-1 1 0,0 0 0,0 0 0,-1 0 0,1 0 0,-3-4 0,4 7 0,-1 1 0,1-1 0,0 1 0,0 0 0,0-1 0,-1 1 0,1-1 0,0 1 0,0 0 0,-1-1 0,1 1 0,0 0 0,-1 0 0,1-1 0,0 1 0,-1 0 0,1 0 0,-1-1 0,1 1 0,0 0 0,-1 0 0,1 0 0,-1 0 0,1 0 0,-1 0 0,1 0 0,0 0 0,-1-1 0,0 2 0,0-1 0,0 1 0,0 0 0,0 0 0,1 0 0,-1 0 0,0 0 0,0 0 0,1 0 0,-1 0 0,1 0 0,-1 0 0,1 0 0,-1 1 0,1-1 0,0 0 0,-1 2 0,-4 26 0,1-1 0,1 1 0,1 0 0,4 44 0,-1-23 0,-1-36 0,0 1 0,1-1 0,0 0 0,1 1 0,1-1 0,0 0 0,1 0 0,1-1 0,11 25 0,-16-37 0,1 0 0,-1 0 0,1 0 0,-1 1 0,1-1 0,0 0 0,0 0 0,0 0 0,-1 0 0,1 0 0,0 0 0,0-1 0,0 1 0,0 0 0,1 0 0,-1-1 0,0 1 0,0-1 0,0 1 0,0-1 0,1 1 0,-1-1 0,2 1 0,-2-2 0,0 1 0,0-1 0,0 1 0,0-1 0,0 0 0,0 1 0,0-1 0,0 0 0,-1 0 0,1 0 0,0 0 0,0 1 0,-1-1 0,1 0 0,-1 0 0,1 0 0,-1 0 0,1-1 0,-1 1 0,1-1 0,2-9 0,0 0 0,-1 0 0,2-21 0,25-192 0,-15 137 0,-14 84 0,0 0 0,1 0 0,-1 0 0,1 1 0,-1-1 0,1 0 0,0 1 0,1-1 0,-1 0 0,0 1 0,1-1 0,-1 1 0,1 0 0,0-1 0,-1 1 0,1 0 0,3-2 0,-4 4 0,1-1 0,-1 1 0,1 0 0,-1-1 0,1 1 0,0 0 0,-1 0 0,1 0 0,-1 0 0,1 0 0,-1 1 0,1-1 0,-1 0 0,1 1 0,-1-1 0,1 1 0,-1 0 0,1-1 0,-1 1 0,0 0 0,1 0 0,-1 0 0,0 0 0,0 0 0,0 0 0,1 0 0,-1 0 0,0 0 0,-1 1 0,1-1 0,1 3 0,18 24 0,-2 1 0,-2 0 0,0 1 0,20 56 0,4 10 0,-25-57 0,-1 1 0,-3 0 0,-1 0 0,-2 1 0,2 42 0,-8-73 0,0 2 0,-1-1 0,0 1 0,-1 0 0,0-1 0,0 1 0,-4 18 0,3-26 0,0-1 0,-1 1 0,1-1 0,0 1 0,-1-1 0,0 0 0,0 0 0,0 0 0,0 0 0,0 0 0,-1 0 0,1-1 0,-1 1 0,0-1 0,0 0 0,0 1 0,0-1 0,0-1 0,0 1 0,0 0 0,-1-1 0,1 0 0,-1 1 0,1-1 0,-6 0 0,-13 3 0,0-2 0,0 0 0,0-2 0,0 0 0,0-2 0,0 0 0,0-1 0,0-2 0,-36-11 0,54 14-85,1 1 0,-1 0-1,0-1 1,0 0 0,1 0-1,-1 0 1,1-1 0,0 1-1,-1-1 1,1 0 0,0 1-1,1-2 1,-1 1 0,0 0-1,-1-4 1,-6-18-6741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7:28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 24575,'-5'0'0,"0"1"0,1-1 0,-1 1 0,0 0 0,0 1 0,1-1 0,-1 1 0,1 0 0,-1 0 0,1 1 0,0-1 0,0 1 0,0 0 0,0 0 0,0 0 0,0 0 0,1 1 0,0 0 0,0-1 0,0 1 0,0 0 0,0 1 0,1-1 0,0 0 0,-3 7 0,3-4 0,-1 0 0,1 0 0,0 0 0,0 1 0,1-1 0,0 0 0,0 1 0,1-1 0,0 1 0,0-1 0,1 1 0,0-1 0,0 0 0,0 1 0,1-1 0,4 10 0,5 4 0,1 0 0,1 0 0,1-2 0,0 1 0,22 21 0,94 78 0,-123-113 0,1 0 0,-1 0 0,1-1 0,0 0 0,1-1 0,-1 0 0,10 4 0,-16-8 0,0 1 0,0-1 0,0 1 0,0-1 0,-1 0 0,1 0 0,0 0 0,0 0 0,0 0 0,0 0 0,0-1 0,-1 1 0,1-1 0,0 1 0,0-1 0,-1 0 0,3 0 0,-2-1 0,0 0 0,0 0 0,0 1 0,-1-1 0,1 0 0,-1 0 0,1 0 0,-1-1 0,0 1 0,0 0 0,0 0 0,0-1 0,0 1 0,0-1 0,-1 1 0,1-4 0,2-7 0,-1-1 0,-1 0 0,0 1 0,-1-1 0,0 0 0,-1 1 0,-1-1 0,0 1 0,-1-1 0,-4-12 0,-2 2 0,0 2 0,-2-1 0,-1 1 0,-23-34 0,33 54 0,-6-9 0,1 1 0,0-1 0,1-1 0,0 0 0,0 1 0,-5-18 0,14 24 0,5 13 0,7 13 0,3 19 0,-2 0 0,-2 2 0,-2 0 0,12 73 0,-14-61 0,3 0 0,25 67 0,-28-96 0,-1 1 0,0 1 0,-2 0 0,-2 0 0,0 0 0,-1 0 0,-2 1 0,-2 51 0,-1-75 0,1 0 0,-1 0 0,0-1 0,0 1 0,0 0 0,0 0 0,-1-1 0,0 1 0,1-1 0,-1 1 0,-1-1 0,1 0 0,0 0 0,-1 0 0,0 0 0,1 0 0,-1 0 0,-4 2 0,1-1 0,0-1 0,0 0 0,-1 0 0,1 0 0,-1 0 0,0-1 0,0 0 0,0-1 0,-11 2 0,4-2 0,-1-1 0,1 0 0,-1 0 0,1-2 0,-1 0 0,1 0 0,0-1 0,0-1 0,-22-9 0,34 12-72,-1 0 1,0-1-1,1 1 0,0-1 0,-1 1 0,1-1 0,0 0 0,0 0 1,-1 0-1,2 0 0,-1 0 0,0-1 0,0 1 0,1-1 0,-1 1 1,1-1-1,0 1 0,-2-5 0,-1-18-6754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7:30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2 327 24575,'2'47'0,"3"0"0,12 51 0,-10-65 0,-1 0 0,-2 0 0,-1 1 0,-2-1 0,-3 48 0,2-81 0,0 0 0,0 0 0,-1 0 0,1 0 0,0 0 0,0 0 0,0 0 0,0 0 0,0 0 0,0 0 0,0 0 0,0-1 0,-1 1 0,1 0 0,0 0 0,0 0 0,0 0 0,0 0 0,0 0 0,0 0 0,0 0 0,-1 0 0,1 0 0,0 0 0,0 0 0,0 0 0,0 0 0,0 0 0,0 0 0,-1 0 0,1 0 0,0 1 0,0-1 0,0 0 0,0 0 0,0 0 0,0 0 0,0 0 0,0 0 0,0 0 0,-1 0 0,1 0 0,0 0 0,0 0 0,0 1 0,0-1 0,0 0 0,0 0 0,0 0 0,0 0 0,0 0 0,0 0 0,0 0 0,0 1 0,0-1 0,0 0 0,0 0 0,0 0 0,0 0 0,0 0 0,0 0 0,0 1 0,-8-18 0,-4-23 0,0-59 0,5-1 0,6-116 0,2 155 0,0 42 0,0 0 0,2 0 0,0 0 0,1 0 0,6-18 0,-8 30 0,0 1 0,1-1 0,-1 1 0,1 0 0,0 0 0,1 0 0,-1 0 0,1 1 0,1-1 0,-1 1 0,1 0 0,-1 0 0,1 1 0,1 0 0,-1-1 0,1 2 0,7-5 0,-9 7 0,-1 0 0,1 0 0,-1 1 0,1 0 0,0 0 0,-1 0 0,1 0 0,0 0 0,-1 1 0,1-1 0,-1 1 0,1 0 0,-1 0 0,1 1 0,-1-1 0,0 1 0,5 2 0,51 38 0,-43-27 0,0 1 0,-1 0 0,0 1 0,-1 0 0,-2 1 0,1 1 0,-2 0 0,-1 0 0,0 1 0,-1 1 0,-1-1 0,7 34 0,-11-42 0,0-1 0,-2 0 0,1 1 0,-1 0 0,-1-1 0,0 1 0,-1 0 0,0 0 0,0 0 0,-2 0 0,1-1 0,-2 1 0,1-1 0,-2 1 0,1-1 0,-9 17 0,4-10 0,-1 0 0,-1 0 0,-1-1 0,-16 20 0,22-31 0,-1 0 0,1-1 0,-1 0 0,0 0 0,-1 0 0,1 0 0,-1-1 0,0 0 0,0-1 0,-1 0 0,1 0 0,0 0 0,-13 2 0,-6 5 0,26-10 0,0 0 0,0 0 0,-1 1 0,1-1 0,0 0 0,0 0 0,0 1 0,0-1 0,0 0 0,0 1 0,0-1 0,0 0 0,0 0 0,0 1 0,0-1 0,0 0 0,0 1 0,0-1 0,0 0 0,0 0 0,0 1 0,0-1 0,0 0 0,0 0 0,1 1 0,-1-1 0,0 0 0,0 0 0,0 1 0,0-1 0,1 0 0,-1 0 0,0 1 0,0-1 0,0 0 0,1 0 0,-1 0 0,0 0 0,0 0 0,1 1 0,-1-1 0,1 0 0,47 19 0,-42-17 0,127 45 0,39 13 0,-167-58-68,0 0 0,0-1-1,0 1 1,0-1 0,0 0 0,1 0-1,-1-1 1,0 1 0,0-1 0,1-1-1,-1 1 1,0 0 0,0-1 0,0 0-1,1-1 1,-1 1 0,0-1-1,-1 0 1,6-2 0,8-13-6758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6:27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24575,'3'61'0,"16"93"0,-9-91 0,2 85 0,-13 427 0,1-575 0,0 0 0,0 0 0,-1 0 0,1 0 0,0 0 0,0 0 0,0 0 0,0 0 0,0-1 0,0 1 0,0 0 0,0 0 0,0 0 0,0 0 0,0 0 0,0 0 0,0 0 0,0 0 0,-1 0 0,1 0 0,0 0 0,0 0 0,0 0 0,0 0 0,0 0 0,0 0 0,0 0 0,0 0 0,0 0 0,0 0 0,-1 0 0,1 0 0,0 0 0,0 0 0,0 0 0,0 0 0,0 0 0,0 0 0,0 0 0,0 0 0,0 0 0,0 0 0,0 0 0,0 0 0,-1 0 0,1 1 0,0-1 0,0 0 0,0 0 0,-8-16 0,-6-26 0,7-3 0,2 0 0,1 0 0,3-1 0,5-46 0,30-181 0,-33 264 0,19-93 0,-11 59 0,8-78 0,-17 109 0,1 1 0,0-1 0,1 1 0,0 0 0,1 0 0,0 0 0,9-20 0,-11 28 0,1 1 0,-1 0 0,1-1 0,0 1 0,0 0 0,0 0 0,0 0 0,0 0 0,0 0 0,0 0 0,1 1 0,-1-1 0,1 1 0,-1 0 0,1 0 0,-1 0 0,1 0 0,0 0 0,0 0 0,0 1 0,-1-1 0,1 1 0,0 0 0,0 0 0,0 0 0,0 0 0,-1 0 0,1 1 0,0-1 0,0 1 0,0 0 0,-1 0 0,1 0 0,0 0 0,-1 0 0,4 2 0,2 2 0,1 0 0,-1 0 0,0 0 0,0 1 0,0 0 0,-1 1 0,0 0 0,0 0 0,6 9 0,52 81 0,-43-61 0,17 25 0,43 90 0,-71-126 0,-1 0 0,-1 1 0,-2 0 0,0 1 0,-2 0 0,4 51 0,-10 33 21,-1-77-367,2 1-1,1 0 0,7 48 1,1-47-6480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7:31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25 131 24575,'-8'28'0,"4"-19"0,1 0 0,1 0 0,-1 0 0,1 0 0,-1 13 0,3-19 0,0-1 0,0 1 0,0 0 0,1-1 0,-1 1 0,1 0 0,-1-1 0,1 1 0,0-1 0,0 1 0,0-1 0,1 1 0,-1-1 0,0 0 0,1 1 0,-1-1 0,1 0 0,0 0 0,0 0 0,0 0 0,0-1 0,0 1 0,0 0 0,1-1 0,2 2 0,-2-1 0,0-1 0,-1 1 0,1-1 0,1 0 0,-1 0 0,0 0 0,0 0 0,0-1 0,0 1 0,1-1 0,-1 0 0,0 1 0,1-2 0,-1 1 0,0 0 0,0-1 0,0 1 0,1-1 0,-1 0 0,4-2 0,-2 1 0,-1-1 0,0 0 0,1 0 0,-1-1 0,0 1 0,-1-1 0,1 0 0,-1 0 0,1 0 0,-1 0 0,4-8 0,0-1 0,-1 1 0,-1-2 0,0 1 0,-1 0 0,0-1 0,-1 0 0,0 0 0,0-24 0,-2 34-54,-1 0-1,0 0 0,-1 0 1,1 1-1,-1-1 1,0 0-1,0 0 0,0 1 1,0-1-1,0 1 1,-1-1-1,0 1 0,0 0 1,0-1-1,0 1 0,0 0 1,0 0-1,-1 0 1,0 1-1,1-1 0,-1 1 1,0-1-1,0 1 1,-6-3-1,-18-7-6771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7:32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10 24575,'-4'1'0,"0"0"0,0 0 0,0 1 0,1-1 0,-1 1 0,0 0 0,1 0 0,-1 0 0,1 1 0,0-1 0,0 1 0,-4 3 0,-34 39 0,35-37 0,1 1 0,1 1 0,-1-1 0,1 1 0,1-1 0,0 1 0,0 0 0,-1 14 0,3-20 0,0 1 0,0-1 0,1 1 0,-1-1 0,1 1 0,0 0 0,1-1 0,-1 1 0,1-1 0,0 1 0,0-1 0,0 1 0,1-1 0,0 0 0,-1 1 0,1-1 0,1 0 0,-1 0 0,1-1 0,4 6 0,-5-7 0,0-1 0,0 1 0,1-1 0,-1 0 0,1 0 0,-1 0 0,1 0 0,-1 0 0,1-1 0,0 1 0,-1-1 0,1 0 0,0 0 0,0 0 0,-1 0 0,1 0 0,0 0 0,-1-1 0,1 1 0,0-1 0,-1 0 0,1 0 0,-1 0 0,1 0 0,-1 0 0,0 0 0,1-1 0,-1 1 0,0-1 0,0 0 0,0 0 0,0 1 0,3-6 0,2 1 0,-1 0 0,0-1 0,-1 0 0,0-1 0,0 1 0,0-1 0,-1 0 0,0 0 0,3-11 0,-5 12-76,-1-1 1,0 0-1,0 0 0,-1 0 0,0-1 0,0 1 0,-1 0 0,0 0 1,0 0-1,-1 1 0,0-1 0,-1 0 0,1 1 0,-1-1 1,-1 1-1,1 0 0,-9-12 0,-6-10-6750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7:33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24575,'-1'3'0,"0"1"0,1-1 0,-1 0 0,-1 0 0,1 0 0,0 0 0,-1 0 0,-3 5 0,-7 17 0,8-8 0,0-1 0,2 1 0,0 0 0,0 0 0,2 0 0,0 0 0,1 0 0,1 0 0,7 31 0,6 7 0,35 85 0,-11-36 0,-16-45-20,-14-36-316,-1 0 0,0 0-1,5 31 1,-12-38-6490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7:33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24575,'7'0'0,"10"0"0,9 0 0,7 0 0,6 0 0,2 0 0,-4-7 0,-10-3-8191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7:36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44 24575,'6'1'0,"1"-1"0,-1 1 0,0 0 0,1 1 0,-1 0 0,0 0 0,0 0 0,0 0 0,0 1 0,0 0 0,-1 1 0,1-1 0,-1 1 0,0 0 0,0 0 0,0 1 0,-1-1 0,0 1 0,0 0 0,0 0 0,0 1 0,-1-1 0,1 1 0,-2-1 0,4 8 0,2 6 0,-2 0 0,0 0 0,-1 0 0,0 0 0,-2 1 0,2 39 0,-4-48 0,-1 0 0,-1 1 0,0-1 0,0 0 0,-1 0 0,-1 0 0,-5 14 0,8-23 0,-1 0 0,0 1 0,0-1 0,0 0 0,-1 0 0,1-1 0,0 1 0,-1 0 0,1 0 0,-1-1 0,0 1 0,1-1 0,-1 1 0,0-1 0,0 0 0,0 1 0,0-1 0,0 0 0,0 0 0,0-1 0,0 1 0,-1 0 0,1-1 0,0 1 0,0-1 0,-1 0 0,1 0 0,0 0 0,-1 0 0,1 0 0,0 0 0,0-1 0,-1 1 0,1-1 0,0 1 0,0-1 0,0 0 0,0 0 0,0 0 0,0 0 0,0 0 0,-4-3 0,-6-4 0,0 0 0,0-1 0,1-1 0,0 0 0,1 0 0,0-1 0,-15-20 0,-55-94 0,71 111 0,-5-11 0,6 15 0,1 0 0,1-1 0,0 0 0,0 0 0,1-1 0,1 0 0,0 0 0,0 0 0,-2-18 0,6 28 0,0 0 0,1 0 0,-1 0 0,0-1 0,1 1 0,-1 0 0,1 0 0,0 0 0,0 0 0,0 0 0,0 0 0,0 1 0,0-1 0,0 0 0,0 0 0,1 1 0,-1-1 0,1 1 0,-1-1 0,1 1 0,0 0 0,0 0 0,-1-1 0,1 1 0,0 0 0,0 1 0,0-1 0,0 0 0,0 0 0,0 1 0,0-1 0,1 1 0,-1 0 0,0 0 0,0 0 0,3 0 0,5 0 0,-1 0 0,1 0 0,0 1 0,0 1 0,-1 0 0,15 4 0,48 28-1365,-42-17-5461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7:39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24575,'7'0'0,"10"0"0,9 0 0,7 0 0,5-8 0,4-1 0,1 0 0,1 1 0,-7-4 0,-2-1 0,-8-5 0,-8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6:29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24575,'7'0'0,"9"0"0,10 0 0,7 0 0,6 0 0,2 0 0,3 0 0,0 0 0,0 0 0,0 0 0,0 0 0,-1 0 0,-7 0-8191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6:32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276 119 24575,'-1'11'0,"0"-1"0,-1 1 0,0-1 0,-1 0 0,-6 15 0,-6 29 0,9-15 0,-3 61 0,9-85 0,0-1 0,1 0 0,0 0 0,1 0 0,1 1 0,0-2 0,9 25 0,-11-36 0,0 1 0,0-1 0,-1 0 0,1 1 0,1-1 0,-1 0 0,0 0 0,0 0 0,1 0 0,-1 0 0,1 0 0,0 0 0,0-1 0,-1 1 0,1-1 0,0 1 0,0-1 0,1 1 0,-1-1 0,0 0 0,0 0 0,1 0 0,-1-1 0,0 1 0,1 0 0,-1-1 0,1 1 0,-1-1 0,0 0 0,1 0 0,2 0 0,-2-1 0,0-1 0,0 1 0,0-1 0,-1 0 0,1 1 0,-1-1 0,1-1 0,-1 1 0,0 0 0,1 0 0,-1-1 0,0 1 0,-1-1 0,1 0 0,0 1 0,-1-1 0,1 0 0,-1 0 0,0 0 0,0 0 0,0 0 0,-1 0 0,2-6 0,8-83 0,-9 64 0,11-52 0,-8 63 0,-1 0 0,-1 0 0,0-1 0,-1 1 0,-1-1 0,0 1 0,-1-1 0,-2 1 0,-7-33 0,7 39 0,0-3 0,0 1 0,1 0 0,0-1 0,0-15 0,5 23 0,4 14 0,5 15 0,18 52 0,34 130 0,-45-126 0,47 247 0,-65-319 0,0 1 0,0-1 0,-1 1 0,0-1 0,0 1 0,-1-1 0,0 1 0,0-1 0,-1 1 0,0-1 0,0 0 0,-1 0 0,1 0 0,-8 11 0,4-9 0,-1-1 0,0 0 0,0 0 0,-1-1 0,0 0 0,0-1 0,0 1 0,-1-1 0,-19 9 0,10-7 12,1 0 0,-2-1 0,1 0 0,-1-2 0,0 0 0,0-1 0,0-1 0,0-1 0,-29 0 0,33-3-126,0 0 0,0 0-1,1-2 1,-1 1 0,0-2 0,1 0-1,0-1 1,0 0 0,0-2 0,1 1-1,0-1 1,-21-16 0,6 0-6712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6:34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17 24575,'1'0'0,"-1"-1"0,0 0 0,0 1 0,0-1 0,0 1 0,0-1 0,0 0 0,0 1 0,0-1 0,0 1 0,0-1 0,0 0 0,-1 1 0,1-1 0,0 1 0,0-1 0,-1 1 0,1-1 0,0 1 0,0-1 0,-1 1 0,1-1 0,-1 1 0,1-1 0,0 1 0,-1-1 0,1 1 0,-1 0 0,1-1 0,-1 1 0,0-1 0,-16 9 0,-13 26 0,18-13 0,0 0 0,2 1 0,1-1 0,-12 43 0,19-55 0,1 0 0,-1 0 0,2 0 0,-1 0 0,1 0 0,0 0 0,1 0 0,0 0 0,1 0 0,0 0 0,0 0 0,1 0 0,0-1 0,0 1 0,9 14 0,-4-10 0,1 1 0,0-1 0,1-1 0,1 1 0,0-2 0,12 11 0,-21-20 0,1 1 0,-1-2 0,0 1 0,0 0 0,1 0 0,-1-1 0,1 1 0,0-1 0,-1 0 0,1 0 0,0 0 0,0 0 0,0 0 0,0-1 0,-1 1 0,1-1 0,0 0 0,0 0 0,0 0 0,0 0 0,0-1 0,0 1 0,0-1 0,0 1 0,0-1 0,-1 0 0,1 0 0,0 0 0,-1-1 0,1 1 0,0-1 0,-1 1 0,0-1 0,1 0 0,-1 0 0,0 0 0,0 0 0,0 0 0,3-5 0,0 0 0,-1 0 0,0 0 0,0-1 0,0 1 0,-1-1 0,0 0 0,0 0 0,-1-1 0,0 1 0,-1 0 0,0-1 0,0 1 0,-1-1 0,0 1 0,-1-16 0,-4-7 0,-2 0 0,-20-59 0,0-1 0,26 87 0,1 1 0,-1 0 0,1 0 0,-1-1 0,1 1 0,0 0 0,0 0 0,1-1 0,-1 1 0,2-6 0,-2 9 0,0-1 0,1 1 0,-1 0 0,0-1 0,0 1 0,0 0 0,0 0 0,1-1 0,-1 1 0,0 0 0,0 0 0,1 0 0,-1-1 0,0 1 0,0 0 0,1 0 0,-1 0 0,0 0 0,1-1 0,-1 1 0,0 0 0,0 0 0,1 0 0,-1 0 0,0 0 0,1 0 0,-1 0 0,0 0 0,1 0 0,-1 0 0,0 0 0,1 0 0,-1 0 0,0 0 0,1 1 0,17 15 0,0 10 0,-2 1 0,-1 0 0,-1 1 0,-1 1 0,-1 0 0,-2 1 0,-1 0 0,5 34 0,2 2 0,-8-35 0,-1 0 0,5 59 0,-8 5 0,-10 103 0,5-187 0,0 0 0,-1 1 0,0-1 0,-1 0 0,0 0 0,-1-1 0,0 1 0,-9 13 0,11-19 0,-2-1 0,1 0 0,-1 1 0,1-1 0,-1-1 0,0 1 0,0 0 0,-1-1 0,1 0 0,-1 0 0,0 0 0,0-1 0,1 0 0,-2 0 0,1 0 0,0 0 0,0-1 0,-11 2 0,-13 1 0,-1-2 0,-48-1 0,69-2 0,0 1 0,0-1 0,0-1 0,0 1 0,0-2 0,0 1 0,0-1 0,1 0 0,-1-1 0,1 0 0,0-1 0,-13-9 0,18 12 4,0 0 0,1-1-1,0 1 1,-1-1-1,1 0 1,0 1 0,0-1-1,1 0 1,-1 0 0,1 0-1,-1 0 1,1-1-1,0 1 1,0 0 0,0 0-1,1-1 1,-1 1 0,1-1-1,0 1 1,0-1-1,0 1 1,0 0 0,0-1-1,1 1 1,0 0 0,-1-1-1,1 1 1,1 0-1,-1-1 1,0 1 0,1 0-1,2-3 1,3-4-169,0 0 0,0 1 0,1 0 0,0 0 0,1 1 0,0 0 0,0 1 0,11-7 0,8-3-6661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6:3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43 252 24575,'2'48'0,"1"0"0,17 86 0,-37-206 0,-20-90 0,32 131 0,0 0 0,3 0 0,0-44 0,3 70-97,-1 1-1,0 0 1,1-1-1,0 1 1,0 0-1,1 0 1,-1 0-1,1 0 1,0 0-1,0 0 1,0 0-1,0 0 0,4-4 1,13-10-6729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6:39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0 209 24575,'11'0'0,"18"1"0,1-2 0,-1 0 0,1-3 0,30-6 0,-52 8 0,-1 0 0,0 0 0,0-1 0,0 0 0,-1 0 0,1-1 0,-1 0 0,0 0 0,1 0 0,-2-1 0,1 0 0,-1 0 0,1 0 0,-2-1 0,1 1 0,0-1 0,-1-1 0,0 1 0,-1 0 0,1-1 0,2-10 0,-5 15 0,0 0 0,0-1 0,0 1 0,-1 0 0,1-1 0,-1 1 0,1-1 0,-1 1 0,0 0 0,0-1 0,0 1 0,-1-1 0,1 1 0,0-1 0,-1 1 0,0 0 0,0-1 0,1 1 0,-1 0 0,0 0 0,-1 0 0,1 0 0,0 0 0,-1 0 0,1 0 0,-1 0 0,1 0 0,-1 0 0,0 1 0,0-1 0,0 1 0,0-1 0,-4-1 0,2 1 0,1 1 0,-1 0 0,1 0 0,-1 0 0,0 0 0,0 1 0,0-1 0,1 1 0,-1 0 0,0 0 0,0 0 0,0 1 0,1-1 0,-1 1 0,0 0 0,1 0 0,-1 0 0,0 1 0,1-1 0,0 1 0,-4 2 0,-2 1 0,0 0 0,0 1 0,1 0 0,0 1 0,0-1 0,1 1 0,0 1 0,0-1 0,1 1 0,-1 1 0,2-1 0,-1 1 0,1 0 0,1 0 0,0 0 0,0 1 0,-3 14 0,-3 11 0,2-10 0,1 1 0,1 0 0,1 0 0,-1 41 0,6-62 0,0 1 0,0-1 0,0 0 0,1 1 0,0-1 0,0 0 0,0 0 0,1 1 0,0-1 0,0 0 0,0-1 0,0 1 0,1 0 0,0-1 0,0 1 0,0-1 0,0 0 0,1 0 0,0 0 0,0 0 0,0-1 0,0 1 0,0-1 0,1 0 0,0-1 0,-1 1 0,1-1 0,6 3 0,2-1 6,0-1 0,-1 0 0,1-1 0,0 0 0,0-1 0,0-1 0,19-1 0,91-17-266,-62 7-893,2 2-5673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6:41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1 152 24575,'0'-7'0,"0"-10"0,7-2 0,3-5 0,6 2 0,1-2 0,4 2 0,-1 5-8191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6:06:45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1 24575,'-9'-1'0,"0"1"0,0 1 0,0 0 0,0 0 0,1 1 0,-1 0 0,0 0 0,1 1 0,-1 0 0,1 0 0,-9 6 0,12-5 0,0-1 0,1 1 0,0 0 0,0 1 0,0-1 0,0 1 0,1-1 0,0 1 0,0 0 0,0 0 0,0 0 0,1 1 0,0-1 0,0 1 0,0-1 0,1 1 0,0 0 0,-1 6 0,-1 11 0,1 0 0,2 0 0,0 0 0,1 0 0,5 26 0,-5-38 0,1-1 0,1 1 0,0-1 0,0 0 0,1 0 0,0 0 0,1 0 0,0-1 0,0 0 0,1 0 0,0 0 0,1-1 0,9 9 0,-15-16 0,0 1 0,1-1 0,0 0 0,-1 0 0,1 1 0,0-1 0,-1 0 0,1-1 0,0 1 0,0 0 0,0-1 0,0 1 0,0-1 0,0 1 0,0-1 0,0 0 0,0 0 0,0 0 0,0 0 0,0 0 0,3-1 0,-2 0 0,1 0 0,-1-1 0,0 1 0,0-1 0,0 0 0,-1 0 0,1 0 0,0 0 0,-1 0 0,1-1 0,3-4 0,1-3 0,0 0 0,-1 0 0,0 0 0,-1-1 0,0 0 0,5-16 0,41-140 0,-51 163 0,1 1 0,0 0 0,0 0 0,0 0 0,1 0 0,-1 0 0,1 0 0,-1 1 0,1-1 0,0 0 0,0 1 0,0-1 0,1 1 0,-1 0 0,0 0 0,1 0 0,-1 0 0,1 0 0,0 0 0,0 1 0,3-2 0,-3 3 0,0-1 0,0 1 0,0 0 0,0 0 0,0 0 0,0 0 0,-1 1 0,1-1 0,0 1 0,0 0 0,0-1 0,0 2 0,0-1 0,-1 0 0,1 0 0,0 1 0,-1-1 0,1 1 0,-1 0 0,0 0 0,0 0 0,1 0 0,1 3 0,32 38 0,-1 1 0,-3 1 0,-2 2 0,-1 1 0,22 54 0,-26-49 0,28 84 0,-45-109 0,-1 1 0,-2-1 0,0 1 0,-2 0 0,-1 30 0,-2-26 0,-1 0 0,-2-1 0,-13 59 0,13-79 0,0-1 0,-1 0 0,-1 0 0,1 0 0,-2 0 0,1-1 0,-2 0 0,1 0 0,-1-1 0,-1 1 0,1-2 0,-2 1 0,1-1 0,-12 8 0,12-11 0,-1 0 0,1-1 0,-1 0 0,0-1 0,0 0 0,-1 0 0,1-1 0,0 0 0,-1-1 0,0 0 0,1 0 0,-1-1 0,0 0 0,1-1 0,-14-2 0,11 1 0,1-1 0,-1 0 0,1 0 0,-1-1 0,1 0 0,0-1 0,1-1 0,-1 0 0,1 0 0,0-1 0,1 0 0,-10-9 0,16 13-68,0-1 0,0 0-1,1 0 1,-1 0 0,1-1 0,0 1-1,0 0 1,0-1 0,1 1 0,0-1-1,-1 0 1,2 0 0,-1 1 0,1-1-1,-1 0 1,1 0 0,0 0 0,1 1-1,1-9 1,4-21-6758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36AD9-FBA8-46D5-847A-B0801FD80A4A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1C59C-A040-4641-B19B-022F15A3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0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We’re going to break DDD down into it’s most core components and show simple, easy to understand examples to reenforce the concepts</a:t>
            </a:r>
          </a:p>
          <a:p>
            <a:pPr marL="171450" indent="-171450">
              <a:buFontTx/>
              <a:buChar char="-"/>
            </a:pPr>
            <a:r>
              <a:rPr lang="en-US" dirty="0"/>
              <a:t>Most difficult parts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Knowing how to implement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Distilling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50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Show </a:t>
            </a:r>
            <a:r>
              <a:rPr lang="en-US" dirty="0" err="1"/>
              <a:t>ShipmentId</a:t>
            </a:r>
            <a:r>
              <a:rPr lang="en-US" dirty="0"/>
              <a:t> and Address value objects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SimpleValueObject</a:t>
            </a:r>
            <a:r>
              <a:rPr lang="en-US" dirty="0"/>
              <a:t> for things that have ONE “code” or “value” that identifies it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i.e. </a:t>
            </a:r>
            <a:r>
              <a:rPr lang="en-US" dirty="0" err="1"/>
              <a:t>PackagingType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 err="1"/>
              <a:t>ValueObject</a:t>
            </a:r>
            <a:r>
              <a:rPr lang="en-US" dirty="0"/>
              <a:t> can be interchangeable with record type (just provides equality)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0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-  Show </a:t>
            </a:r>
            <a:r>
              <a:rPr lang="en-US" dirty="0" err="1"/>
              <a:t>ShipmentId</a:t>
            </a:r>
            <a:r>
              <a:rPr lang="en-US" dirty="0"/>
              <a:t> and Address value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89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7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Gets references to objects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Objects are the “starting point” for “traversal”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Can then ask objects for objects they control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Need a place to start… thus repos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39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Show </a:t>
            </a:r>
            <a:r>
              <a:rPr lang="en-US" dirty="0" err="1"/>
              <a:t>Kernel.DbContextRepository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76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Outside of DDD, will have names like </a:t>
            </a:r>
            <a:r>
              <a:rPr lang="en-US" dirty="0" err="1"/>
              <a:t>SomethingManager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04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Show </a:t>
            </a:r>
            <a:r>
              <a:rPr lang="en-US" dirty="0" err="1"/>
              <a:t>ShipmentIdService</a:t>
            </a:r>
            <a:r>
              <a:rPr lang="en-US" dirty="0"/>
              <a:t>, </a:t>
            </a:r>
            <a:r>
              <a:rPr lang="en-US" dirty="0" err="1"/>
              <a:t>DispatchNumberService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Interface in “domain” layer, implementation is in “infrastructure”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151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Show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ActiveShipmentsSpecification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4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Show </a:t>
            </a:r>
            <a:r>
              <a:rPr lang="en-US" dirty="0" err="1"/>
              <a:t>Shipment.cs</a:t>
            </a:r>
            <a:r>
              <a:rPr lang="en-US" dirty="0"/>
              <a:t> and the repo base for publishing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599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4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Big ball of mud</a:t>
            </a:r>
          </a:p>
          <a:p>
            <a:pPr marL="171450" indent="-171450">
              <a:buFontTx/>
              <a:buChar char="-"/>
            </a:pPr>
            <a:r>
              <a:rPr lang="en-US" dirty="0"/>
              <a:t>Easy to make mistakes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Big balls of mud make it hard to fix mistakes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Docs will say one thing, big ball of </a:t>
            </a:r>
            <a:r>
              <a:rPr lang="en-US"/>
              <a:t>mud anothe</a:t>
            </a:r>
            <a:r>
              <a:rPr lang="en-US" dirty="0"/>
              <a:t>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508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Customers, orders, invoices do not know about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89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Giant, nebulous, difficult to maintain software that possibly doesn’t even solve the real world problem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Last bullet -&gt; Conceptual model says shipments are in control of adding detail lines to themselves, but in implementation, it’s the “</a:t>
            </a:r>
            <a:r>
              <a:rPr lang="en-US" dirty="0" err="1"/>
              <a:t>ShipmentDetailsService</a:t>
            </a:r>
            <a:r>
              <a:rPr lang="en-US" dirty="0"/>
              <a:t>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73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IDEA: Bring developers and domain experts together to develop a conceptual model. Stick to things related to the domain itself, not infrastructure or application type services.</a:t>
            </a:r>
          </a:p>
          <a:p>
            <a:endParaRPr lang="en-US" dirty="0"/>
          </a:p>
          <a:p>
            <a:r>
              <a:rPr lang="en-US" dirty="0"/>
              <a:t>As you work to distill information within your domain, conversations w/ domain experts &amp; developers should revolve around concepts that both can understand.</a:t>
            </a:r>
          </a:p>
          <a:p>
            <a:pPr marL="171450" indent="-171450">
              <a:buFontTx/>
              <a:buChar char="-"/>
            </a:pPr>
            <a:r>
              <a:rPr lang="en-US" dirty="0"/>
              <a:t>Domain experts don’t know about “databases”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43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65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#1 – Teams decide this. Things that change together.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#1 – who is responsible for what? Which entity “owns” which data and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#2 – within a context, language means something. “contextual”.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Dispatching in </a:t>
            </a:r>
            <a:r>
              <a:rPr lang="en-US" dirty="0" err="1"/>
              <a:t>shipmgt</a:t>
            </a:r>
            <a:r>
              <a:rPr lang="en-US" dirty="0"/>
              <a:t> might mean something different than dispatching through a dispatching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- Not referring to API gateways, SPAs, or any other aggregator type “service” or context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Just mean, for example, shipment management shouldn’t call dispatching to dispatch one if it’s shipments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Microservice “discovery”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03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Spend some time talking about Lighthouse domain</a:t>
            </a:r>
          </a:p>
          <a:p>
            <a:pPr marL="171450" indent="-171450">
              <a:buFontTx/>
              <a:buChar char="-"/>
            </a:pPr>
            <a:r>
              <a:rPr lang="en-US" dirty="0"/>
              <a:t>Will reference more throughout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24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00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Show the Shipment entity in the Core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1C59C-A040-4641-B19B-022F15A39E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4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CD19-1346-4212-9CF5-73388D410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6E8FD-ABAF-4EE2-A69F-6C2EC0784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59DBF-CD3B-4A08-92A9-3B38E9DB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07BE-2E0D-4314-962C-BD3BFA65C12A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F553-D36F-4979-AA86-4CDAAD430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07A9A-9939-4905-A42E-AE099735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261-30A3-46D7-A87B-EE606F19F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0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8885-6602-490B-96EC-239E6195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971FC-B53C-4C47-98FD-472A22020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587C3-7115-421B-8311-F61ED7141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07BE-2E0D-4314-962C-BD3BFA65C12A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3269F-28ED-4DCE-99CC-F0497BAE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C5420-22B4-4E46-A4CC-FE616BF3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261-30A3-46D7-A87B-EE606F19F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9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FDB463-DB81-416F-B363-99D4DC747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85F51-7C3C-4565-A3AD-0539CE90E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1EF85-A421-4752-94E0-035DD3359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07BE-2E0D-4314-962C-BD3BFA65C12A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98E52-87A1-4215-A66B-1910F15F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FA31E-D92B-47FD-938D-8FC4BC52D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261-30A3-46D7-A87B-EE606F19F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4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93D5-D496-4CA4-81E4-0E951306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1841E-D9C7-47F4-83A8-3B78E7444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36A20-9E36-4C87-AC04-9AE50B45B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07BE-2E0D-4314-962C-BD3BFA65C12A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5F03C-9402-459F-B80A-FDF70E29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7A4DA-3A26-490E-BBB9-5A8EF0A8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261-30A3-46D7-A87B-EE606F19F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9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339E-9513-443C-ABB7-9F11BD88A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44600-1E30-4DA6-9AD9-B0DAE5F55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C0D14-9198-4C60-B90B-5D57E77E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07BE-2E0D-4314-962C-BD3BFA65C12A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9E56C-7D69-4901-8C84-C975DF38B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ABCA1-68E1-4B62-B81D-A2931D7C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261-30A3-46D7-A87B-EE606F19F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33DF-D628-4405-A695-479E223C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3AA61-0DED-4312-8C91-863C54232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3CD3E-71CF-484F-A43F-1B8B7D968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27A6C-C6F9-4D32-845F-948798B20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07BE-2E0D-4314-962C-BD3BFA65C12A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DC6FC-BECB-4255-9E83-45DA5425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AB4B1-AA05-4264-9AA8-D11CEF93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261-30A3-46D7-A87B-EE606F19F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2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F794-2CFB-4C44-80C2-1D152400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A447F-BC1F-48A9-9B61-C1869C61A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2BE6D-9890-4902-9256-97CC0A6EC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70653-500A-48C5-8216-D5A909A5A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C81D60-E8C2-40FE-BC25-5CD7FA00B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93CC3D-E92B-4934-84C1-9CD4571F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07BE-2E0D-4314-962C-BD3BFA65C12A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8E8FB8-2580-4AC9-8B2A-AF4895F1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CCAD8-23FC-4154-824E-DAC81108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261-30A3-46D7-A87B-EE606F19F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05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D9398-509F-414A-811B-B76F96ABE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60ED8-3E55-469D-8B95-96476ED51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07BE-2E0D-4314-962C-BD3BFA65C12A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01E3B-5B9F-490A-B705-2EF5CB81B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55DBE-C0E8-47CB-A1ED-E580EAFF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261-30A3-46D7-A87B-EE606F19F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4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91B9A-21B8-4E78-955B-156550265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07BE-2E0D-4314-962C-BD3BFA65C12A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289A44-5611-463D-B47E-D4912EE4A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CFB87-55CA-4678-AAB6-54EDF480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261-30A3-46D7-A87B-EE606F19F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5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5C98-8EEF-4AC7-B1EF-032CCE3F3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6926D-4A5E-4ED5-B6E8-CA4C9B013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4D731-94FD-43D1-B7F3-B4DE2C7AB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CB90D-7DC9-4D6B-9990-B4EDC8D7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07BE-2E0D-4314-962C-BD3BFA65C12A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0AD2B-1A51-4B1D-BB04-EAC353FF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BBE64-D02B-49E5-828B-10DB81A4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261-30A3-46D7-A87B-EE606F19F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7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E944-D98D-497D-92A7-59861FE5D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CB587-DD16-45FC-9B3A-8C4D8EC78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1C818-22EA-46B4-949D-5E363DA8F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BD462-5296-49A3-8586-550F8F62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07BE-2E0D-4314-962C-BD3BFA65C12A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7101A-09CA-4CFD-A70D-B18F79E4C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0BCD2-1032-49B8-BEAA-6F41B0791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4261-30A3-46D7-A87B-EE606F19F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861E18-9154-4E68-84A9-C169F338F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0656C-DBA0-4C0B-B098-696903983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96331-0AE0-41FF-8AF2-6D1D17C06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107BE-2E0D-4314-962C-BD3BFA65C12A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B6DFA-99D1-420E-8E0A-7CA9CF9D4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73F5A-6477-40B4-B3F7-2EECA05DA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4261-30A3-46D7-A87B-EE606F19F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3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45.png"/><Relationship Id="rId21" Type="http://schemas.openxmlformats.org/officeDocument/2006/relationships/image" Target="../media/image36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49.png"/><Relationship Id="rId50" Type="http://schemas.openxmlformats.org/officeDocument/2006/relationships/customXml" Target="../ink/ink25.xml"/><Relationship Id="rId7" Type="http://schemas.openxmlformats.org/officeDocument/2006/relationships/image" Target="../media/image29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40.png"/><Relationship Id="rId11" Type="http://schemas.openxmlformats.org/officeDocument/2006/relationships/image" Target="../media/image31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44.png"/><Relationship Id="rId40" Type="http://schemas.openxmlformats.org/officeDocument/2006/relationships/customXml" Target="../ink/ink20.xml"/><Relationship Id="rId45" Type="http://schemas.openxmlformats.org/officeDocument/2006/relationships/image" Target="../media/image48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50.png"/><Relationship Id="rId10" Type="http://schemas.openxmlformats.org/officeDocument/2006/relationships/customXml" Target="../ink/ink5.xml"/><Relationship Id="rId19" Type="http://schemas.openxmlformats.org/officeDocument/2006/relationships/image" Target="../media/image35.png"/><Relationship Id="rId31" Type="http://schemas.openxmlformats.org/officeDocument/2006/relationships/image" Target="../media/image41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3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39.png"/><Relationship Id="rId30" Type="http://schemas.openxmlformats.org/officeDocument/2006/relationships/customXml" Target="../ink/ink15.xml"/><Relationship Id="rId35" Type="http://schemas.openxmlformats.org/officeDocument/2006/relationships/image" Target="../media/image43.png"/><Relationship Id="rId43" Type="http://schemas.openxmlformats.org/officeDocument/2006/relationships/image" Target="../media/image47.png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51" Type="http://schemas.openxmlformats.org/officeDocument/2006/relationships/image" Target="../media/image51.png"/><Relationship Id="rId3" Type="http://schemas.openxmlformats.org/officeDocument/2006/relationships/image" Target="../media/image27.png"/><Relationship Id="rId12" Type="http://schemas.openxmlformats.org/officeDocument/2006/relationships/customXml" Target="../ink/ink6.xm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33" Type="http://schemas.openxmlformats.org/officeDocument/2006/relationships/image" Target="../media/image42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footedr/easydd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dotnet-microservices-scoping-organizing/table-of-contents" TargetMode="External"/><Relationship Id="rId2" Type="http://schemas.openxmlformats.org/officeDocument/2006/relationships/hyperlink" Target="https://www.eventstorming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bogard/MediatR" TargetMode="External"/><Relationship Id="rId4" Type="http://schemas.openxmlformats.org/officeDocument/2006/relationships/hyperlink" Target="https://amzn.to/32oAE9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AA8DBA-6467-416A-BA17-3B70287EF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Easy </a:t>
            </a:r>
            <a:r>
              <a:rPr lang="en-US" sz="3200" dirty="0"/>
              <a:t>(practical)</a:t>
            </a:r>
            <a:br>
              <a:rPr lang="en-US" sz="3200" dirty="0"/>
            </a:br>
            <a:r>
              <a:rPr lang="en-US" dirty="0"/>
              <a:t>Domain Driven Design</a:t>
            </a:r>
          </a:p>
        </p:txBody>
      </p:sp>
    </p:spTree>
    <p:extLst>
      <p:ext uri="{BB962C8B-B14F-4D97-AF65-F5344CB8AC3E}">
        <p14:creationId xmlns:p14="http://schemas.microsoft.com/office/powerpoint/2010/main" val="3717712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4C0A53-BE6D-47D7-BF53-F329DA755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02703"/>
            <a:ext cx="10515600" cy="51728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Transportation Management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B127D-1172-4DBF-8EA3-653F215F500A}"/>
              </a:ext>
            </a:extLst>
          </p:cNvPr>
          <p:cNvSpPr txBox="1"/>
          <p:nvPr/>
        </p:nvSpPr>
        <p:spPr>
          <a:xfrm>
            <a:off x="3047673" y="3187307"/>
            <a:ext cx="60966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“Dayton Freight would like to sell software as a service that will allow customers to manage their shipping including capturing shipment data, retrieving rate quotes from carriers, dispatching to carriers, tracking, and paying carriers”</a:t>
            </a:r>
          </a:p>
        </p:txBody>
      </p:sp>
      <p:pic>
        <p:nvPicPr>
          <p:cNvPr id="7" name="Picture 18">
            <a:extLst>
              <a:ext uri="{FF2B5EF4-FFF2-40B4-BE49-F238E27FC236}">
                <a16:creationId xmlns:a16="http://schemas.microsoft.com/office/drawing/2014/main" id="{665A921B-72D3-42C6-9FEB-DCCEF965E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4445" y="999478"/>
            <a:ext cx="4463107" cy="146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436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Ubiquitous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D95A-5A8F-4475-AAC3-65676C2E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Language within context with a consistent definition</a:t>
            </a:r>
          </a:p>
          <a:p>
            <a:r>
              <a:rPr lang="en-US" sz="2000" dirty="0"/>
              <a:t>Used by entire team</a:t>
            </a:r>
          </a:p>
          <a:p>
            <a:pPr lvl="1"/>
            <a:r>
              <a:rPr lang="en-US" sz="2000" dirty="0"/>
              <a:t>All communications, documentation, and code</a:t>
            </a:r>
          </a:p>
          <a:p>
            <a:pPr lvl="1"/>
            <a:r>
              <a:rPr lang="en-US" sz="2000" dirty="0"/>
              <a:t>Developers &amp; domain experts should agree on meaning</a:t>
            </a:r>
          </a:p>
          <a:p>
            <a:r>
              <a:rPr lang="en-US" sz="2000" dirty="0"/>
              <a:t>Resolves lack of understanding of technical jargon, or jargon specific to a job/task/etc.</a:t>
            </a:r>
          </a:p>
          <a:p>
            <a:r>
              <a:rPr lang="en-US" sz="2000" dirty="0"/>
              <a:t>Keeps the domain experts, stakeholders, developers all on the same page</a:t>
            </a:r>
          </a:p>
        </p:txBody>
      </p:sp>
      <p:pic>
        <p:nvPicPr>
          <p:cNvPr id="13" name="Picture 4" descr="Multi-coloured paper-craft art">
            <a:extLst>
              <a:ext uri="{FF2B5EF4-FFF2-40B4-BE49-F238E27FC236}">
                <a16:creationId xmlns:a16="http://schemas.microsoft.com/office/drawing/2014/main" id="{E0CCEDC7-EA41-4BEB-9D9A-A847DF65A5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59" r="26322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CFC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32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Ubiquitous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D95A-5A8F-4475-AAC3-65676C2E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200" b="1" dirty="0"/>
              <a:t>Quick Rate</a:t>
            </a:r>
            <a:r>
              <a:rPr lang="en-US" sz="2200" dirty="0"/>
              <a:t> vs. </a:t>
            </a:r>
            <a:r>
              <a:rPr lang="en-US" sz="2200" b="1" dirty="0"/>
              <a:t>Rate Shop</a:t>
            </a:r>
            <a:r>
              <a:rPr lang="en-US" sz="2200" dirty="0"/>
              <a:t> vs. </a:t>
            </a:r>
            <a:r>
              <a:rPr lang="en-US" sz="2200" b="1" dirty="0"/>
              <a:t>Re-Rate</a:t>
            </a:r>
          </a:p>
          <a:p>
            <a:pPr lvl="1"/>
            <a:r>
              <a:rPr lang="en-US" sz="2200" dirty="0"/>
              <a:t>Domain expert might just refer to “rating”</a:t>
            </a:r>
          </a:p>
          <a:p>
            <a:r>
              <a:rPr lang="en-US" sz="2200"/>
              <a:t>Be </a:t>
            </a:r>
            <a:r>
              <a:rPr lang="en-US" sz="2200" dirty="0"/>
              <a:t>mindful when communicating across contexts/teams</a:t>
            </a:r>
          </a:p>
          <a:p>
            <a:pPr lvl="1"/>
            <a:r>
              <a:rPr lang="en-US" sz="2200" dirty="0"/>
              <a:t>Language is “contextual” to bounded contexts</a:t>
            </a:r>
          </a:p>
        </p:txBody>
      </p:sp>
      <p:pic>
        <p:nvPicPr>
          <p:cNvPr id="13" name="Picture 4" descr="Multi-coloured paper-craft art">
            <a:extLst>
              <a:ext uri="{FF2B5EF4-FFF2-40B4-BE49-F238E27FC236}">
                <a16:creationId xmlns:a16="http://schemas.microsoft.com/office/drawing/2014/main" id="{E0CCEDC7-EA41-4BEB-9D9A-A847DF65A5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59" r="26322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CFC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40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0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Bounded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D95A-5A8F-4475-AAC3-65676C2E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Break down domain</a:t>
            </a:r>
            <a:r>
              <a:rPr lang="en-US" sz="2000" dirty="0"/>
              <a:t> into smaller “bounded contexts” by identifying boundaries</a:t>
            </a:r>
          </a:p>
          <a:p>
            <a:r>
              <a:rPr lang="en-US" sz="2000" dirty="0"/>
              <a:t>Give </a:t>
            </a:r>
            <a:r>
              <a:rPr lang="en-US" sz="2000" b="1" dirty="0"/>
              <a:t>ubiquitous language</a:t>
            </a:r>
            <a:r>
              <a:rPr lang="en-US" sz="2000" dirty="0"/>
              <a:t> context</a:t>
            </a:r>
          </a:p>
          <a:p>
            <a:r>
              <a:rPr lang="en-US" sz="2000" dirty="0"/>
              <a:t>Each should </a:t>
            </a:r>
            <a:r>
              <a:rPr lang="en-US" sz="2000" b="1" dirty="0"/>
              <a:t>own its own data</a:t>
            </a:r>
          </a:p>
          <a:p>
            <a:pPr lvl="1"/>
            <a:r>
              <a:rPr lang="en-US" sz="1600" dirty="0"/>
              <a:t>Separate database or schema</a:t>
            </a:r>
          </a:p>
          <a:p>
            <a:pPr lvl="1"/>
            <a:r>
              <a:rPr lang="en-US" sz="1600" dirty="0"/>
              <a:t>Ex. </a:t>
            </a:r>
            <a:r>
              <a:rPr lang="en-US" sz="1600" b="1" dirty="0"/>
              <a:t>Tracking </a:t>
            </a:r>
            <a:r>
              <a:rPr lang="en-US" sz="1600" dirty="0"/>
              <a:t>context shipment vs. </a:t>
            </a:r>
            <a:r>
              <a:rPr lang="en-US" sz="1600" b="1" dirty="0" err="1"/>
              <a:t>ShipmentManagement</a:t>
            </a:r>
            <a:r>
              <a:rPr lang="en-US" sz="1600" b="1" dirty="0"/>
              <a:t> </a:t>
            </a:r>
            <a:r>
              <a:rPr lang="en-US" sz="1600" dirty="0"/>
              <a:t>context shipment</a:t>
            </a:r>
          </a:p>
          <a:p>
            <a:pPr lvl="2"/>
            <a:r>
              <a:rPr lang="en-US" sz="1600" dirty="0"/>
              <a:t>Tracking -&gt; Status, some date/times, perhaps a location?</a:t>
            </a:r>
          </a:p>
          <a:p>
            <a:pPr lvl="2"/>
            <a:r>
              <a:rPr lang="en-US" sz="1600" dirty="0" err="1"/>
              <a:t>ShipMgt</a:t>
            </a:r>
            <a:r>
              <a:rPr lang="en-US" sz="1600" dirty="0"/>
              <a:t> -&gt; All the shipment things</a:t>
            </a:r>
            <a:endParaRPr lang="en-US" sz="1200" b="1" dirty="0"/>
          </a:p>
          <a:p>
            <a:r>
              <a:rPr lang="en-US" sz="2000" dirty="0"/>
              <a:t>Reduce or eliminate context-to-context communication*</a:t>
            </a:r>
          </a:p>
          <a:p>
            <a:r>
              <a:rPr lang="en-US" sz="2000" b="1" dirty="0"/>
              <a:t>Clear &amp; intention</a:t>
            </a:r>
            <a:r>
              <a:rPr lang="en-US" sz="2000" dirty="0"/>
              <a:t> </a:t>
            </a:r>
            <a:r>
              <a:rPr lang="en-US" sz="2000" b="1" dirty="0"/>
              <a:t>revealing</a:t>
            </a:r>
            <a:r>
              <a:rPr lang="en-US" sz="2000" dirty="0"/>
              <a:t> interfaces</a:t>
            </a:r>
          </a:p>
          <a:p>
            <a:endParaRPr lang="en-US" sz="2000" dirty="0"/>
          </a:p>
        </p:txBody>
      </p:sp>
      <p:cxnSp>
        <p:nvCxnSpPr>
          <p:cNvPr id="73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7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Lighthouse TMS Domain Example</a:t>
            </a:r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D4C22BA3-B390-43FF-867E-0183E60BA6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8874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Figures of houses in different position and sizes">
            <a:extLst>
              <a:ext uri="{FF2B5EF4-FFF2-40B4-BE49-F238E27FC236}">
                <a16:creationId xmlns:a16="http://schemas.microsoft.com/office/drawing/2014/main" id="{7364833B-E7D8-4A1C-9B42-AD5D2FA3A9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9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Entity</a:t>
            </a: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D95A-5A8F-4475-AAC3-65676C2E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941" y="2731501"/>
            <a:ext cx="5424588" cy="3765310"/>
          </a:xfrm>
        </p:spPr>
        <p:txBody>
          <a:bodyPr anchor="t">
            <a:normAutofit/>
          </a:bodyPr>
          <a:lstStyle/>
          <a:p>
            <a:r>
              <a:rPr lang="en-US" sz="1800" dirty="0"/>
              <a:t>Has </a:t>
            </a:r>
            <a:r>
              <a:rPr lang="en-US" sz="1800" b="1" dirty="0"/>
              <a:t>identity</a:t>
            </a:r>
          </a:p>
          <a:p>
            <a:pPr lvl="1"/>
            <a:r>
              <a:rPr lang="en-US" sz="1800" dirty="0"/>
              <a:t>Lifespan is tracked</a:t>
            </a:r>
          </a:p>
          <a:p>
            <a:pPr lvl="1"/>
            <a:r>
              <a:rPr lang="en-US" sz="1800" dirty="0"/>
              <a:t>Changing a property value doesn’t change identity</a:t>
            </a:r>
          </a:p>
          <a:p>
            <a:r>
              <a:rPr lang="en-US" sz="1800" dirty="0"/>
              <a:t>Requires way to </a:t>
            </a:r>
            <a:r>
              <a:rPr lang="en-US" sz="1800" b="1" dirty="0"/>
              <a:t>track</a:t>
            </a:r>
          </a:p>
          <a:p>
            <a:pPr lvl="1"/>
            <a:r>
              <a:rPr lang="en-US" sz="1800" dirty="0"/>
              <a:t>Some sort of id</a:t>
            </a:r>
          </a:p>
          <a:p>
            <a:pPr lvl="2"/>
            <a:r>
              <a:rPr lang="en-US" sz="1400" dirty="0"/>
              <a:t>Account#, email, auto number?</a:t>
            </a:r>
          </a:p>
          <a:p>
            <a:r>
              <a:rPr lang="en-US" sz="1800" b="1" dirty="0"/>
              <a:t>Enforces domain logic</a:t>
            </a:r>
            <a:r>
              <a:rPr lang="en-US" sz="1800" dirty="0"/>
              <a:t> directly involving the entity</a:t>
            </a:r>
          </a:p>
          <a:p>
            <a:r>
              <a:rPr lang="en-US" sz="1800" dirty="0"/>
              <a:t>Controls how objects it is responsible for change</a:t>
            </a:r>
          </a:p>
          <a:p>
            <a:pPr lvl="1"/>
            <a:r>
              <a:rPr lang="en-US" sz="1800" dirty="0"/>
              <a:t>Responsible for keeping itself in </a:t>
            </a:r>
            <a:r>
              <a:rPr lang="en-US" sz="1800" b="1" dirty="0"/>
              <a:t>valid state</a:t>
            </a:r>
          </a:p>
        </p:txBody>
      </p:sp>
    </p:spTree>
    <p:extLst>
      <p:ext uri="{BB962C8B-B14F-4D97-AF65-F5344CB8AC3E}">
        <p14:creationId xmlns:p14="http://schemas.microsoft.com/office/powerpoint/2010/main" val="97847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0040"/>
            <a:ext cx="6692827" cy="38926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D95A-5A8F-4475-AAC3-65676C2E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4631161"/>
            <a:ext cx="6692827" cy="15694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 Object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Vector of FOR EXAMPLE typography signs - ID:55144368 - Royalty Free Image -  Stocklib">
            <a:extLst>
              <a:ext uri="{FF2B5EF4-FFF2-40B4-BE49-F238E27FC236}">
                <a16:creationId xmlns:a16="http://schemas.microsoft.com/office/drawing/2014/main" id="{B2E35A73-82E5-4DF7-A2AE-45A25C30C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81544" y="585851"/>
            <a:ext cx="4087368" cy="544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876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 dirty="0"/>
              <a:t>Value Object</a:t>
            </a:r>
          </a:p>
        </p:txBody>
      </p:sp>
      <p:grpSp>
        <p:nvGrpSpPr>
          <p:cNvPr id="38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D95A-5A8F-4475-AAC3-65676C2E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374" y="1463039"/>
            <a:ext cx="5855231" cy="4300447"/>
          </a:xfrm>
        </p:spPr>
        <p:txBody>
          <a:bodyPr anchor="t">
            <a:normAutofit/>
          </a:bodyPr>
          <a:lstStyle/>
          <a:p>
            <a:r>
              <a:rPr lang="en-US" sz="2200" dirty="0"/>
              <a:t>Does </a:t>
            </a:r>
            <a:r>
              <a:rPr lang="en-US" sz="2200" b="1" dirty="0"/>
              <a:t>NOT</a:t>
            </a:r>
            <a:r>
              <a:rPr lang="en-US" sz="2200" dirty="0"/>
              <a:t> have </a:t>
            </a:r>
            <a:r>
              <a:rPr lang="en-US" sz="2200" b="1" dirty="0"/>
              <a:t>identity</a:t>
            </a:r>
          </a:p>
          <a:p>
            <a:r>
              <a:rPr lang="en-US" sz="2200" b="1" dirty="0"/>
              <a:t>Value-based</a:t>
            </a:r>
            <a:r>
              <a:rPr lang="en-US" sz="2200" dirty="0"/>
              <a:t> equality</a:t>
            </a:r>
          </a:p>
          <a:p>
            <a:pPr lvl="1"/>
            <a:r>
              <a:rPr lang="en-US" sz="2200" dirty="0"/>
              <a:t>It’s what’s INSIDE that counts (not identity)</a:t>
            </a:r>
          </a:p>
          <a:p>
            <a:r>
              <a:rPr lang="en-US" sz="2200" b="1" dirty="0"/>
              <a:t>Immutable</a:t>
            </a:r>
          </a:p>
          <a:p>
            <a:r>
              <a:rPr lang="en-US" sz="2200" dirty="0"/>
              <a:t>Can define </a:t>
            </a:r>
            <a:r>
              <a:rPr lang="en-US" sz="2200" b="1" dirty="0"/>
              <a:t>helper methods</a:t>
            </a:r>
            <a:r>
              <a:rPr lang="en-US" sz="2200" dirty="0"/>
              <a:t> &amp; </a:t>
            </a:r>
            <a:r>
              <a:rPr lang="en-US" sz="2200" b="1" dirty="0"/>
              <a:t>extensions</a:t>
            </a:r>
            <a:r>
              <a:rPr lang="en-US" sz="2200" dirty="0"/>
              <a:t> for enforcing </a:t>
            </a:r>
            <a:r>
              <a:rPr lang="en-US" sz="2200" b="1" dirty="0"/>
              <a:t>“rules”</a:t>
            </a:r>
          </a:p>
          <a:p>
            <a:r>
              <a:rPr lang="en-US" sz="2200" dirty="0"/>
              <a:t>Address value object vs. Address entity</a:t>
            </a:r>
          </a:p>
          <a:p>
            <a:r>
              <a:rPr lang="en-US" sz="2200" dirty="0"/>
              <a:t>What about shipment details?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3469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8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011117"/>
            <a:ext cx="6618051" cy="1355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Value Object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D95A-5A8F-4475-AAC3-65676C2E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373823"/>
            <a:ext cx="6618051" cy="91111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Immutable Descriptor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Vector of FOR EXAMPLE typography signs - ID:55144368 - Royalty Free Image -  Stocklib">
            <a:extLst>
              <a:ext uri="{FF2B5EF4-FFF2-40B4-BE49-F238E27FC236}">
                <a16:creationId xmlns:a16="http://schemas.microsoft.com/office/drawing/2014/main" id="{B2E35A73-82E5-4DF7-A2AE-45A25C30C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72791" y="671560"/>
            <a:ext cx="3079129" cy="410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40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3">
            <a:extLst>
              <a:ext uri="{FF2B5EF4-FFF2-40B4-BE49-F238E27FC236}">
                <a16:creationId xmlns:a16="http://schemas.microsoft.com/office/drawing/2014/main" id="{61E90BDA-0D06-4707-A63C-3424A7442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196" y="492995"/>
            <a:ext cx="5847781" cy="1046671"/>
          </a:xfrm>
        </p:spPr>
        <p:txBody>
          <a:bodyPr>
            <a:normAutofit/>
          </a:bodyPr>
          <a:lstStyle/>
          <a:p>
            <a:r>
              <a:rPr lang="en-US" sz="4800" dirty="0"/>
              <a:t>Aggregate Root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D95A-5A8F-4475-AAC3-65676C2E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940" y="2551558"/>
            <a:ext cx="7338611" cy="4040311"/>
          </a:xfrm>
        </p:spPr>
        <p:txBody>
          <a:bodyPr anchor="ctr">
            <a:normAutofit/>
          </a:bodyPr>
          <a:lstStyle/>
          <a:p>
            <a:r>
              <a:rPr lang="en-US" sz="1800" dirty="0"/>
              <a:t>“Transactional unit” for changes</a:t>
            </a:r>
          </a:p>
          <a:p>
            <a:pPr lvl="1"/>
            <a:r>
              <a:rPr lang="en-US" sz="1800" dirty="0"/>
              <a:t>Consistency boundary</a:t>
            </a:r>
          </a:p>
          <a:p>
            <a:r>
              <a:rPr lang="en-US" sz="1800" dirty="0"/>
              <a:t>Boundary</a:t>
            </a:r>
          </a:p>
          <a:p>
            <a:pPr lvl="1"/>
            <a:r>
              <a:rPr lang="en-US" sz="1800" dirty="0"/>
              <a:t>Defines what’s inside</a:t>
            </a:r>
          </a:p>
          <a:p>
            <a:r>
              <a:rPr lang="en-US" sz="1800" dirty="0"/>
              <a:t>Root </a:t>
            </a:r>
          </a:p>
          <a:p>
            <a:pPr lvl="1"/>
            <a:r>
              <a:rPr lang="en-US" sz="1800" dirty="0"/>
              <a:t>Single entity</a:t>
            </a:r>
          </a:p>
          <a:p>
            <a:pPr lvl="1"/>
            <a:r>
              <a:rPr lang="en-US" sz="1800" dirty="0"/>
              <a:t>Only object in aggregate that outside objects can hold references to</a:t>
            </a:r>
          </a:p>
          <a:p>
            <a:r>
              <a:rPr lang="en-US" sz="1800" dirty="0"/>
              <a:t>Entities in aggregate (other than root) can hold refs to each other, but have no outside identity</a:t>
            </a:r>
          </a:p>
          <a:p>
            <a:pPr lvl="1"/>
            <a:r>
              <a:rPr lang="en-US" sz="1800" dirty="0"/>
              <a:t>No outside objects can see these outside of the context of root</a:t>
            </a:r>
          </a:p>
        </p:txBody>
      </p:sp>
      <p:sp>
        <p:nvSpPr>
          <p:cNvPr id="60" name="Rectangle 55">
            <a:extLst>
              <a:ext uri="{FF2B5EF4-FFF2-40B4-BE49-F238E27FC236}">
                <a16:creationId xmlns:a16="http://schemas.microsoft.com/office/drawing/2014/main" id="{8587DE20-364E-4BE1-B603-E62BB8A63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74493" y="-2"/>
            <a:ext cx="4320466" cy="68580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84038B-4A56-439B-A184-79B2D4506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982602"/>
            <a:ext cx="794004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7" name="Graphic 6" descr="Hierarchy">
            <a:extLst>
              <a:ext uri="{FF2B5EF4-FFF2-40B4-BE49-F238E27FC236}">
                <a16:creationId xmlns:a16="http://schemas.microsoft.com/office/drawing/2014/main" id="{594B4EC6-93E2-4E7E-8BF6-9C3FA681B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45393" y="1539666"/>
            <a:ext cx="3778666" cy="37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1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86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5" name="Rectangle 88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6" name="Rectangle 90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4C0A53-BE6D-47D7-BF53-F329DA755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59152"/>
            <a:ext cx="4056530" cy="860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Ryan Foote</a:t>
            </a:r>
            <a:br>
              <a:rPr lang="en-US" sz="1800" dirty="0"/>
            </a:br>
            <a:r>
              <a:rPr lang="en-US" sz="1800" dirty="0"/>
              <a:t>Cloud Team Architect, Lighthouse</a:t>
            </a:r>
            <a:br>
              <a:rPr lang="en-US" sz="1800" dirty="0"/>
            </a:br>
            <a:r>
              <a:rPr lang="en-US" sz="1800" dirty="0"/>
              <a:t>Dayton Freight Lines</a:t>
            </a:r>
          </a:p>
        </p:txBody>
      </p:sp>
      <p:pic>
        <p:nvPicPr>
          <p:cNvPr id="1034" name="Picture 10" descr="Dayton Freight">
            <a:extLst>
              <a:ext uri="{FF2B5EF4-FFF2-40B4-BE49-F238E27FC236}">
                <a16:creationId xmlns:a16="http://schemas.microsoft.com/office/drawing/2014/main" id="{E69ED9AC-5C71-4459-ACC4-1B0893970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6705" y="1096993"/>
            <a:ext cx="2873668" cy="127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B69BA5E4-F191-4BC7-9C2A-C65A3493A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7646" y="3496616"/>
            <a:ext cx="4463107" cy="146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KELLEY – CUSTOMIZED SUPPLY CHAIN SOLUTIONS">
            <a:extLst>
              <a:ext uri="{FF2B5EF4-FFF2-40B4-BE49-F238E27FC236}">
                <a16:creationId xmlns:a16="http://schemas.microsoft.com/office/drawing/2014/main" id="{F678ACC3-B7AD-462E-91C5-805770925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23354" y="1193077"/>
            <a:ext cx="3416808" cy="111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19E8E18-E36B-4997-BD3D-5D6B0486A4C8}"/>
              </a:ext>
            </a:extLst>
          </p:cNvPr>
          <p:cNvGrpSpPr/>
          <p:nvPr/>
        </p:nvGrpSpPr>
        <p:grpSpPr>
          <a:xfrm>
            <a:off x="940565" y="3847552"/>
            <a:ext cx="2346828" cy="403606"/>
            <a:chOff x="8578878" y="3320003"/>
            <a:chExt cx="2346828" cy="40360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47A57C-28C1-4B8D-9FBC-77927C5C1F79}"/>
                </a:ext>
              </a:extLst>
            </p:cNvPr>
            <p:cNvSpPr txBox="1"/>
            <p:nvPr/>
          </p:nvSpPr>
          <p:spPr>
            <a:xfrm>
              <a:off x="8949635" y="3320003"/>
              <a:ext cx="19760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0" i="0" dirty="0">
                  <a:solidFill>
                    <a:srgbClr val="536471"/>
                  </a:solidFill>
                  <a:effectLst/>
                  <a:latin typeface="TwitterChirp"/>
                </a:rPr>
                <a:t>@TheRealDenster</a:t>
              </a:r>
              <a:endParaRPr lang="en-US" dirty="0"/>
            </a:p>
          </p:txBody>
        </p:sp>
        <p:pic>
          <p:nvPicPr>
            <p:cNvPr id="1028" name="Picture 4" descr="Twitter logo history | Creative Freedom">
              <a:extLst>
                <a:ext uri="{FF2B5EF4-FFF2-40B4-BE49-F238E27FC236}">
                  <a16:creationId xmlns:a16="http://schemas.microsoft.com/office/drawing/2014/main" id="{994D75E8-FE0D-48A1-9695-A5A3A60413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8878" y="3360904"/>
              <a:ext cx="446406" cy="362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801126-8822-4475-B2FC-A0D44B8DC38D}"/>
              </a:ext>
            </a:extLst>
          </p:cNvPr>
          <p:cNvGrpSpPr/>
          <p:nvPr/>
        </p:nvGrpSpPr>
        <p:grpSpPr>
          <a:xfrm>
            <a:off x="938350" y="3400118"/>
            <a:ext cx="3130222" cy="450836"/>
            <a:chOff x="954047" y="3215992"/>
            <a:chExt cx="3130222" cy="450836"/>
          </a:xfrm>
        </p:grpSpPr>
        <p:pic>
          <p:nvPicPr>
            <p:cNvPr id="9" name="Picture 20" descr="message icon Template | PosterMyWall">
              <a:extLst>
                <a:ext uri="{FF2B5EF4-FFF2-40B4-BE49-F238E27FC236}">
                  <a16:creationId xmlns:a16="http://schemas.microsoft.com/office/drawing/2014/main" id="{D5A63B37-D847-4C37-9A7C-7027576FB5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047" y="3215992"/>
              <a:ext cx="450836" cy="450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1CDEC-5201-4F77-9B84-EF537083A04E}"/>
                </a:ext>
              </a:extLst>
            </p:cNvPr>
            <p:cNvSpPr txBox="1"/>
            <p:nvPr/>
          </p:nvSpPr>
          <p:spPr>
            <a:xfrm>
              <a:off x="1381606" y="3255550"/>
              <a:ext cx="27026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rfoote@daytonfreight.com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2874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72F7-0506-49F2-9E91-1DB18336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4F0CA49D-5E11-4148-A420-56D3FE1B1E4F}"/>
              </a:ext>
            </a:extLst>
          </p:cNvPr>
          <p:cNvSpPr/>
          <p:nvPr/>
        </p:nvSpPr>
        <p:spPr>
          <a:xfrm>
            <a:off x="5219700" y="2481502"/>
            <a:ext cx="1752600" cy="7315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14B91537-D05C-482D-AE87-3F9168A53E76}"/>
              </a:ext>
            </a:extLst>
          </p:cNvPr>
          <p:cNvSpPr/>
          <p:nvPr/>
        </p:nvSpPr>
        <p:spPr>
          <a:xfrm>
            <a:off x="1653529" y="4003836"/>
            <a:ext cx="1752600" cy="7315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790BE195-0F7C-40F8-B85C-CE37FFF39904}"/>
              </a:ext>
            </a:extLst>
          </p:cNvPr>
          <p:cNvSpPr/>
          <p:nvPr/>
        </p:nvSpPr>
        <p:spPr>
          <a:xfrm>
            <a:off x="6408424" y="4003836"/>
            <a:ext cx="1752600" cy="7315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Rate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0754E42C-D81D-4D4C-90DD-2BC0A378CCE3}"/>
              </a:ext>
            </a:extLst>
          </p:cNvPr>
          <p:cNvSpPr/>
          <p:nvPr/>
        </p:nvSpPr>
        <p:spPr>
          <a:xfrm>
            <a:off x="4030977" y="4003836"/>
            <a:ext cx="1752600" cy="7315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Details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FE35028-AF68-4A36-A4E4-30094B3BA237}"/>
              </a:ext>
            </a:extLst>
          </p:cNvPr>
          <p:cNvSpPr/>
          <p:nvPr/>
        </p:nvSpPr>
        <p:spPr>
          <a:xfrm>
            <a:off x="8785871" y="4003836"/>
            <a:ext cx="1752600" cy="7315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TrackingEvents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EBA7DBC-0748-4F95-B122-549C72264D73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2529830" y="2847262"/>
            <a:ext cx="2689871" cy="11565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36F89FA-F629-40AD-9873-C4181502D18A}"/>
              </a:ext>
            </a:extLst>
          </p:cNvPr>
          <p:cNvCxnSpPr>
            <a:endCxn id="8" idx="0"/>
          </p:cNvCxnSpPr>
          <p:nvPr/>
        </p:nvCxnSpPr>
        <p:spPr>
          <a:xfrm rot="5400000">
            <a:off x="4870012" y="3250288"/>
            <a:ext cx="790814" cy="7162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3F74BF1-E46B-4265-A466-0117B04B698F}"/>
              </a:ext>
            </a:extLst>
          </p:cNvPr>
          <p:cNvCxnSpPr/>
          <p:nvPr/>
        </p:nvCxnSpPr>
        <p:spPr>
          <a:xfrm rot="16200000" flipH="1">
            <a:off x="6188273" y="3364589"/>
            <a:ext cx="790814" cy="4876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4EE0C9E-4E17-48B2-A853-5BC328B7A6AD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>
            <a:off x="6972300" y="2847262"/>
            <a:ext cx="2689871" cy="11565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A300CB6-96FC-4594-848E-66CF6A90E29F}"/>
                  </a:ext>
                </a:extLst>
              </p14:cNvPr>
              <p14:cNvContentPartPr/>
              <p14:nvPr/>
            </p14:nvContentPartPr>
            <p14:xfrm>
              <a:off x="1255320" y="1378080"/>
              <a:ext cx="10061280" cy="4585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A300CB6-96FC-4594-848E-66CF6A90E2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6680" y="1369080"/>
                <a:ext cx="10078920" cy="46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B625EB1A-B3DF-472A-B38A-1876AD6CEA92}"/>
              </a:ext>
            </a:extLst>
          </p:cNvPr>
          <p:cNvGrpSpPr/>
          <p:nvPr/>
        </p:nvGrpSpPr>
        <p:grpSpPr>
          <a:xfrm>
            <a:off x="7597080" y="973800"/>
            <a:ext cx="939960" cy="543960"/>
            <a:chOff x="7597080" y="973800"/>
            <a:chExt cx="939960" cy="54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6B16F47-75B7-497F-B152-0C324F89B49C}"/>
                    </a:ext>
                  </a:extLst>
                </p14:cNvPr>
                <p14:cNvContentPartPr/>
                <p14:nvPr/>
              </p14:nvContentPartPr>
              <p14:xfrm>
                <a:off x="7597080" y="989280"/>
                <a:ext cx="204480" cy="369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6B16F47-75B7-497F-B152-0C324F89B49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588080" y="980640"/>
                  <a:ext cx="2221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ECC1070-83C8-44BE-B539-993DE65FE823}"/>
                    </a:ext>
                  </a:extLst>
                </p14:cNvPr>
                <p14:cNvContentPartPr/>
                <p14:nvPr/>
              </p14:nvContentPartPr>
              <p14:xfrm>
                <a:off x="7612200" y="1165320"/>
                <a:ext cx="16632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ECC1070-83C8-44BE-B539-993DE65FE82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03560" y="1156680"/>
                  <a:ext cx="183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DED5A18-F71C-47CC-9188-74D9B27F458D}"/>
                    </a:ext>
                  </a:extLst>
                </p14:cNvPr>
                <p14:cNvContentPartPr/>
                <p14:nvPr/>
              </p14:nvContentPartPr>
              <p14:xfrm>
                <a:off x="7817760" y="1168560"/>
                <a:ext cx="204840" cy="349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DED5A18-F71C-47CC-9188-74D9B27F45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08760" y="1159920"/>
                  <a:ext cx="2224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5CE6FD0-340D-4312-8A78-DB69E9489DE0}"/>
                    </a:ext>
                  </a:extLst>
                </p14:cNvPr>
                <p14:cNvContentPartPr/>
                <p14:nvPr/>
              </p14:nvContentPartPr>
              <p14:xfrm>
                <a:off x="8055000" y="1144440"/>
                <a:ext cx="153360" cy="360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5CE6FD0-340D-4312-8A78-DB69E9489DE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46360" y="1135440"/>
                  <a:ext cx="17100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7C7AC6-6CCF-46FC-8511-10218695045C}"/>
                    </a:ext>
                  </a:extLst>
                </p14:cNvPr>
                <p14:cNvContentPartPr/>
                <p14:nvPr/>
              </p14:nvContentPartPr>
              <p14:xfrm>
                <a:off x="8282520" y="1044720"/>
                <a:ext cx="24840" cy="173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7C7AC6-6CCF-46FC-8511-10218695045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73520" y="1035720"/>
                  <a:ext cx="424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FBA71FE-7B1F-46F5-8409-84F8D66002DF}"/>
                    </a:ext>
                  </a:extLst>
                </p14:cNvPr>
                <p14:cNvContentPartPr/>
                <p14:nvPr/>
              </p14:nvContentPartPr>
              <p14:xfrm>
                <a:off x="8358840" y="1044720"/>
                <a:ext cx="178200" cy="184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FBA71FE-7B1F-46F5-8409-84F8D66002D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349840" y="1036080"/>
                  <a:ext cx="1958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C3B1F61-14AF-4203-BD31-2FAFD2BD2EFE}"/>
                    </a:ext>
                  </a:extLst>
                </p14:cNvPr>
                <p14:cNvContentPartPr/>
                <p14:nvPr/>
              </p14:nvContentPartPr>
              <p14:xfrm>
                <a:off x="8313120" y="973800"/>
                <a:ext cx="33480" cy="5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C3B1F61-14AF-4203-BD31-2FAFD2BD2EF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04480" y="964800"/>
                  <a:ext cx="51120" cy="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487AD3B-835B-4EB4-A7A0-F92699FEA56C}"/>
              </a:ext>
            </a:extLst>
          </p:cNvPr>
          <p:cNvGrpSpPr/>
          <p:nvPr/>
        </p:nvGrpSpPr>
        <p:grpSpPr>
          <a:xfrm>
            <a:off x="8585280" y="784800"/>
            <a:ext cx="762840" cy="717840"/>
            <a:chOff x="8585280" y="784800"/>
            <a:chExt cx="762840" cy="71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CF214E2-FFED-47DB-8FD9-500D82587D0F}"/>
                    </a:ext>
                  </a:extLst>
                </p14:cNvPr>
                <p14:cNvContentPartPr/>
                <p14:nvPr/>
              </p14:nvContentPartPr>
              <p14:xfrm>
                <a:off x="8585280" y="1058760"/>
                <a:ext cx="248400" cy="443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CF214E2-FFED-47DB-8FD9-500D82587D0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76640" y="1049760"/>
                  <a:ext cx="26604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64316D4-1496-4CB3-A303-46C431B71893}"/>
                    </a:ext>
                  </a:extLst>
                </p14:cNvPr>
                <p14:cNvContentPartPr/>
                <p14:nvPr/>
              </p14:nvContentPartPr>
              <p14:xfrm>
                <a:off x="8860320" y="1023480"/>
                <a:ext cx="134280" cy="124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64316D4-1496-4CB3-A303-46C431B7189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851680" y="1014480"/>
                  <a:ext cx="1519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143124B-A376-4ED5-B54F-FDC1C4CDBD36}"/>
                    </a:ext>
                  </a:extLst>
                </p14:cNvPr>
                <p14:cNvContentPartPr/>
                <p14:nvPr/>
              </p14:nvContentPartPr>
              <p14:xfrm>
                <a:off x="9059400" y="784800"/>
                <a:ext cx="31320" cy="384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143124B-A376-4ED5-B54F-FDC1C4CDBD3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050400" y="775800"/>
                  <a:ext cx="4896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A995AFF-E418-4BC3-BF03-FF040219C74C}"/>
                    </a:ext>
                  </a:extLst>
                </p14:cNvPr>
                <p14:cNvContentPartPr/>
                <p14:nvPr/>
              </p14:nvContentPartPr>
              <p14:xfrm>
                <a:off x="9000000" y="960840"/>
                <a:ext cx="96840" cy="21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A995AFF-E418-4BC3-BF03-FF040219C74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991360" y="952200"/>
                  <a:ext cx="1144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7532B4B-4A81-4527-9FCC-669B70AB8148}"/>
                    </a:ext>
                  </a:extLst>
                </p14:cNvPr>
                <p14:cNvContentPartPr/>
                <p14:nvPr/>
              </p14:nvContentPartPr>
              <p14:xfrm>
                <a:off x="9178200" y="894600"/>
                <a:ext cx="169920" cy="257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7532B4B-4A81-4527-9FCC-669B70AB814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169560" y="885600"/>
                  <a:ext cx="187560" cy="27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CEA7CD7-6FA3-4671-B550-D08A2C519A0B}"/>
              </a:ext>
            </a:extLst>
          </p:cNvPr>
          <p:cNvGrpSpPr/>
          <p:nvPr/>
        </p:nvGrpSpPr>
        <p:grpSpPr>
          <a:xfrm>
            <a:off x="4854240" y="2185200"/>
            <a:ext cx="3225960" cy="1129680"/>
            <a:chOff x="4854240" y="2185200"/>
            <a:chExt cx="3225960" cy="112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77C97EF-E289-4E80-A59F-6A6956344F51}"/>
                    </a:ext>
                  </a:extLst>
                </p14:cNvPr>
                <p14:cNvContentPartPr/>
                <p14:nvPr/>
              </p14:nvContentPartPr>
              <p14:xfrm>
                <a:off x="4854240" y="2185200"/>
                <a:ext cx="2301840" cy="1129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77C97EF-E289-4E80-A59F-6A6956344F5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45600" y="2176200"/>
                  <a:ext cx="2319480" cy="11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C24A393-675A-46E7-A3C4-5056C7784595}"/>
                    </a:ext>
                  </a:extLst>
                </p14:cNvPr>
                <p14:cNvContentPartPr/>
                <p14:nvPr/>
              </p14:nvContentPartPr>
              <p14:xfrm>
                <a:off x="7121880" y="2203560"/>
                <a:ext cx="169560" cy="262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C24A393-675A-46E7-A3C4-5056C778459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13240" y="2194560"/>
                  <a:ext cx="1872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C832991-6A20-4786-ACE2-5E42D30022D6}"/>
                    </a:ext>
                  </a:extLst>
                </p14:cNvPr>
                <p14:cNvContentPartPr/>
                <p14:nvPr/>
              </p14:nvContentPartPr>
              <p14:xfrm>
                <a:off x="7178760" y="2297520"/>
                <a:ext cx="85680" cy="72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C832991-6A20-4786-ACE2-5E42D30022D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69760" y="2288520"/>
                  <a:ext cx="103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DE7AA27-04A6-4EE6-BF97-AF24BBC90A7F}"/>
                    </a:ext>
                  </a:extLst>
                </p14:cNvPr>
                <p14:cNvContentPartPr/>
                <p14:nvPr/>
              </p14:nvContentPartPr>
              <p14:xfrm>
                <a:off x="7351560" y="2290320"/>
                <a:ext cx="151560" cy="282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DE7AA27-04A6-4EE6-BF97-AF24BBC90A7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42560" y="2281320"/>
                  <a:ext cx="1692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A6B6891-65D2-4F32-BCE8-DE7226BE17C6}"/>
                    </a:ext>
                  </a:extLst>
                </p14:cNvPr>
                <p14:cNvContentPartPr/>
                <p14:nvPr/>
              </p14:nvContentPartPr>
              <p14:xfrm>
                <a:off x="7554960" y="2232360"/>
                <a:ext cx="164880" cy="3553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A6B6891-65D2-4F32-BCE8-DE7226BE17C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46320" y="2223720"/>
                  <a:ext cx="18252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C19884B-23F8-48DD-A3FB-137E127461AC}"/>
                    </a:ext>
                  </a:extLst>
                </p14:cNvPr>
                <p14:cNvContentPartPr/>
                <p14:nvPr/>
              </p14:nvContentPartPr>
              <p14:xfrm>
                <a:off x="7398360" y="2633040"/>
                <a:ext cx="243720" cy="313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C19884B-23F8-48DD-A3FB-137E127461A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389360" y="2624400"/>
                  <a:ext cx="26136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09BDD2E-8C10-4843-A6FC-4815B8EAD1D3}"/>
                    </a:ext>
                  </a:extLst>
                </p14:cNvPr>
                <p14:cNvContentPartPr/>
                <p14:nvPr/>
              </p14:nvContentPartPr>
              <p14:xfrm>
                <a:off x="7694640" y="2734200"/>
                <a:ext cx="70920" cy="107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09BDD2E-8C10-4843-A6FC-4815B8EAD1D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685640" y="2725200"/>
                  <a:ext cx="885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339C2DE-F498-401A-AE50-21AB756E9826}"/>
                    </a:ext>
                  </a:extLst>
                </p14:cNvPr>
                <p14:cNvContentPartPr/>
                <p14:nvPr/>
              </p14:nvContentPartPr>
              <p14:xfrm>
                <a:off x="7839000" y="2670840"/>
                <a:ext cx="62280" cy="104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339C2DE-F498-401A-AE50-21AB756E982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30000" y="2662200"/>
                  <a:ext cx="799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D020ADF-DABA-4A7E-A680-BBE7D4A79770}"/>
                    </a:ext>
                  </a:extLst>
                </p14:cNvPr>
                <p14:cNvContentPartPr/>
                <p14:nvPr/>
              </p14:nvContentPartPr>
              <p14:xfrm>
                <a:off x="7963560" y="2430720"/>
                <a:ext cx="64440" cy="2721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D020ADF-DABA-4A7E-A680-BBE7D4A7977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954920" y="2421720"/>
                  <a:ext cx="820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135FAB1-445F-4C3D-A2C5-4846AF17F09E}"/>
                    </a:ext>
                  </a:extLst>
                </p14:cNvPr>
                <p14:cNvContentPartPr/>
                <p14:nvPr/>
              </p14:nvContentPartPr>
              <p14:xfrm>
                <a:off x="7917120" y="2561760"/>
                <a:ext cx="82080" cy="6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135FAB1-445F-4C3D-A2C5-4846AF17F09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908120" y="2552760"/>
                  <a:ext cx="997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C899C91-C301-435B-AB09-50832E8DAA6E}"/>
                    </a:ext>
                  </a:extLst>
                </p14:cNvPr>
                <p14:cNvContentPartPr/>
                <p14:nvPr/>
              </p14:nvContentPartPr>
              <p14:xfrm>
                <a:off x="7331040" y="2856600"/>
                <a:ext cx="130680" cy="163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C899C91-C301-435B-AB09-50832E8DAA6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322040" y="2847960"/>
                  <a:ext cx="1483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47BE45A-B0CE-40F3-A6C2-E7EBED21DAE6}"/>
                    </a:ext>
                  </a:extLst>
                </p14:cNvPr>
                <p14:cNvContentPartPr/>
                <p14:nvPr/>
              </p14:nvContentPartPr>
              <p14:xfrm>
                <a:off x="7947360" y="2518560"/>
                <a:ext cx="132840" cy="34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47BE45A-B0CE-40F3-A6C2-E7EBED21DAE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938720" y="2509560"/>
                  <a:ext cx="150480" cy="5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07237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975EBA-1D82-498F-A3BD-32BA9A720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50" y="315077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Repository</a:t>
            </a:r>
          </a:p>
        </p:txBody>
      </p:sp>
      <p:sp>
        <p:nvSpPr>
          <p:cNvPr id="4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918F0-FCC1-474F-A9F5-A5683FD1A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90" y="2845603"/>
            <a:ext cx="4819024" cy="3320668"/>
          </a:xfrm>
        </p:spPr>
        <p:txBody>
          <a:bodyPr>
            <a:noAutofit/>
          </a:bodyPr>
          <a:lstStyle/>
          <a:p>
            <a:r>
              <a:rPr lang="en-US" sz="1400" dirty="0"/>
              <a:t>Per aggregate root</a:t>
            </a:r>
          </a:p>
          <a:p>
            <a:pPr lvl="1"/>
            <a:r>
              <a:rPr lang="en-US" sz="1400" dirty="0"/>
              <a:t>Provides way to obtain object refs to domain objects</a:t>
            </a:r>
          </a:p>
          <a:p>
            <a:r>
              <a:rPr lang="en-US" sz="1400" dirty="0"/>
              <a:t>Helps preserve model driven design </a:t>
            </a:r>
          </a:p>
          <a:p>
            <a:pPr lvl="1"/>
            <a:r>
              <a:rPr lang="en-US" sz="1400" dirty="0"/>
              <a:t>Abstracting away underlying storage and infrastructure</a:t>
            </a:r>
          </a:p>
          <a:p>
            <a:pPr lvl="1"/>
            <a:r>
              <a:rPr lang="en-US" sz="1400" dirty="0"/>
              <a:t>Forces developers to respect the model (by not writing SQL)</a:t>
            </a:r>
          </a:p>
          <a:p>
            <a:r>
              <a:rPr lang="en-US" sz="1400" dirty="0"/>
              <a:t>Provides add, remove, edit, querying for objects</a:t>
            </a:r>
          </a:p>
          <a:p>
            <a:pPr lvl="1"/>
            <a:r>
              <a:rPr lang="en-US" sz="1400" dirty="0"/>
              <a:t>via straight-forward, intention revealing interface</a:t>
            </a:r>
          </a:p>
          <a:p>
            <a:r>
              <a:rPr lang="en-US" sz="1400" dirty="0"/>
              <a:t>Database isn't part of the "conceptual model"</a:t>
            </a:r>
          </a:p>
          <a:p>
            <a:pPr lvl="1"/>
            <a:r>
              <a:rPr lang="en-US" sz="1400" dirty="0"/>
              <a:t>i.e. In Lighthouse domain, there is no such thing as a database</a:t>
            </a:r>
          </a:p>
          <a:p>
            <a:r>
              <a:rPr lang="en-US" sz="1400" dirty="0"/>
              <a:t>Repos hide the persistence mechanism, could be database, files, memory, etc.</a:t>
            </a:r>
          </a:p>
        </p:txBody>
      </p:sp>
      <p:pic>
        <p:nvPicPr>
          <p:cNvPr id="26" name="Picture 4" descr="Cubes connected with a red line">
            <a:extLst>
              <a:ext uri="{FF2B5EF4-FFF2-40B4-BE49-F238E27FC236}">
                <a16:creationId xmlns:a16="http://schemas.microsoft.com/office/drawing/2014/main" id="{A600009D-6056-485B-8A19-E5556DD2A4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82" r="11384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9997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0040"/>
            <a:ext cx="6692827" cy="38926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D95A-5A8F-4475-AAC3-65676C2E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4631161"/>
            <a:ext cx="6692827" cy="15694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 Getter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Vector of FOR EXAMPLE typography signs - ID:55144368 - Royalty Free Image -  Stocklib">
            <a:extLst>
              <a:ext uri="{FF2B5EF4-FFF2-40B4-BE49-F238E27FC236}">
                <a16:creationId xmlns:a16="http://schemas.microsoft.com/office/drawing/2014/main" id="{B2E35A73-82E5-4DF7-A2AE-45A25C30C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81544" y="585851"/>
            <a:ext cx="4087368" cy="544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634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98BE-71E2-4F9F-A486-271D2B53F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0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Service</a:t>
            </a:r>
          </a:p>
        </p:txBody>
      </p:sp>
      <p:cxnSp>
        <p:nvCxnSpPr>
          <p:cNvPr id="63" name="Straight Arrow Connector 4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6E1FE-D4A4-495D-8AC5-8C52322DC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21" y="2575034"/>
            <a:ext cx="5554979" cy="3462228"/>
          </a:xfrm>
        </p:spPr>
        <p:txBody>
          <a:bodyPr>
            <a:normAutofit/>
          </a:bodyPr>
          <a:lstStyle/>
          <a:p>
            <a:r>
              <a:rPr lang="en-US" sz="1600" dirty="0"/>
              <a:t>Operations that do not belong to any object</a:t>
            </a:r>
          </a:p>
          <a:p>
            <a:pPr lvl="1"/>
            <a:r>
              <a:rPr lang="en-US" sz="1600" dirty="0"/>
              <a:t>Not responsibility of any existing </a:t>
            </a:r>
            <a:r>
              <a:rPr lang="en-US" sz="1600" b="1" dirty="0"/>
              <a:t>entity</a:t>
            </a:r>
            <a:r>
              <a:rPr lang="en-US" sz="1600" dirty="0"/>
              <a:t> or </a:t>
            </a:r>
            <a:r>
              <a:rPr lang="en-US" sz="1600" b="1" dirty="0"/>
              <a:t>value object</a:t>
            </a:r>
          </a:p>
          <a:p>
            <a:r>
              <a:rPr lang="en-US" sz="1600" dirty="0"/>
              <a:t>3 Characteristics</a:t>
            </a:r>
          </a:p>
          <a:p>
            <a:pPr lvl="1"/>
            <a:r>
              <a:rPr lang="en-US" sz="1600" dirty="0"/>
              <a:t>Operation </a:t>
            </a:r>
            <a:r>
              <a:rPr lang="en-US" sz="1600" b="1" dirty="0"/>
              <a:t>does not belong</a:t>
            </a:r>
            <a:r>
              <a:rPr lang="en-US" sz="1600" dirty="0"/>
              <a:t> w/ any </a:t>
            </a:r>
            <a:r>
              <a:rPr lang="en-US" sz="1600" b="1" dirty="0"/>
              <a:t>entities</a:t>
            </a:r>
            <a:r>
              <a:rPr lang="en-US" sz="1600" dirty="0"/>
              <a:t> or </a:t>
            </a:r>
            <a:r>
              <a:rPr lang="en-US" sz="1600" b="1" dirty="0"/>
              <a:t>value objects</a:t>
            </a:r>
          </a:p>
          <a:p>
            <a:pPr lvl="1"/>
            <a:r>
              <a:rPr lang="en-US" sz="1600" b="1" dirty="0"/>
              <a:t>Stateless</a:t>
            </a:r>
          </a:p>
          <a:p>
            <a:pPr lvl="1"/>
            <a:r>
              <a:rPr lang="en-US" sz="1600" b="1" dirty="0"/>
              <a:t>Interface</a:t>
            </a:r>
            <a:r>
              <a:rPr lang="en-US" sz="1600" dirty="0"/>
              <a:t> consists of </a:t>
            </a:r>
            <a:r>
              <a:rPr lang="en-US" sz="1600" b="1" dirty="0"/>
              <a:t>other concepts</a:t>
            </a:r>
            <a:r>
              <a:rPr lang="en-US" sz="1600" dirty="0"/>
              <a:t> in the </a:t>
            </a:r>
            <a:r>
              <a:rPr lang="en-US" sz="1600" b="1" dirty="0"/>
              <a:t>domain</a:t>
            </a:r>
          </a:p>
          <a:p>
            <a:pPr lvl="2"/>
            <a:r>
              <a:rPr lang="en-US" sz="1600" dirty="0"/>
              <a:t>Service doesn’t introduce its own concepts</a:t>
            </a:r>
          </a:p>
          <a:p>
            <a:r>
              <a:rPr lang="en-US" sz="1600" b="1" dirty="0"/>
              <a:t>Operation names</a:t>
            </a:r>
            <a:r>
              <a:rPr lang="en-US" sz="1600" dirty="0"/>
              <a:t> should come from </a:t>
            </a:r>
            <a:r>
              <a:rPr lang="en-US" sz="1600" b="1" dirty="0"/>
              <a:t>ubiquitous language</a:t>
            </a:r>
          </a:p>
          <a:p>
            <a:r>
              <a:rPr lang="en-US" sz="1600" b="1" dirty="0"/>
              <a:t>Service</a:t>
            </a:r>
            <a:r>
              <a:rPr lang="en-US" sz="1600" dirty="0"/>
              <a:t> &amp; </a:t>
            </a:r>
            <a:r>
              <a:rPr lang="en-US" sz="1600" b="1" dirty="0"/>
              <a:t>interface</a:t>
            </a:r>
            <a:r>
              <a:rPr lang="en-US" sz="1600" dirty="0"/>
              <a:t> should be part of the </a:t>
            </a:r>
            <a:r>
              <a:rPr lang="en-US" sz="1600" b="1" dirty="0"/>
              <a:t>domain model</a:t>
            </a:r>
          </a:p>
        </p:txBody>
      </p:sp>
      <p:pic>
        <p:nvPicPr>
          <p:cNvPr id="37" name="Picture 4">
            <a:extLst>
              <a:ext uri="{FF2B5EF4-FFF2-40B4-BE49-F238E27FC236}">
                <a16:creationId xmlns:a16="http://schemas.microsoft.com/office/drawing/2014/main" id="{1C51A920-0615-47B2-A88C-7586F51E55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86" r="20185" b="-1"/>
          <a:stretch/>
        </p:blipFill>
        <p:spPr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8521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Service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ontent Placeholder 2">
            <a:extLst>
              <a:ext uri="{FF2B5EF4-FFF2-40B4-BE49-F238E27FC236}">
                <a16:creationId xmlns:a16="http://schemas.microsoft.com/office/drawing/2014/main" id="{6524D95A-5A8F-4475-AAC3-65676C2E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kern="1200">
                <a:latin typeface="+mn-lt"/>
                <a:ea typeface="+mn-ea"/>
                <a:cs typeface="+mn-cs"/>
              </a:rPr>
              <a:t>“Sometimes, it just isn’t a thing.”</a:t>
            </a:r>
          </a:p>
          <a:p>
            <a:pPr marL="0" indent="0">
              <a:buNone/>
            </a:pPr>
            <a:r>
              <a:rPr lang="en-US" sz="1800"/>
              <a:t>- </a:t>
            </a:r>
            <a:r>
              <a:rPr lang="en-US" sz="1800" i="1"/>
              <a:t>Eric Evans, Domain Driven Design</a:t>
            </a:r>
            <a:endParaRPr lang="en-US" sz="1800" kern="1200"/>
          </a:p>
        </p:txBody>
      </p:sp>
      <p:pic>
        <p:nvPicPr>
          <p:cNvPr id="4" name="Picture 2" descr="Vector of FOR EXAMPLE typography signs - ID:55144368 - Royalty Free Image -  Stocklib">
            <a:extLst>
              <a:ext uri="{FF2B5EF4-FFF2-40B4-BE49-F238E27FC236}">
                <a16:creationId xmlns:a16="http://schemas.microsoft.com/office/drawing/2014/main" id="{B2E35A73-82E5-4DF7-A2AE-45A25C30C5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3" r="1" b="14705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570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8380A-BC60-4273-9860-009FF79D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E82FC-34BF-47F9-BB6B-2052F2F89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000"/>
              <a:t>Sometimes business rules don’t fit nicely in any existing entities or value objects</a:t>
            </a:r>
          </a:p>
          <a:p>
            <a:r>
              <a:rPr lang="en-US" sz="2000"/>
              <a:t>A value object that exists to evaluate another object against a predicate (rule)</a:t>
            </a:r>
          </a:p>
          <a:p>
            <a:pPr lvl="1"/>
            <a:r>
              <a:rPr lang="en-US" sz="2000"/>
              <a:t>Does the thing satisfy the rule, basically.</a:t>
            </a:r>
          </a:p>
          <a:p>
            <a:pPr lvl="1"/>
            <a:r>
              <a:rPr lang="en-US" sz="2000"/>
              <a:t>Ex. Delinquent invoices</a:t>
            </a:r>
          </a:p>
          <a:p>
            <a:r>
              <a:rPr lang="en-US" sz="2000"/>
              <a:t>Useful for domain queries</a:t>
            </a:r>
          </a:p>
          <a:p>
            <a:pPr lvl="1"/>
            <a:r>
              <a:rPr lang="en-US" sz="2000"/>
              <a:t>Ex. Want to provide a view showing all delinquent invoices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13578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Vector of FOR EXAMPLE typography signs - ID:55144368 - Royalty Free Image -  Stocklib">
            <a:extLst>
              <a:ext uri="{FF2B5EF4-FFF2-40B4-BE49-F238E27FC236}">
                <a16:creationId xmlns:a16="http://schemas.microsoft.com/office/drawing/2014/main" id="{B2E35A73-82E5-4DF7-A2AE-45A25C30C5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0" r="-1" b="17781"/>
          <a:stretch/>
        </p:blipFill>
        <p:spPr bwMode="auto">
          <a:xfrm>
            <a:off x="1124351" y="623275"/>
            <a:ext cx="5584185" cy="560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D95A-5A8F-4475-AAC3-65676C2E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2496" y="4301656"/>
            <a:ext cx="2705619" cy="7626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Queries &amp; rules</a:t>
            </a:r>
          </a:p>
        </p:txBody>
      </p:sp>
    </p:spTree>
    <p:extLst>
      <p:ext uri="{BB962C8B-B14F-4D97-AF65-F5344CB8AC3E}">
        <p14:creationId xmlns:p14="http://schemas.microsoft.com/office/powerpoint/2010/main" val="3870458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Rectangle 70">
            <a:extLst>
              <a:ext uri="{FF2B5EF4-FFF2-40B4-BE49-F238E27FC236}">
                <a16:creationId xmlns:a16="http://schemas.microsoft.com/office/drawing/2014/main" id="{B17F6769-6638-4D95-AFEC-C280CC936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3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9" name="Rectangle 72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2"/>
            <a:ext cx="4688632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DB3E7-5679-4323-818D-4A56A4A31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107" y="329046"/>
            <a:ext cx="3538728" cy="1441566"/>
          </a:xfrm>
        </p:spPr>
        <p:txBody>
          <a:bodyPr anchor="b">
            <a:normAutofit/>
          </a:bodyPr>
          <a:lstStyle/>
          <a:p>
            <a:r>
              <a:rPr lang="en-US" sz="3300"/>
              <a:t>Event</a:t>
            </a:r>
          </a:p>
        </p:txBody>
      </p:sp>
      <p:grpSp>
        <p:nvGrpSpPr>
          <p:cNvPr id="3100" name="Group 74">
            <a:extLst>
              <a:ext uri="{FF2B5EF4-FFF2-40B4-BE49-F238E27FC236}">
                <a16:creationId xmlns:a16="http://schemas.microsoft.com/office/drawing/2014/main" id="{ECB078D0-DA64-4008-B6C9-D44556317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68912" y="44817"/>
            <a:ext cx="233303" cy="772404"/>
            <a:chOff x="11868912" y="44817"/>
            <a:chExt cx="233303" cy="772404"/>
          </a:xfrm>
        </p:grpSpPr>
        <p:sp>
          <p:nvSpPr>
            <p:cNvPr id="76" name="Rectangle 64">
              <a:extLst>
                <a:ext uri="{FF2B5EF4-FFF2-40B4-BE49-F238E27FC236}">
                  <a16:creationId xmlns:a16="http://schemas.microsoft.com/office/drawing/2014/main" id="{F29800A4-9A2B-4C81-AD35-E1E358271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39099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6">
              <a:extLst>
                <a:ext uri="{FF2B5EF4-FFF2-40B4-BE49-F238E27FC236}">
                  <a16:creationId xmlns:a16="http://schemas.microsoft.com/office/drawing/2014/main" id="{D670F86D-8343-411C-9AF4-46A565880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609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4">
              <a:extLst>
                <a:ext uri="{FF2B5EF4-FFF2-40B4-BE49-F238E27FC236}">
                  <a16:creationId xmlns:a16="http://schemas.microsoft.com/office/drawing/2014/main" id="{85412417-8FA9-4F8D-AFDA-E02A7F338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6">
              <a:extLst>
                <a:ext uri="{FF2B5EF4-FFF2-40B4-BE49-F238E27FC236}">
                  <a16:creationId xmlns:a16="http://schemas.microsoft.com/office/drawing/2014/main" id="{9091C2C7-C538-47EA-AA2F-0FC31F8E0A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4">
              <a:extLst>
                <a:ext uri="{FF2B5EF4-FFF2-40B4-BE49-F238E27FC236}">
                  <a16:creationId xmlns:a16="http://schemas.microsoft.com/office/drawing/2014/main" id="{9563A7D5-3F28-41A9-ACBC-C25AC10B1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6">
              <a:extLst>
                <a:ext uri="{FF2B5EF4-FFF2-40B4-BE49-F238E27FC236}">
                  <a16:creationId xmlns:a16="http://schemas.microsoft.com/office/drawing/2014/main" id="{35A24046-DB5E-44FE-8495-071D9FA514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4">
              <a:extLst>
                <a:ext uri="{FF2B5EF4-FFF2-40B4-BE49-F238E27FC236}">
                  <a16:creationId xmlns:a16="http://schemas.microsoft.com/office/drawing/2014/main" id="{F4861A71-0172-4B9E-8AD5-DEBC875FE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6">
              <a:extLst>
                <a:ext uri="{FF2B5EF4-FFF2-40B4-BE49-F238E27FC236}">
                  <a16:creationId xmlns:a16="http://schemas.microsoft.com/office/drawing/2014/main" id="{1BC1026B-5866-4242-8549-C683A5DE1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99C4BC50-8301-4CAA-ACFD-F231EB680F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EA311680-9C24-41FE-AFA4-58C0E8C6C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3629E825-A062-4426-9862-2479B1E7F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C18270A2-5B27-4B40-9334-C7924029F8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8226" y="2092990"/>
            <a:ext cx="4415290" cy="4066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594C46C-648B-426F-B27D-B39E1055B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79" y="3922776"/>
            <a:ext cx="2139190" cy="2373963"/>
            <a:chOff x="723679" y="3922776"/>
            <a:chExt cx="2139190" cy="2373963"/>
          </a:xfrm>
        </p:grpSpPr>
        <p:sp>
          <p:nvSpPr>
            <p:cNvPr id="92" name="Rectangle 66">
              <a:extLst>
                <a:ext uri="{FF2B5EF4-FFF2-40B4-BE49-F238E27FC236}">
                  <a16:creationId xmlns:a16="http://schemas.microsoft.com/office/drawing/2014/main" id="{07AF89F9-F278-4D13-B13A-4412B2E02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76976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96AA84ED-1B05-426A-B7B4-EAD1DEC57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62765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6">
              <a:extLst>
                <a:ext uri="{FF2B5EF4-FFF2-40B4-BE49-F238E27FC236}">
                  <a16:creationId xmlns:a16="http://schemas.microsoft.com/office/drawing/2014/main" id="{9E608073-1C80-4C1F-B42A-7C83D0A06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48554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27338A7A-2629-4345-8A0D-3FA6A9A2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05399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6">
              <a:extLst>
                <a:ext uri="{FF2B5EF4-FFF2-40B4-BE49-F238E27FC236}">
                  <a16:creationId xmlns:a16="http://schemas.microsoft.com/office/drawing/2014/main" id="{50935F32-A8C6-4754-8C6E-52D7A2746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91188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1" name="Rectangle 66">
              <a:extLst>
                <a:ext uri="{FF2B5EF4-FFF2-40B4-BE49-F238E27FC236}">
                  <a16:creationId xmlns:a16="http://schemas.microsoft.com/office/drawing/2014/main" id="{1059BD87-9655-429A-8309-CD60E2B6A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3357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62">
              <a:extLst>
                <a:ext uri="{FF2B5EF4-FFF2-40B4-BE49-F238E27FC236}">
                  <a16:creationId xmlns:a16="http://schemas.microsoft.com/office/drawing/2014/main" id="{8C461803-8B87-4266-8D53-AAC345F8C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3395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59">
              <a:extLst>
                <a:ext uri="{FF2B5EF4-FFF2-40B4-BE49-F238E27FC236}">
                  <a16:creationId xmlns:a16="http://schemas.microsoft.com/office/drawing/2014/main" id="{303DEAB1-68A9-4E4E-8A0F-B76B2782F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19300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64">
              <a:extLst>
                <a:ext uri="{FF2B5EF4-FFF2-40B4-BE49-F238E27FC236}">
                  <a16:creationId xmlns:a16="http://schemas.microsoft.com/office/drawing/2014/main" id="{4E6C3001-1730-4AC1-BBCF-55DC2FC9F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392407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62">
              <a:extLst>
                <a:ext uri="{FF2B5EF4-FFF2-40B4-BE49-F238E27FC236}">
                  <a16:creationId xmlns:a16="http://schemas.microsoft.com/office/drawing/2014/main" id="{FC3D8754-E2EC-4846-8401-1AB76DC2E9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0608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59">
              <a:extLst>
                <a:ext uri="{FF2B5EF4-FFF2-40B4-BE49-F238E27FC236}">
                  <a16:creationId xmlns:a16="http://schemas.microsoft.com/office/drawing/2014/main" id="{A6D00B89-9155-44B1-BF79-D0AFB92A9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2079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62">
              <a:extLst>
                <a:ext uri="{FF2B5EF4-FFF2-40B4-BE49-F238E27FC236}">
                  <a16:creationId xmlns:a16="http://schemas.microsoft.com/office/drawing/2014/main" id="{ACCCB851-64FF-41FA-82DE-0B529AC80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49150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62">
              <a:extLst>
                <a:ext uri="{FF2B5EF4-FFF2-40B4-BE49-F238E27FC236}">
                  <a16:creationId xmlns:a16="http://schemas.microsoft.com/office/drawing/2014/main" id="{04FC2675-8D82-4AD3-BAB2-5980491FB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63891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62">
              <a:extLst>
                <a:ext uri="{FF2B5EF4-FFF2-40B4-BE49-F238E27FC236}">
                  <a16:creationId xmlns:a16="http://schemas.microsoft.com/office/drawing/2014/main" id="{A4A928E7-A666-4CFE-9C80-2950A66F6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92998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59">
              <a:extLst>
                <a:ext uri="{FF2B5EF4-FFF2-40B4-BE49-F238E27FC236}">
                  <a16:creationId xmlns:a16="http://schemas.microsoft.com/office/drawing/2014/main" id="{F98612EA-9367-413F-B08C-00910C3DFE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78344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2">
              <a:extLst>
                <a:ext uri="{FF2B5EF4-FFF2-40B4-BE49-F238E27FC236}">
                  <a16:creationId xmlns:a16="http://schemas.microsoft.com/office/drawing/2014/main" id="{BA40C6F0-7752-49DC-B3B2-BDD41872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91041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59">
              <a:extLst>
                <a:ext uri="{FF2B5EF4-FFF2-40B4-BE49-F238E27FC236}">
                  <a16:creationId xmlns:a16="http://schemas.microsoft.com/office/drawing/2014/main" id="{4B2BCCFB-FAB0-4CFA-88CD-308F37450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614536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62">
              <a:extLst>
                <a:ext uri="{FF2B5EF4-FFF2-40B4-BE49-F238E27FC236}">
                  <a16:creationId xmlns:a16="http://schemas.microsoft.com/office/drawing/2014/main" id="{048FE8DE-CD12-4B79-8FE6-9D4E7BB18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38030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64">
              <a:extLst>
                <a:ext uri="{FF2B5EF4-FFF2-40B4-BE49-F238E27FC236}">
                  <a16:creationId xmlns:a16="http://schemas.microsoft.com/office/drawing/2014/main" id="{6014844D-596B-4ABC-AC8E-90FC3F82B7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61525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66">
              <a:extLst>
                <a:ext uri="{FF2B5EF4-FFF2-40B4-BE49-F238E27FC236}">
                  <a16:creationId xmlns:a16="http://schemas.microsoft.com/office/drawing/2014/main" id="{863A0C9F-1203-439A-89D0-A54DDE685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85019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64">
              <a:extLst>
                <a:ext uri="{FF2B5EF4-FFF2-40B4-BE49-F238E27FC236}">
                  <a16:creationId xmlns:a16="http://schemas.microsoft.com/office/drawing/2014/main" id="{B2DDB24D-31E9-47CB-B32A-75937189D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29443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66">
              <a:extLst>
                <a:ext uri="{FF2B5EF4-FFF2-40B4-BE49-F238E27FC236}">
                  <a16:creationId xmlns:a16="http://schemas.microsoft.com/office/drawing/2014/main" id="{27C40FD6-D67C-4303-AF14-1E8AFAA28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52937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59">
              <a:extLst>
                <a:ext uri="{FF2B5EF4-FFF2-40B4-BE49-F238E27FC236}">
                  <a16:creationId xmlns:a16="http://schemas.microsoft.com/office/drawing/2014/main" id="{20F8D620-BEA4-486B-AF5E-89BD9D847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04256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62">
              <a:extLst>
                <a:ext uri="{FF2B5EF4-FFF2-40B4-BE49-F238E27FC236}">
                  <a16:creationId xmlns:a16="http://schemas.microsoft.com/office/drawing/2014/main" id="{846E57FD-8CE4-44AD-9924-137A1C573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608194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2">
              <a:extLst>
                <a:ext uri="{FF2B5EF4-FFF2-40B4-BE49-F238E27FC236}">
                  <a16:creationId xmlns:a16="http://schemas.microsoft.com/office/drawing/2014/main" id="{95F404FA-5664-4392-B47E-0C69109B5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63937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59">
              <a:extLst>
                <a:ext uri="{FF2B5EF4-FFF2-40B4-BE49-F238E27FC236}">
                  <a16:creationId xmlns:a16="http://schemas.microsoft.com/office/drawing/2014/main" id="{83D2376E-165D-49AF-ABF8-1B07D6E05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7432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64">
              <a:extLst>
                <a:ext uri="{FF2B5EF4-FFF2-40B4-BE49-F238E27FC236}">
                  <a16:creationId xmlns:a16="http://schemas.microsoft.com/office/drawing/2014/main" id="{C5569D28-9FFA-43BB-A6A0-77E6B98D9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2339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66">
              <a:extLst>
                <a:ext uri="{FF2B5EF4-FFF2-40B4-BE49-F238E27FC236}">
                  <a16:creationId xmlns:a16="http://schemas.microsoft.com/office/drawing/2014/main" id="{4DE95501-4324-4E85-872F-DE86F7A42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5833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2">
              <a:extLst>
                <a:ext uri="{FF2B5EF4-FFF2-40B4-BE49-F238E27FC236}">
                  <a16:creationId xmlns:a16="http://schemas.microsoft.com/office/drawing/2014/main" id="{AED12EF1-3977-4AF7-B25F-E0B336B0D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87456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59">
              <a:extLst>
                <a:ext uri="{FF2B5EF4-FFF2-40B4-BE49-F238E27FC236}">
                  <a16:creationId xmlns:a16="http://schemas.microsoft.com/office/drawing/2014/main" id="{BDC413AB-DAF1-447E-BE38-0F813D8E9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610951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62">
              <a:extLst>
                <a:ext uri="{FF2B5EF4-FFF2-40B4-BE49-F238E27FC236}">
                  <a16:creationId xmlns:a16="http://schemas.microsoft.com/office/drawing/2014/main" id="{3CB5F46F-1218-438E-A89E-30CB04AFA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34445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64">
              <a:extLst>
                <a:ext uri="{FF2B5EF4-FFF2-40B4-BE49-F238E27FC236}">
                  <a16:creationId xmlns:a16="http://schemas.microsoft.com/office/drawing/2014/main" id="{D4076B89-B764-45E8-98A6-41F3A73BD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57940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66">
              <a:extLst>
                <a:ext uri="{FF2B5EF4-FFF2-40B4-BE49-F238E27FC236}">
                  <a16:creationId xmlns:a16="http://schemas.microsoft.com/office/drawing/2014/main" id="{0A5DCE88-05FC-4644-B893-4DF23CCB3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81434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Rectangle 64">
              <a:extLst>
                <a:ext uri="{FF2B5EF4-FFF2-40B4-BE49-F238E27FC236}">
                  <a16:creationId xmlns:a16="http://schemas.microsoft.com/office/drawing/2014/main" id="{0D121A81-8943-4E9C-8336-926B6DA0F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25858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66">
              <a:extLst>
                <a:ext uri="{FF2B5EF4-FFF2-40B4-BE49-F238E27FC236}">
                  <a16:creationId xmlns:a16="http://schemas.microsoft.com/office/drawing/2014/main" id="{6451CBED-1528-46A6-9062-38FC3A8F6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49352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59">
              <a:extLst>
                <a:ext uri="{FF2B5EF4-FFF2-40B4-BE49-F238E27FC236}">
                  <a16:creationId xmlns:a16="http://schemas.microsoft.com/office/drawing/2014/main" id="{D5F44360-6CED-4DBC-A49F-AFCD10606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00671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62">
              <a:extLst>
                <a:ext uri="{FF2B5EF4-FFF2-40B4-BE49-F238E27FC236}">
                  <a16:creationId xmlns:a16="http://schemas.microsoft.com/office/drawing/2014/main" id="{730A8CF4-AC28-440B-A77C-D2517B2DE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2">
              <a:extLst>
                <a:ext uri="{FF2B5EF4-FFF2-40B4-BE49-F238E27FC236}">
                  <a16:creationId xmlns:a16="http://schemas.microsoft.com/office/drawing/2014/main" id="{2FC7E2B3-BB06-4E07-8297-2B71232F6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60352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59">
              <a:extLst>
                <a:ext uri="{FF2B5EF4-FFF2-40B4-BE49-F238E27FC236}">
                  <a16:creationId xmlns:a16="http://schemas.microsoft.com/office/drawing/2014/main" id="{A63DD27D-C24C-43E8-B026-4A1822D1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3847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64">
              <a:extLst>
                <a:ext uri="{FF2B5EF4-FFF2-40B4-BE49-F238E27FC236}">
                  <a16:creationId xmlns:a16="http://schemas.microsoft.com/office/drawing/2014/main" id="{7FF7101A-AD9F-4ECB-B61B-5FB202FCA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798754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66">
              <a:extLst>
                <a:ext uri="{FF2B5EF4-FFF2-40B4-BE49-F238E27FC236}">
                  <a16:creationId xmlns:a16="http://schemas.microsoft.com/office/drawing/2014/main" id="{569F1B0A-7128-4526-9763-A9BE0A8F0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248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19E4F-435D-4D82-BDF0-DE487576C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4" y="2377440"/>
            <a:ext cx="3640143" cy="3493008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Happened in the past</a:t>
            </a:r>
          </a:p>
          <a:p>
            <a:r>
              <a:rPr lang="en-US" sz="1800" dirty="0">
                <a:solidFill>
                  <a:srgbClr val="FFFFFF"/>
                </a:solidFill>
              </a:rPr>
              <a:t>Expresses domain state changes</a:t>
            </a:r>
          </a:p>
          <a:p>
            <a:r>
              <a:rPr lang="en-US" sz="1800" dirty="0">
                <a:solidFill>
                  <a:srgbClr val="FFFFFF"/>
                </a:solidFill>
              </a:rPr>
              <a:t>Support separation of concerns</a:t>
            </a:r>
          </a:p>
          <a:p>
            <a:r>
              <a:rPr lang="en-US" sz="1800" dirty="0">
                <a:solidFill>
                  <a:srgbClr val="FFFFFF"/>
                </a:solidFill>
              </a:rPr>
              <a:t>Makes it possible to integrate w/ other bounded contexts</a:t>
            </a:r>
          </a:p>
          <a:p>
            <a:r>
              <a:rPr lang="en-US" sz="1800" dirty="0">
                <a:solidFill>
                  <a:srgbClr val="FFFFFF"/>
                </a:solidFill>
              </a:rPr>
              <a:t>Integration vs. Domain events</a:t>
            </a:r>
          </a:p>
          <a:p>
            <a:pPr lvl="1"/>
            <a:r>
              <a:rPr lang="en-US" sz="1800" dirty="0" err="1">
                <a:solidFill>
                  <a:srgbClr val="FFFFFF"/>
                </a:solidFill>
              </a:rPr>
              <a:t>MediatR</a:t>
            </a:r>
            <a:r>
              <a:rPr lang="en-US" sz="1800" dirty="0">
                <a:solidFill>
                  <a:srgbClr val="FFFFFF"/>
                </a:solidFill>
              </a:rPr>
              <a:t> (mediator, pub/sub)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</a:rPr>
              <a:t>EventGrid, Service Bus, etc.</a:t>
            </a:r>
          </a:p>
          <a:p>
            <a:pPr lvl="1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1042D5D-1526-4F0E-9DC8-2E4FE79C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5491" y="881148"/>
            <a:ext cx="5882327" cy="5265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B596E5F-33D2-44C4-A7E2-809778822CE5}"/>
              </a:ext>
            </a:extLst>
          </p:cNvPr>
          <p:cNvGrpSpPr/>
          <p:nvPr/>
        </p:nvGrpSpPr>
        <p:grpSpPr>
          <a:xfrm>
            <a:off x="6059970" y="1887991"/>
            <a:ext cx="5273804" cy="3251630"/>
            <a:chOff x="5229225" y="787012"/>
            <a:chExt cx="6962775" cy="4292986"/>
          </a:xfrm>
        </p:grpSpPr>
        <p:pic>
          <p:nvPicPr>
            <p:cNvPr id="3074" name="Picture 2" descr="SOA - Enterprise Service Bus">
              <a:extLst>
                <a:ext uri="{FF2B5EF4-FFF2-40B4-BE49-F238E27FC236}">
                  <a16:creationId xmlns:a16="http://schemas.microsoft.com/office/drawing/2014/main" id="{A2FCCE57-49B7-41E9-8617-7F5ABB7B1F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225" y="787012"/>
              <a:ext cx="6962775" cy="401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9A357A-F8F6-4E6D-B408-05214415B794}"/>
                </a:ext>
              </a:extLst>
            </p:cNvPr>
            <p:cNvSpPr txBox="1"/>
            <p:nvPr/>
          </p:nvSpPr>
          <p:spPr>
            <a:xfrm>
              <a:off x="5653086" y="4802999"/>
              <a:ext cx="4638676" cy="276999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500"/>
                <a:t>https://www.tutorialspoint.com/soa/soa_enterprise_service_bus.htm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679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474757"/>
            <a:ext cx="3734698" cy="32102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EB2E44E-30A6-416E-A45D-B1E328629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414016"/>
            <a:ext cx="232963" cy="1340860"/>
            <a:chOff x="56167" y="2050133"/>
            <a:chExt cx="232963" cy="1340860"/>
          </a:xfrm>
        </p:grpSpPr>
        <p:sp>
          <p:nvSpPr>
            <p:cNvPr id="37" name="Rectangle 2">
              <a:extLst>
                <a:ext uri="{FF2B5EF4-FFF2-40B4-BE49-F238E27FC236}">
                  <a16:creationId xmlns:a16="http://schemas.microsoft.com/office/drawing/2014/main" id="{FC3F1FAE-BAA2-4238-87B4-F57CD6E0D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59">
              <a:extLst>
                <a:ext uri="{FF2B5EF4-FFF2-40B4-BE49-F238E27FC236}">
                  <a16:creationId xmlns:a16="http://schemas.microsoft.com/office/drawing/2014/main" id="{089CF776-26E3-443A-9B0A-EBD6CE7AE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id="{1F6F9BAB-A8A1-4A62-86FC-5B3157A6E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59">
              <a:extLst>
                <a:ext uri="{FF2B5EF4-FFF2-40B4-BE49-F238E27FC236}">
                  <a16:creationId xmlns:a16="http://schemas.microsoft.com/office/drawing/2014/main" id="{7A2B6B81-FF9A-43F6-A1AE-917DAA4B0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2">
              <a:extLst>
                <a:ext uri="{FF2B5EF4-FFF2-40B4-BE49-F238E27FC236}">
                  <a16:creationId xmlns:a16="http://schemas.microsoft.com/office/drawing/2014/main" id="{49817315-151B-4CB1-A230-5A36AF7FB4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59">
              <a:extLst>
                <a:ext uri="{FF2B5EF4-FFF2-40B4-BE49-F238E27FC236}">
                  <a16:creationId xmlns:a16="http://schemas.microsoft.com/office/drawing/2014/main" id="{6CC335AB-9541-4183-93A8-9687D50AB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2">
              <a:extLst>
                <a:ext uri="{FF2B5EF4-FFF2-40B4-BE49-F238E27FC236}">
                  <a16:creationId xmlns:a16="http://schemas.microsoft.com/office/drawing/2014/main" id="{ED940D30-BF06-4C7A-8790-F0D998247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59">
              <a:extLst>
                <a:ext uri="{FF2B5EF4-FFF2-40B4-BE49-F238E27FC236}">
                  <a16:creationId xmlns:a16="http://schemas.microsoft.com/office/drawing/2014/main" id="{A52173BB-5BB4-4AB9-AC66-79CF7406D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2">
              <a:extLst>
                <a:ext uri="{FF2B5EF4-FFF2-40B4-BE49-F238E27FC236}">
                  <a16:creationId xmlns:a16="http://schemas.microsoft.com/office/drawing/2014/main" id="{CD8A6114-D58C-4BB6-9AFE-064C927F3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59">
              <a:extLst>
                <a:ext uri="{FF2B5EF4-FFF2-40B4-BE49-F238E27FC236}">
                  <a16:creationId xmlns:a16="http://schemas.microsoft.com/office/drawing/2014/main" id="{B4E88F94-25A1-4836-8BB3-4271B636B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2">
              <a:extLst>
                <a:ext uri="{FF2B5EF4-FFF2-40B4-BE49-F238E27FC236}">
                  <a16:creationId xmlns:a16="http://schemas.microsoft.com/office/drawing/2014/main" id="{25A83C54-E0E4-4E8A-9EE6-C17D26417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59">
              <a:extLst>
                <a:ext uri="{FF2B5EF4-FFF2-40B4-BE49-F238E27FC236}">
                  <a16:creationId xmlns:a16="http://schemas.microsoft.com/office/drawing/2014/main" id="{0675818B-7A46-4DED-BBFC-4697A4C04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2">
              <a:extLst>
                <a:ext uri="{FF2B5EF4-FFF2-40B4-BE49-F238E27FC236}">
                  <a16:creationId xmlns:a16="http://schemas.microsoft.com/office/drawing/2014/main" id="{AF3B1214-DA5A-4076-BE6B-3D9D3ECC6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9E008EA5-BFDE-4E41-A137-7528BC706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2">
              <a:extLst>
                <a:ext uri="{FF2B5EF4-FFF2-40B4-BE49-F238E27FC236}">
                  <a16:creationId xmlns:a16="http://schemas.microsoft.com/office/drawing/2014/main" id="{46544C80-52A4-45E4-BFA9-EF2DF3498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9">
              <a:extLst>
                <a:ext uri="{FF2B5EF4-FFF2-40B4-BE49-F238E27FC236}">
                  <a16:creationId xmlns:a16="http://schemas.microsoft.com/office/drawing/2014/main" id="{905E3B05-2EB1-44FB-ADE8-F4CD5217A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2">
              <a:extLst>
                <a:ext uri="{FF2B5EF4-FFF2-40B4-BE49-F238E27FC236}">
                  <a16:creationId xmlns:a16="http://schemas.microsoft.com/office/drawing/2014/main" id="{02542866-00BE-41E8-955D-E3B4E6E03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9">
              <a:extLst>
                <a:ext uri="{FF2B5EF4-FFF2-40B4-BE49-F238E27FC236}">
                  <a16:creationId xmlns:a16="http://schemas.microsoft.com/office/drawing/2014/main" id="{ADC9572A-D4F6-4C5A-B2C8-C00E855CB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2">
              <a:extLst>
                <a:ext uri="{FF2B5EF4-FFF2-40B4-BE49-F238E27FC236}">
                  <a16:creationId xmlns:a16="http://schemas.microsoft.com/office/drawing/2014/main" id="{BBF83543-D986-4CD0-A24E-9802847B8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9">
              <a:extLst>
                <a:ext uri="{FF2B5EF4-FFF2-40B4-BE49-F238E27FC236}">
                  <a16:creationId xmlns:a16="http://schemas.microsoft.com/office/drawing/2014/main" id="{15E8B8C4-D90E-4DC6-BA2D-D21C33318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4472"/>
            <a:ext cx="5291468" cy="1490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D95A-5A8F-4475-AAC3-65676C2E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29" y="3214367"/>
            <a:ext cx="4376651" cy="7955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Hey, what just happened?</a:t>
            </a:r>
          </a:p>
        </p:txBody>
      </p:sp>
      <p:pic>
        <p:nvPicPr>
          <p:cNvPr id="4" name="Picture 2" descr="Vector of FOR EXAMPLE typography signs - ID:55144368 - Royalty Free Image -  Stocklib">
            <a:extLst>
              <a:ext uri="{FF2B5EF4-FFF2-40B4-BE49-F238E27FC236}">
                <a16:creationId xmlns:a16="http://schemas.microsoft.com/office/drawing/2014/main" id="{B2E35A73-82E5-4DF7-A2AE-45A25C30C5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0" r="-1" b="17781"/>
          <a:stretch/>
        </p:blipFill>
        <p:spPr bwMode="auto">
          <a:xfrm>
            <a:off x="5934490" y="365760"/>
            <a:ext cx="5570824" cy="559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5852160" cy="356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88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Shared Kernel</a:t>
            </a:r>
          </a:p>
        </p:txBody>
      </p:sp>
      <p:sp>
        <p:nvSpPr>
          <p:cNvPr id="410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D95A-5A8F-4475-AAC3-65676C2E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 lnSpcReduction="10000"/>
          </a:bodyPr>
          <a:lstStyle/>
          <a:p>
            <a:r>
              <a:rPr lang="en-US" sz="1700" dirty="0"/>
              <a:t>Library(</a:t>
            </a:r>
            <a:r>
              <a:rPr lang="en-US" sz="1700" dirty="0" err="1"/>
              <a:t>ies</a:t>
            </a:r>
            <a:r>
              <a:rPr lang="en-US" sz="1700" dirty="0"/>
              <a:t>) for code shared between different bounded contexts</a:t>
            </a:r>
          </a:p>
          <a:p>
            <a:r>
              <a:rPr lang="en-US" sz="1700" dirty="0"/>
              <a:t>Cross-cutting</a:t>
            </a:r>
          </a:p>
          <a:p>
            <a:r>
              <a:rPr lang="en-US" sz="1700" dirty="0"/>
              <a:t>Nothing subdomain-specific</a:t>
            </a:r>
          </a:p>
          <a:p>
            <a:pPr lvl="1"/>
            <a:r>
              <a:rPr lang="en-US" sz="1700" dirty="0"/>
              <a:t>Ex. Security, logging &amp; monitoring, </a:t>
            </a:r>
            <a:r>
              <a:rPr lang="en-US" sz="1700" dirty="0" err="1"/>
              <a:t>IRepository</a:t>
            </a:r>
            <a:r>
              <a:rPr lang="en-US" sz="1700" dirty="0"/>
              <a:t>, base repo implementation, exceptions, DDD-related base classes (Entity, </a:t>
            </a:r>
            <a:r>
              <a:rPr lang="en-US" sz="1700" dirty="0" err="1"/>
              <a:t>ValueObject</a:t>
            </a:r>
            <a:r>
              <a:rPr lang="en-US" sz="1700" dirty="0"/>
              <a:t>, Specification</a:t>
            </a:r>
          </a:p>
          <a:p>
            <a:r>
              <a:rPr lang="en-US" sz="1700" dirty="0"/>
              <a:t>Generic (but important) enough to share </a:t>
            </a:r>
            <a:r>
              <a:rPr lang="en-US" sz="1700"/>
              <a:t>across bounded contexts</a:t>
            </a:r>
          </a:p>
          <a:p>
            <a:r>
              <a:rPr lang="en-US" sz="1700" dirty="0"/>
              <a:t>Shouldn’t change much</a:t>
            </a:r>
          </a:p>
          <a:p>
            <a:pPr lvl="1"/>
            <a:r>
              <a:rPr lang="en-US" sz="1700" dirty="0"/>
              <a:t>When changing, every team should agree</a:t>
            </a:r>
          </a:p>
          <a:p>
            <a:r>
              <a:rPr lang="en-US" sz="1700" dirty="0"/>
              <a:t>Could implement as </a:t>
            </a:r>
            <a:r>
              <a:rPr lang="en-US" sz="1700" dirty="0" err="1"/>
              <a:t>Nuget</a:t>
            </a:r>
            <a:r>
              <a:rPr lang="en-US" sz="1700" dirty="0"/>
              <a:t> package(s) in dotnet</a:t>
            </a:r>
          </a:p>
          <a:p>
            <a:endParaRPr lang="en-US" sz="17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9B8EDF-2D7E-4EF6-8665-5B5B14DE6900}"/>
              </a:ext>
            </a:extLst>
          </p:cNvPr>
          <p:cNvGrpSpPr/>
          <p:nvPr/>
        </p:nvGrpSpPr>
        <p:grpSpPr>
          <a:xfrm>
            <a:off x="6099048" y="2114580"/>
            <a:ext cx="5458968" cy="2601468"/>
            <a:chOff x="6099048" y="2114580"/>
            <a:chExt cx="5458968" cy="2601468"/>
          </a:xfrm>
        </p:grpSpPr>
        <p:pic>
          <p:nvPicPr>
            <p:cNvPr id="4098" name="Picture 2" descr="4. Context Mapping - What Is Domain-Driven Design? [Book]">
              <a:extLst>
                <a:ext uri="{FF2B5EF4-FFF2-40B4-BE49-F238E27FC236}">
                  <a16:creationId xmlns:a16="http://schemas.microsoft.com/office/drawing/2014/main" id="{9247B0D5-6F76-4DAD-9732-68A679CBC0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9048" y="2114580"/>
              <a:ext cx="5458968" cy="2336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B909A5-15BF-40C8-800C-84F0602933E6}"/>
                </a:ext>
              </a:extLst>
            </p:cNvPr>
            <p:cNvSpPr txBox="1"/>
            <p:nvPr/>
          </p:nvSpPr>
          <p:spPr>
            <a:xfrm>
              <a:off x="8077200" y="4451076"/>
              <a:ext cx="1704975" cy="26497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dirty="0"/>
                <a:t>https://bit.ly/3Eqw6vT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688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EEBA6D-CDF4-4CC7-A34F-7D09D9E7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Point?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4C0A53-BE6D-47D7-BF53-F329DA755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399"/>
            <a:ext cx="6233683" cy="4351338"/>
          </a:xfrm>
        </p:spPr>
        <p:txBody>
          <a:bodyPr/>
          <a:lstStyle/>
          <a:p>
            <a:r>
              <a:rPr lang="en-US" dirty="0"/>
              <a:t>Enterprise software is complicated</a:t>
            </a:r>
          </a:p>
          <a:p>
            <a:r>
              <a:rPr lang="en-US" dirty="0"/>
              <a:t>Software development is hard</a:t>
            </a:r>
          </a:p>
          <a:p>
            <a:r>
              <a:rPr lang="en-US" dirty="0"/>
              <a:t>Traditional documentation is unhelpful</a:t>
            </a:r>
          </a:p>
          <a:p>
            <a:r>
              <a:rPr lang="en-US" dirty="0"/>
              <a:t>Often implementation and conceptual model do not match</a:t>
            </a:r>
          </a:p>
        </p:txBody>
      </p:sp>
      <p:pic>
        <p:nvPicPr>
          <p:cNvPr id="1026" name="Picture 2" descr="Amazon.com: Domain-Driven Design: Tackling Complexity in the Heart of  Software eBook : Eric, Evans: Kindle Store">
            <a:extLst>
              <a:ext uri="{FF2B5EF4-FFF2-40B4-BE49-F238E27FC236}">
                <a16:creationId xmlns:a16="http://schemas.microsoft.com/office/drawing/2014/main" id="{6D252F1F-0CBC-404E-9128-EDF6D3875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893" y="1259292"/>
            <a:ext cx="36004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00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4F519EA-836C-4E21-87EE-CE7AB018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26280"/>
            <a:ext cx="4449464" cy="233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3374" y="702944"/>
            <a:ext cx="5369325" cy="5586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6F1C7-6A42-4B15-905A-7F62091E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805" y="1345958"/>
            <a:ext cx="4193196" cy="4166085"/>
          </a:xfrm>
        </p:spPr>
        <p:txBody>
          <a:bodyPr>
            <a:normAutofit/>
          </a:bodyPr>
          <a:lstStyle/>
          <a:p>
            <a:r>
              <a:rPr lang="en-US" sz="4600" dirty="0"/>
              <a:t>Main Idea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33A70A-9722-46F0-A5EB-C72F78747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3048506"/>
            <a:ext cx="630289" cy="765242"/>
            <a:chOff x="45711" y="3048506"/>
            <a:chExt cx="630289" cy="765242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E424FCE-3213-4BEE-A1E8-B7E8AEA5A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5EE95433-383A-45BD-BFCA-833B8F0AE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2">
              <a:extLst>
                <a:ext uri="{FF2B5EF4-FFF2-40B4-BE49-F238E27FC236}">
                  <a16:creationId xmlns:a16="http://schemas.microsoft.com/office/drawing/2014/main" id="{2EEA944D-C4D5-48D7-804D-86BE8AFC8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F3FCE305-3F55-48BF-8549-01E0364C8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23D7F518-6C41-4C3F-9060-C9FE0B1D4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3B93E94B-19C7-49C9-A135-582F72B1A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FEF28287-3D78-44FC-8C53-70755EAF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2">
              <a:extLst>
                <a:ext uri="{FF2B5EF4-FFF2-40B4-BE49-F238E27FC236}">
                  <a16:creationId xmlns:a16="http://schemas.microsoft.com/office/drawing/2014/main" id="{2E8ECBA7-D5B5-48AD-9108-4EB4FB5AA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9CDB17F-9370-4BDB-AF7D-0C10664AF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65D03FDE-4254-4CCB-ACA1-CCF9ED99A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406E5C16-E87A-48D6-808A-4E99A9FA2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DD6696B0-7715-471B-835A-DA4F6E0B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2">
              <a:extLst>
                <a:ext uri="{FF2B5EF4-FFF2-40B4-BE49-F238E27FC236}">
                  <a16:creationId xmlns:a16="http://schemas.microsoft.com/office/drawing/2014/main" id="{7B7BE224-1A69-42AA-9C1C-29ADE08B2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F4CBB296-B6FF-43BA-A2F1-471A7D6A3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7B9B8F5E-97B1-4CC6-A25F-0406AF9F8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9EB4DAA2-343C-4239-A2B2-D2412770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8D6B2AAD-8F5E-4D57-B2E6-7DBB7953C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2">
              <a:extLst>
                <a:ext uri="{FF2B5EF4-FFF2-40B4-BE49-F238E27FC236}">
                  <a16:creationId xmlns:a16="http://schemas.microsoft.com/office/drawing/2014/main" id="{9CE95F93-6BC5-4616-9F8D-B941B4B8F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8C3D8DE-DC76-487C-8C2A-7684D5C9E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56088CB5-E2A8-49A4-8AB5-6D5463E03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">
              <a:extLst>
                <a:ext uri="{FF2B5EF4-FFF2-40B4-BE49-F238E27FC236}">
                  <a16:creationId xmlns:a16="http://schemas.microsoft.com/office/drawing/2014/main" id="{372F50F8-8B88-48EF-B21C-B5B264262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59">
              <a:extLst>
                <a:ext uri="{FF2B5EF4-FFF2-40B4-BE49-F238E27FC236}">
                  <a16:creationId xmlns:a16="http://schemas.microsoft.com/office/drawing/2014/main" id="{37008499-DF9A-4230-BE00-35B862316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2">
              <a:extLst>
                <a:ext uri="{FF2B5EF4-FFF2-40B4-BE49-F238E27FC236}">
                  <a16:creationId xmlns:a16="http://schemas.microsoft.com/office/drawing/2014/main" id="{BCEE48F0-E436-451D-A5FE-0D818D19E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6852656E-1E8F-41F9-900D-8E8CC1B2B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489DA605-39DD-45FD-9796-12A36B23B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69AE1-2B1B-4107-8F27-4E292990C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868" y="928936"/>
            <a:ext cx="6102757" cy="5357387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Developers</a:t>
            </a:r>
            <a:r>
              <a:rPr lang="en-US" sz="2000" dirty="0"/>
              <a:t> &amp; </a:t>
            </a:r>
            <a:r>
              <a:rPr lang="en-US" sz="2000" b="1" dirty="0"/>
              <a:t>domain experts</a:t>
            </a:r>
            <a:r>
              <a:rPr lang="en-US" sz="2000" dirty="0"/>
              <a:t> work to identify </a:t>
            </a:r>
            <a:r>
              <a:rPr lang="en-US" sz="2000" b="1" dirty="0"/>
              <a:t>key concepts &amp; behaviors</a:t>
            </a:r>
          </a:p>
          <a:p>
            <a:r>
              <a:rPr lang="en-US" sz="2000" dirty="0"/>
              <a:t>Create a </a:t>
            </a:r>
            <a:r>
              <a:rPr lang="en-US" sz="2000" b="1" dirty="0"/>
              <a:t>conceptual model </a:t>
            </a:r>
            <a:r>
              <a:rPr lang="en-US" sz="2000" dirty="0"/>
              <a:t>that represents these</a:t>
            </a:r>
          </a:p>
          <a:p>
            <a:r>
              <a:rPr lang="en-US" sz="2000" dirty="0"/>
              <a:t>Develop </a:t>
            </a:r>
            <a:r>
              <a:rPr lang="en-US" sz="2000" b="1" dirty="0"/>
              <a:t>shared language</a:t>
            </a:r>
            <a:r>
              <a:rPr lang="en-US" sz="2000" dirty="0"/>
              <a:t> based on the model</a:t>
            </a:r>
          </a:p>
          <a:p>
            <a:r>
              <a:rPr lang="en-US" sz="2000" b="1" dirty="0"/>
              <a:t>Match</a:t>
            </a:r>
            <a:r>
              <a:rPr lang="en-US" sz="2000" dirty="0"/>
              <a:t> your </a:t>
            </a:r>
            <a:r>
              <a:rPr lang="en-US" sz="2000" b="1" dirty="0"/>
              <a:t>implementation</a:t>
            </a:r>
            <a:r>
              <a:rPr lang="en-US" sz="2000" dirty="0"/>
              <a:t> to the </a:t>
            </a:r>
            <a:r>
              <a:rPr lang="en-US" sz="2000" b="1" dirty="0"/>
              <a:t>conceptual model</a:t>
            </a:r>
          </a:p>
          <a:p>
            <a:r>
              <a:rPr lang="en-US" sz="2000" dirty="0"/>
              <a:t>If a domain expert can’t understand a concept, it doesn’t belong in the model – Ex. “controller”, “endpoint”, “client”, “database”</a:t>
            </a:r>
          </a:p>
          <a:p>
            <a:r>
              <a:rPr lang="en-US" sz="2000" dirty="0"/>
              <a:t>Iterate, refine, refactor</a:t>
            </a:r>
          </a:p>
          <a:p>
            <a:pPr lvl="1"/>
            <a:r>
              <a:rPr lang="en-US" sz="2000" dirty="0"/>
              <a:t>If a concept no longer makes sense, remove it or put it where it does make sense</a:t>
            </a:r>
          </a:p>
          <a:p>
            <a:pPr lvl="2"/>
            <a:r>
              <a:rPr lang="en-US" sz="1600" dirty="0"/>
              <a:t>Audit vs. Billing</a:t>
            </a:r>
          </a:p>
          <a:p>
            <a:r>
              <a:rPr lang="en-US" sz="2000" dirty="0"/>
              <a:t>Pragmatic vs. Dogmatic</a:t>
            </a:r>
          </a:p>
        </p:txBody>
      </p:sp>
    </p:spTree>
    <p:extLst>
      <p:ext uri="{BB962C8B-B14F-4D97-AF65-F5344CB8AC3E}">
        <p14:creationId xmlns:p14="http://schemas.microsoft.com/office/powerpoint/2010/main" val="139909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4F519EA-836C-4E21-87EE-CE7AB018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26280"/>
            <a:ext cx="4449464" cy="233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3374" y="702944"/>
            <a:ext cx="5369325" cy="5586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7198B-72EB-4E0C-A5EA-09043D20D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805" y="1345958"/>
            <a:ext cx="4193196" cy="4166085"/>
          </a:xfrm>
        </p:spPr>
        <p:txBody>
          <a:bodyPr>
            <a:normAutofit/>
          </a:bodyPr>
          <a:lstStyle/>
          <a:p>
            <a:r>
              <a:rPr lang="en-US" sz="4600"/>
              <a:t>Implementation Tips &amp; Tidbits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33A70A-9722-46F0-A5EB-C72F78747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3048506"/>
            <a:ext cx="630289" cy="765242"/>
            <a:chOff x="45711" y="3048506"/>
            <a:chExt cx="630289" cy="765242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E424FCE-3213-4BEE-A1E8-B7E8AEA5A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5EE95433-383A-45BD-BFCA-833B8F0AE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2">
              <a:extLst>
                <a:ext uri="{FF2B5EF4-FFF2-40B4-BE49-F238E27FC236}">
                  <a16:creationId xmlns:a16="http://schemas.microsoft.com/office/drawing/2014/main" id="{2EEA944D-C4D5-48D7-804D-86BE8AFC8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F3FCE305-3F55-48BF-8549-01E0364C8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23D7F518-6C41-4C3F-9060-C9FE0B1D4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3B93E94B-19C7-49C9-A135-582F72B1A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FEF28287-3D78-44FC-8C53-70755EAF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2">
              <a:extLst>
                <a:ext uri="{FF2B5EF4-FFF2-40B4-BE49-F238E27FC236}">
                  <a16:creationId xmlns:a16="http://schemas.microsoft.com/office/drawing/2014/main" id="{2E8ECBA7-D5B5-48AD-9108-4EB4FB5AA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9CDB17F-9370-4BDB-AF7D-0C10664AF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65D03FDE-4254-4CCB-ACA1-CCF9ED99A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406E5C16-E87A-48D6-808A-4E99A9FA2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DD6696B0-7715-471B-835A-DA4F6E0B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2">
              <a:extLst>
                <a:ext uri="{FF2B5EF4-FFF2-40B4-BE49-F238E27FC236}">
                  <a16:creationId xmlns:a16="http://schemas.microsoft.com/office/drawing/2014/main" id="{7B7BE224-1A69-42AA-9C1C-29ADE08B2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F4CBB296-B6FF-43BA-A2F1-471A7D6A3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7B9B8F5E-97B1-4CC6-A25F-0406AF9F8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9EB4DAA2-343C-4239-A2B2-D2412770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8D6B2AAD-8F5E-4D57-B2E6-7DBB7953C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2">
              <a:extLst>
                <a:ext uri="{FF2B5EF4-FFF2-40B4-BE49-F238E27FC236}">
                  <a16:creationId xmlns:a16="http://schemas.microsoft.com/office/drawing/2014/main" id="{9CE95F93-6BC5-4616-9F8D-B941B4B8F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8C3D8DE-DC76-487C-8C2A-7684D5C9E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56088CB5-E2A8-49A4-8AB5-6D5463E03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">
              <a:extLst>
                <a:ext uri="{FF2B5EF4-FFF2-40B4-BE49-F238E27FC236}">
                  <a16:creationId xmlns:a16="http://schemas.microsoft.com/office/drawing/2014/main" id="{372F50F8-8B88-48EF-B21C-B5B264262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59">
              <a:extLst>
                <a:ext uri="{FF2B5EF4-FFF2-40B4-BE49-F238E27FC236}">
                  <a16:creationId xmlns:a16="http://schemas.microsoft.com/office/drawing/2014/main" id="{37008499-DF9A-4230-BE00-35B862316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2">
              <a:extLst>
                <a:ext uri="{FF2B5EF4-FFF2-40B4-BE49-F238E27FC236}">
                  <a16:creationId xmlns:a16="http://schemas.microsoft.com/office/drawing/2014/main" id="{BCEE48F0-E436-451D-A5FE-0D818D19E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6852656E-1E8F-41F9-900D-8E8CC1B2B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489DA605-39DD-45FD-9796-12A36B23B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DF99D-39A0-40C9-87C1-12BE7A9AD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734" y="750307"/>
            <a:ext cx="5369326" cy="5357387"/>
          </a:xfrm>
        </p:spPr>
        <p:txBody>
          <a:bodyPr anchor="ctr">
            <a:normAutofit/>
          </a:bodyPr>
          <a:lstStyle/>
          <a:p>
            <a:r>
              <a:rPr lang="en-US" sz="2200" dirty="0"/>
              <a:t>Use </a:t>
            </a:r>
            <a:r>
              <a:rPr lang="en-US" sz="2200" b="1" dirty="0"/>
              <a:t>GUIDs</a:t>
            </a:r>
            <a:r>
              <a:rPr lang="en-US" sz="2200" dirty="0"/>
              <a:t> for entity ids</a:t>
            </a:r>
          </a:p>
          <a:p>
            <a:pPr lvl="1"/>
            <a:r>
              <a:rPr lang="en-US" sz="2200" dirty="0"/>
              <a:t>Doesn’t rely on round trip to the database to create</a:t>
            </a:r>
          </a:p>
          <a:p>
            <a:r>
              <a:rPr lang="en-US" sz="2000" b="1" dirty="0"/>
              <a:t>Avoid service-to-service</a:t>
            </a:r>
            <a:r>
              <a:rPr lang="en-US" sz="2000" dirty="0"/>
              <a:t> direct communication</a:t>
            </a:r>
          </a:p>
          <a:p>
            <a:pPr lvl="1"/>
            <a:r>
              <a:rPr lang="en-US" sz="2000" dirty="0"/>
              <a:t>Communicate with </a:t>
            </a:r>
            <a:r>
              <a:rPr lang="en-US" sz="2000" b="1" dirty="0"/>
              <a:t>commands</a:t>
            </a:r>
            <a:r>
              <a:rPr lang="en-US" sz="2000" dirty="0"/>
              <a:t> and </a:t>
            </a:r>
            <a:r>
              <a:rPr lang="en-US" sz="2000" b="1" dirty="0"/>
              <a:t>events</a:t>
            </a:r>
          </a:p>
          <a:p>
            <a:pPr lvl="1"/>
            <a:r>
              <a:rPr lang="en-US" sz="2000" dirty="0"/>
              <a:t>Use </a:t>
            </a:r>
            <a:r>
              <a:rPr lang="en-US" sz="2000" b="1" dirty="0"/>
              <a:t>API gateway</a:t>
            </a:r>
            <a:r>
              <a:rPr lang="en-US" sz="2000" dirty="0"/>
              <a:t> and </a:t>
            </a:r>
            <a:r>
              <a:rPr lang="en-US" sz="2000" b="1" dirty="0"/>
              <a:t>service discovery</a:t>
            </a:r>
          </a:p>
          <a:p>
            <a:pPr lvl="1"/>
            <a:r>
              <a:rPr lang="en-US" sz="2000" dirty="0"/>
              <a:t>“Front end” applications communicate through API gateway</a:t>
            </a:r>
          </a:p>
          <a:p>
            <a:r>
              <a:rPr lang="en-US" sz="2200" dirty="0"/>
              <a:t>Practice </a:t>
            </a:r>
            <a:r>
              <a:rPr lang="en-US" sz="2200" b="1" dirty="0"/>
              <a:t>Event Storming</a:t>
            </a:r>
            <a:r>
              <a:rPr lang="en-US" sz="2200" dirty="0"/>
              <a:t> to flesh out </a:t>
            </a:r>
            <a:r>
              <a:rPr lang="en-US" sz="2200" b="1" dirty="0"/>
              <a:t>commands</a:t>
            </a:r>
            <a:r>
              <a:rPr lang="en-US" sz="2200" dirty="0"/>
              <a:t>, </a:t>
            </a:r>
            <a:r>
              <a:rPr lang="en-US" sz="2200" b="1" dirty="0"/>
              <a:t>events</a:t>
            </a:r>
            <a:r>
              <a:rPr lang="en-US" sz="2200" dirty="0"/>
              <a:t>, </a:t>
            </a:r>
            <a:r>
              <a:rPr lang="en-US" sz="2200" b="1" dirty="0"/>
              <a:t>aggregates</a:t>
            </a:r>
            <a:r>
              <a:rPr lang="en-US" sz="2200" dirty="0"/>
              <a:t> and to develop </a:t>
            </a:r>
            <a:r>
              <a:rPr lang="en-US" sz="2200" b="1" dirty="0"/>
              <a:t>ubiquitous language</a:t>
            </a:r>
          </a:p>
          <a:p>
            <a:pPr lvl="1"/>
            <a:r>
              <a:rPr lang="en-US" sz="1800" dirty="0"/>
              <a:t>Microservice</a:t>
            </a:r>
            <a:r>
              <a:rPr lang="en-US" sz="1800" b="1" dirty="0"/>
              <a:t> scoping technique</a:t>
            </a:r>
            <a:endParaRPr lang="en-US" sz="1800" dirty="0"/>
          </a:p>
          <a:p>
            <a:r>
              <a:rPr lang="en-US" sz="2200" dirty="0"/>
              <a:t>Use read models for queries</a:t>
            </a:r>
          </a:p>
          <a:p>
            <a:r>
              <a:rPr lang="en-US" sz="2200" dirty="0"/>
              <a:t>CQRS &amp; Event Sourcing</a:t>
            </a:r>
          </a:p>
        </p:txBody>
      </p:sp>
    </p:spTree>
    <p:extLst>
      <p:ext uri="{BB962C8B-B14F-4D97-AF65-F5344CB8AC3E}">
        <p14:creationId xmlns:p14="http://schemas.microsoft.com/office/powerpoint/2010/main" val="276817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4F519EA-836C-4E21-87EE-CE7AB018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26280"/>
            <a:ext cx="4449464" cy="233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3374" y="702944"/>
            <a:ext cx="5369325" cy="5586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6F1C7-6A42-4B15-905A-7F62091E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805" y="1345958"/>
            <a:ext cx="4193196" cy="4166085"/>
          </a:xfrm>
        </p:spPr>
        <p:txBody>
          <a:bodyPr>
            <a:normAutofit/>
          </a:bodyPr>
          <a:lstStyle/>
          <a:p>
            <a:r>
              <a:rPr lang="en-US" sz="4600"/>
              <a:t>Tips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33A70A-9722-46F0-A5EB-C72F78747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3048506"/>
            <a:ext cx="630289" cy="765242"/>
            <a:chOff x="45711" y="3048506"/>
            <a:chExt cx="630289" cy="765242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E424FCE-3213-4BEE-A1E8-B7E8AEA5A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5EE95433-383A-45BD-BFCA-833B8F0AE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2">
              <a:extLst>
                <a:ext uri="{FF2B5EF4-FFF2-40B4-BE49-F238E27FC236}">
                  <a16:creationId xmlns:a16="http://schemas.microsoft.com/office/drawing/2014/main" id="{2EEA944D-C4D5-48D7-804D-86BE8AFC8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F3FCE305-3F55-48BF-8549-01E0364C8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23D7F518-6C41-4C3F-9060-C9FE0B1D4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3B93E94B-19C7-49C9-A135-582F72B1A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FEF28287-3D78-44FC-8C53-70755EAF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2">
              <a:extLst>
                <a:ext uri="{FF2B5EF4-FFF2-40B4-BE49-F238E27FC236}">
                  <a16:creationId xmlns:a16="http://schemas.microsoft.com/office/drawing/2014/main" id="{2E8ECBA7-D5B5-48AD-9108-4EB4FB5AA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9CDB17F-9370-4BDB-AF7D-0C10664AF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65D03FDE-4254-4CCB-ACA1-CCF9ED99A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406E5C16-E87A-48D6-808A-4E99A9FA2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DD6696B0-7715-471B-835A-DA4F6E0B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2">
              <a:extLst>
                <a:ext uri="{FF2B5EF4-FFF2-40B4-BE49-F238E27FC236}">
                  <a16:creationId xmlns:a16="http://schemas.microsoft.com/office/drawing/2014/main" id="{7B7BE224-1A69-42AA-9C1C-29ADE08B2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F4CBB296-B6FF-43BA-A2F1-471A7D6A3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7B9B8F5E-97B1-4CC6-A25F-0406AF9F8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9EB4DAA2-343C-4239-A2B2-D2412770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8D6B2AAD-8F5E-4D57-B2E6-7DBB7953C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2">
              <a:extLst>
                <a:ext uri="{FF2B5EF4-FFF2-40B4-BE49-F238E27FC236}">
                  <a16:creationId xmlns:a16="http://schemas.microsoft.com/office/drawing/2014/main" id="{9CE95F93-6BC5-4616-9F8D-B941B4B8F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8C3D8DE-DC76-487C-8C2A-7684D5C9E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56088CB5-E2A8-49A4-8AB5-6D5463E03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">
              <a:extLst>
                <a:ext uri="{FF2B5EF4-FFF2-40B4-BE49-F238E27FC236}">
                  <a16:creationId xmlns:a16="http://schemas.microsoft.com/office/drawing/2014/main" id="{372F50F8-8B88-48EF-B21C-B5B264262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59">
              <a:extLst>
                <a:ext uri="{FF2B5EF4-FFF2-40B4-BE49-F238E27FC236}">
                  <a16:creationId xmlns:a16="http://schemas.microsoft.com/office/drawing/2014/main" id="{37008499-DF9A-4230-BE00-35B862316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2">
              <a:extLst>
                <a:ext uri="{FF2B5EF4-FFF2-40B4-BE49-F238E27FC236}">
                  <a16:creationId xmlns:a16="http://schemas.microsoft.com/office/drawing/2014/main" id="{BCEE48F0-E436-451D-A5FE-0D818D19E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6852656E-1E8F-41F9-900D-8E8CC1B2B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489DA605-39DD-45FD-9796-12A36B23B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69AE1-2B1B-4107-8F27-4E292990C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734" y="750307"/>
            <a:ext cx="5369326" cy="5357387"/>
          </a:xfrm>
        </p:spPr>
        <p:txBody>
          <a:bodyPr anchor="ctr">
            <a:normAutofit/>
          </a:bodyPr>
          <a:lstStyle/>
          <a:p>
            <a:r>
              <a:rPr lang="en-US" sz="2200" dirty="0"/>
              <a:t>Use </a:t>
            </a:r>
            <a:r>
              <a:rPr lang="en-US" sz="2200" b="1" dirty="0" err="1"/>
              <a:t>MediatR</a:t>
            </a:r>
            <a:r>
              <a:rPr lang="en-US" sz="2200" dirty="0"/>
              <a:t> w/ handlers in the </a:t>
            </a:r>
            <a:r>
              <a:rPr lang="en-US" sz="2200" b="1" dirty="0"/>
              <a:t>domain layer</a:t>
            </a:r>
          </a:p>
          <a:p>
            <a:r>
              <a:rPr lang="en-US" sz="2200" dirty="0"/>
              <a:t>Use </a:t>
            </a:r>
            <a:r>
              <a:rPr lang="en-US" sz="2200" b="1" dirty="0"/>
              <a:t>ORM</a:t>
            </a:r>
            <a:r>
              <a:rPr lang="en-US" sz="2200" dirty="0"/>
              <a:t> if possible</a:t>
            </a:r>
          </a:p>
          <a:p>
            <a:pPr lvl="1"/>
            <a:r>
              <a:rPr lang="en-US" sz="2200" dirty="0"/>
              <a:t>EF Core fluent API to hide database complexity &amp; keep model clean</a:t>
            </a:r>
          </a:p>
          <a:p>
            <a:pPr lvl="1"/>
            <a:r>
              <a:rPr lang="en-US" sz="2200" dirty="0"/>
              <a:t>Migrations help simplify the DevOps story</a:t>
            </a:r>
          </a:p>
          <a:p>
            <a:r>
              <a:rPr lang="en-US" sz="2000" dirty="0"/>
              <a:t>Don’t publish separate “integration events”</a:t>
            </a:r>
          </a:p>
          <a:p>
            <a:pPr lvl="1"/>
            <a:r>
              <a:rPr lang="en-US" sz="2000" dirty="0"/>
              <a:t>Use “internal” </a:t>
            </a:r>
            <a:r>
              <a:rPr lang="en-US" sz="2000" dirty="0" err="1"/>
              <a:t>MediatR</a:t>
            </a:r>
            <a:r>
              <a:rPr lang="en-US" sz="2000" dirty="0"/>
              <a:t> notification handlers for handling “in-process” events,</a:t>
            </a:r>
          </a:p>
          <a:p>
            <a:pPr lvl="1"/>
            <a:r>
              <a:rPr lang="en-US" sz="2000" dirty="0"/>
              <a:t>Have an internal handler for sending out over whichever event bus you choose</a:t>
            </a:r>
            <a:endParaRPr lang="en-US" sz="2600" dirty="0"/>
          </a:p>
          <a:p>
            <a:r>
              <a:rPr lang="en-US" sz="2200" dirty="0"/>
              <a:t>Avoid putting </a:t>
            </a:r>
            <a:r>
              <a:rPr lang="en-US" sz="2200" b="1" dirty="0"/>
              <a:t>business logic</a:t>
            </a:r>
            <a:r>
              <a:rPr lang="en-US" sz="2200" dirty="0"/>
              <a:t> in </a:t>
            </a:r>
            <a:r>
              <a:rPr lang="en-US" sz="2200" b="1" dirty="0"/>
              <a:t>stored procs</a:t>
            </a:r>
          </a:p>
          <a:p>
            <a:r>
              <a:rPr lang="en-US" sz="2200" dirty="0"/>
              <a:t>Keep </a:t>
            </a:r>
            <a:r>
              <a:rPr lang="en-US" sz="2200" b="1" dirty="0"/>
              <a:t>SQL</a:t>
            </a:r>
            <a:r>
              <a:rPr lang="en-US" sz="2200" dirty="0"/>
              <a:t> out of </a:t>
            </a:r>
            <a:r>
              <a:rPr lang="en-US" sz="2200" b="1" dirty="0"/>
              <a:t>domain layer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4554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4F519EA-836C-4E21-87EE-CE7AB018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26280"/>
            <a:ext cx="4449464" cy="233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3374" y="702944"/>
            <a:ext cx="5369325" cy="5586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73631-EC85-4DF2-BAC9-47927288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805" y="1345958"/>
            <a:ext cx="4193196" cy="4166085"/>
          </a:xfrm>
        </p:spPr>
        <p:txBody>
          <a:bodyPr>
            <a:normAutofit/>
          </a:bodyPr>
          <a:lstStyle/>
          <a:p>
            <a:r>
              <a:rPr lang="en-US" sz="4600"/>
              <a:t>Tips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33A70A-9722-46F0-A5EB-C72F78747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3048506"/>
            <a:ext cx="630289" cy="765242"/>
            <a:chOff x="45711" y="3048506"/>
            <a:chExt cx="630289" cy="765242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E424FCE-3213-4BEE-A1E8-B7E8AEA5A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5EE95433-383A-45BD-BFCA-833B8F0AE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2">
              <a:extLst>
                <a:ext uri="{FF2B5EF4-FFF2-40B4-BE49-F238E27FC236}">
                  <a16:creationId xmlns:a16="http://schemas.microsoft.com/office/drawing/2014/main" id="{2EEA944D-C4D5-48D7-804D-86BE8AFC8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F3FCE305-3F55-48BF-8549-01E0364C8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23D7F518-6C41-4C3F-9060-C9FE0B1D4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3B93E94B-19C7-49C9-A135-582F72B1A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FEF28287-3D78-44FC-8C53-70755EAF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2">
              <a:extLst>
                <a:ext uri="{FF2B5EF4-FFF2-40B4-BE49-F238E27FC236}">
                  <a16:creationId xmlns:a16="http://schemas.microsoft.com/office/drawing/2014/main" id="{2E8ECBA7-D5B5-48AD-9108-4EB4FB5AA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9CDB17F-9370-4BDB-AF7D-0C10664AF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65D03FDE-4254-4CCB-ACA1-CCF9ED99A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406E5C16-E87A-48D6-808A-4E99A9FA2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DD6696B0-7715-471B-835A-DA4F6E0B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2">
              <a:extLst>
                <a:ext uri="{FF2B5EF4-FFF2-40B4-BE49-F238E27FC236}">
                  <a16:creationId xmlns:a16="http://schemas.microsoft.com/office/drawing/2014/main" id="{7B7BE224-1A69-42AA-9C1C-29ADE08B2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F4CBB296-B6FF-43BA-A2F1-471A7D6A3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7B9B8F5E-97B1-4CC6-A25F-0406AF9F8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9EB4DAA2-343C-4239-A2B2-D2412770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8D6B2AAD-8F5E-4D57-B2E6-7DBB7953C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2">
              <a:extLst>
                <a:ext uri="{FF2B5EF4-FFF2-40B4-BE49-F238E27FC236}">
                  <a16:creationId xmlns:a16="http://schemas.microsoft.com/office/drawing/2014/main" id="{9CE95F93-6BC5-4616-9F8D-B941B4B8F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8C3D8DE-DC76-487C-8C2A-7684D5C9E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56088CB5-E2A8-49A4-8AB5-6D5463E03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">
              <a:extLst>
                <a:ext uri="{FF2B5EF4-FFF2-40B4-BE49-F238E27FC236}">
                  <a16:creationId xmlns:a16="http://schemas.microsoft.com/office/drawing/2014/main" id="{372F50F8-8B88-48EF-B21C-B5B264262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59">
              <a:extLst>
                <a:ext uri="{FF2B5EF4-FFF2-40B4-BE49-F238E27FC236}">
                  <a16:creationId xmlns:a16="http://schemas.microsoft.com/office/drawing/2014/main" id="{37008499-DF9A-4230-BE00-35B862316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2">
              <a:extLst>
                <a:ext uri="{FF2B5EF4-FFF2-40B4-BE49-F238E27FC236}">
                  <a16:creationId xmlns:a16="http://schemas.microsoft.com/office/drawing/2014/main" id="{BCEE48F0-E436-451D-A5FE-0D818D19E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6852656E-1E8F-41F9-900D-8E8CC1B2B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489DA605-39DD-45FD-9796-12A36B23B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D4605-5C89-4781-93B7-47DBEFA5E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734" y="750307"/>
            <a:ext cx="5369326" cy="53573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200" dirty="0"/>
              <a:t>Configure ASP.NET to not get in your way w/ your domain classes</a:t>
            </a:r>
          </a:p>
          <a:p>
            <a:pPr lvl="1"/>
            <a:r>
              <a:rPr lang="en-US" sz="2200" b="1" dirty="0"/>
              <a:t>JSON converters</a:t>
            </a:r>
          </a:p>
          <a:p>
            <a:pPr lvl="2"/>
            <a:r>
              <a:rPr lang="en-US" sz="2200" dirty="0"/>
              <a:t>Use value objects as part of JSON requests/responses</a:t>
            </a:r>
          </a:p>
          <a:p>
            <a:pPr lvl="1"/>
            <a:r>
              <a:rPr lang="en-US" sz="2200" b="1" dirty="0"/>
              <a:t>Type converters</a:t>
            </a:r>
          </a:p>
          <a:p>
            <a:pPr lvl="2"/>
            <a:r>
              <a:rPr lang="en-US" sz="2200" dirty="0"/>
              <a:t>Use value objects in routes</a:t>
            </a:r>
          </a:p>
          <a:p>
            <a:pPr lvl="2"/>
            <a:r>
              <a:rPr lang="en-US" sz="1800" dirty="0"/>
              <a:t>Ex. </a:t>
            </a:r>
            <a:r>
              <a:rPr lang="en-US" sz="1800" dirty="0" err="1"/>
              <a:t>ShipmentIdentifier</a:t>
            </a:r>
            <a:r>
              <a:rPr lang="en-US" sz="1800" dirty="0"/>
              <a:t> / </a:t>
            </a:r>
            <a:r>
              <a:rPr lang="en-US" sz="1800" dirty="0" err="1"/>
              <a:t>DispatchIdentifier</a:t>
            </a:r>
            <a:endParaRPr lang="en-US" sz="1800" dirty="0"/>
          </a:p>
          <a:p>
            <a:r>
              <a:rPr lang="en-US" sz="2200" dirty="0"/>
              <a:t>Put some </a:t>
            </a:r>
            <a:r>
              <a:rPr lang="en-US" sz="2200" b="1" dirty="0"/>
              <a:t>validation logic </a:t>
            </a:r>
            <a:r>
              <a:rPr lang="en-US" sz="2200" dirty="0"/>
              <a:t>in the create methods of </a:t>
            </a:r>
            <a:r>
              <a:rPr lang="en-US" sz="2200" b="1" dirty="0"/>
              <a:t>value objects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888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D3866FA-57FC-4C9D-926E-D73C9979B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81038"/>
            <a:ext cx="9753600" cy="549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536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10 companies that paved the way for developing microservices | Divante">
            <a:extLst>
              <a:ext uri="{FF2B5EF4-FFF2-40B4-BE49-F238E27FC236}">
                <a16:creationId xmlns:a16="http://schemas.microsoft.com/office/drawing/2014/main" id="{1E6C6763-9837-44B3-ABAC-9D9714B8E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8150"/>
            <a:ext cx="11430000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1118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92491-99F9-429E-B461-4CEA2E54D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092AF-29C0-4247-BBCB-961DC0FFC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https://github.com/footedr/easyddd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F51534-45B0-4960-8D14-B7B934E03099}"/>
              </a:ext>
            </a:extLst>
          </p:cNvPr>
          <p:cNvGrpSpPr/>
          <p:nvPr/>
        </p:nvGrpSpPr>
        <p:grpSpPr>
          <a:xfrm>
            <a:off x="940565" y="3847552"/>
            <a:ext cx="2346828" cy="403606"/>
            <a:chOff x="8578878" y="3320003"/>
            <a:chExt cx="2346828" cy="40360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8A866AF-5D73-49CD-B1B4-1444BEC551D2}"/>
                </a:ext>
              </a:extLst>
            </p:cNvPr>
            <p:cNvSpPr txBox="1"/>
            <p:nvPr/>
          </p:nvSpPr>
          <p:spPr>
            <a:xfrm>
              <a:off x="8949635" y="3320003"/>
              <a:ext cx="19760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0" i="0" dirty="0">
                  <a:solidFill>
                    <a:srgbClr val="536471"/>
                  </a:solidFill>
                  <a:effectLst/>
                  <a:latin typeface="TwitterChirp"/>
                </a:rPr>
                <a:t>@TheRealDenster</a:t>
              </a:r>
              <a:endParaRPr lang="en-US" dirty="0"/>
            </a:p>
          </p:txBody>
        </p:sp>
        <p:pic>
          <p:nvPicPr>
            <p:cNvPr id="6" name="Picture 4" descr="Twitter logo history | Creative Freedom">
              <a:extLst>
                <a:ext uri="{FF2B5EF4-FFF2-40B4-BE49-F238E27FC236}">
                  <a16:creationId xmlns:a16="http://schemas.microsoft.com/office/drawing/2014/main" id="{7CE743D4-4BB8-49BC-9826-014F74B34D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8878" y="3360904"/>
              <a:ext cx="446406" cy="362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E901FF6-156D-4642-B09F-E06F6745A1A9}"/>
              </a:ext>
            </a:extLst>
          </p:cNvPr>
          <p:cNvGrpSpPr/>
          <p:nvPr/>
        </p:nvGrpSpPr>
        <p:grpSpPr>
          <a:xfrm>
            <a:off x="938350" y="3400118"/>
            <a:ext cx="3130222" cy="450836"/>
            <a:chOff x="954047" y="3215992"/>
            <a:chExt cx="3130222" cy="450836"/>
          </a:xfrm>
        </p:grpSpPr>
        <p:pic>
          <p:nvPicPr>
            <p:cNvPr id="8" name="Picture 20" descr="message icon Template | PosterMyWall">
              <a:extLst>
                <a:ext uri="{FF2B5EF4-FFF2-40B4-BE49-F238E27FC236}">
                  <a16:creationId xmlns:a16="http://schemas.microsoft.com/office/drawing/2014/main" id="{F34ABCBE-1873-4C7F-8AC4-0D9007CAEE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047" y="3215992"/>
              <a:ext cx="450836" cy="450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EAD563-722C-43D2-B71B-38B09C727134}"/>
                </a:ext>
              </a:extLst>
            </p:cNvPr>
            <p:cNvSpPr txBox="1"/>
            <p:nvPr/>
          </p:nvSpPr>
          <p:spPr>
            <a:xfrm>
              <a:off x="1381606" y="3255550"/>
              <a:ext cx="27026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rfoote@daytonfreight.com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386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4F519EA-836C-4E21-87EE-CE7AB018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26280"/>
            <a:ext cx="4449464" cy="233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3374" y="702944"/>
            <a:ext cx="5369325" cy="5586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5307D-2B2E-4980-9B1B-B617D78CD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805" y="1345958"/>
            <a:ext cx="4193196" cy="4166085"/>
          </a:xfrm>
        </p:spPr>
        <p:txBody>
          <a:bodyPr>
            <a:normAutofit/>
          </a:bodyPr>
          <a:lstStyle/>
          <a:p>
            <a:r>
              <a:rPr lang="en-US" sz="4600"/>
              <a:t>Other Links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33A70A-9722-46F0-A5EB-C72F78747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3048506"/>
            <a:ext cx="630289" cy="765242"/>
            <a:chOff x="45711" y="3048506"/>
            <a:chExt cx="630289" cy="765242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E424FCE-3213-4BEE-A1E8-B7E8AEA5A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5EE95433-383A-45BD-BFCA-833B8F0AE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2">
              <a:extLst>
                <a:ext uri="{FF2B5EF4-FFF2-40B4-BE49-F238E27FC236}">
                  <a16:creationId xmlns:a16="http://schemas.microsoft.com/office/drawing/2014/main" id="{2EEA944D-C4D5-48D7-804D-86BE8AFC8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F3FCE305-3F55-48BF-8549-01E0364C8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23D7F518-6C41-4C3F-9060-C9FE0B1D4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3B93E94B-19C7-49C9-A135-582F72B1A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FEF28287-3D78-44FC-8C53-70755EAF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2">
              <a:extLst>
                <a:ext uri="{FF2B5EF4-FFF2-40B4-BE49-F238E27FC236}">
                  <a16:creationId xmlns:a16="http://schemas.microsoft.com/office/drawing/2014/main" id="{2E8ECBA7-D5B5-48AD-9108-4EB4FB5AA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9CDB17F-9370-4BDB-AF7D-0C10664AF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65D03FDE-4254-4CCB-ACA1-CCF9ED99A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406E5C16-E87A-48D6-808A-4E99A9FA2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DD6696B0-7715-471B-835A-DA4F6E0B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2">
              <a:extLst>
                <a:ext uri="{FF2B5EF4-FFF2-40B4-BE49-F238E27FC236}">
                  <a16:creationId xmlns:a16="http://schemas.microsoft.com/office/drawing/2014/main" id="{7B7BE224-1A69-42AA-9C1C-29ADE08B2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F4CBB296-B6FF-43BA-A2F1-471A7D6A3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7B9B8F5E-97B1-4CC6-A25F-0406AF9F8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9EB4DAA2-343C-4239-A2B2-D2412770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8D6B2AAD-8F5E-4D57-B2E6-7DBB7953C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2">
              <a:extLst>
                <a:ext uri="{FF2B5EF4-FFF2-40B4-BE49-F238E27FC236}">
                  <a16:creationId xmlns:a16="http://schemas.microsoft.com/office/drawing/2014/main" id="{9CE95F93-6BC5-4616-9F8D-B941B4B8F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8C3D8DE-DC76-487C-8C2A-7684D5C9E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56088CB5-E2A8-49A4-8AB5-6D5463E03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">
              <a:extLst>
                <a:ext uri="{FF2B5EF4-FFF2-40B4-BE49-F238E27FC236}">
                  <a16:creationId xmlns:a16="http://schemas.microsoft.com/office/drawing/2014/main" id="{372F50F8-8B88-48EF-B21C-B5B264262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59">
              <a:extLst>
                <a:ext uri="{FF2B5EF4-FFF2-40B4-BE49-F238E27FC236}">
                  <a16:creationId xmlns:a16="http://schemas.microsoft.com/office/drawing/2014/main" id="{37008499-DF9A-4230-BE00-35B862316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2">
              <a:extLst>
                <a:ext uri="{FF2B5EF4-FFF2-40B4-BE49-F238E27FC236}">
                  <a16:creationId xmlns:a16="http://schemas.microsoft.com/office/drawing/2014/main" id="{BCEE48F0-E436-451D-A5FE-0D818D19E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6852656E-1E8F-41F9-900D-8E8CC1B2B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489DA605-39DD-45FD-9796-12A36B23B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5162A-EBFA-48A2-9988-A594CEE84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734" y="750307"/>
            <a:ext cx="5369326" cy="5357387"/>
          </a:xfrm>
        </p:spPr>
        <p:txBody>
          <a:bodyPr anchor="ctr">
            <a:normAutofit/>
          </a:bodyPr>
          <a:lstStyle/>
          <a:p>
            <a:r>
              <a:rPr lang="en-US" sz="2200">
                <a:hlinkClick r:id="rId2"/>
              </a:rPr>
              <a:t>https://www.eventstorming.com/</a:t>
            </a:r>
            <a:endParaRPr lang="en-US" sz="2200"/>
          </a:p>
          <a:p>
            <a:r>
              <a:rPr lang="en-US" sz="2200">
                <a:hlinkClick r:id="rId3"/>
              </a:rPr>
              <a:t>https://app.pluralsight.com/library/courses/dotnet-microservices-scoping-organizing/table-of-contents</a:t>
            </a:r>
            <a:endParaRPr lang="en-US" sz="2200"/>
          </a:p>
          <a:p>
            <a:pPr lvl="1"/>
            <a:r>
              <a:rPr lang="en-US" sz="2200"/>
              <a:t>Event Storming Course (Pluralsight)</a:t>
            </a:r>
          </a:p>
          <a:p>
            <a:r>
              <a:rPr lang="en-US" sz="2200">
                <a:hlinkClick r:id="rId4"/>
              </a:rPr>
              <a:t>https://amzn.to/32oAE95</a:t>
            </a:r>
            <a:endParaRPr lang="en-US" sz="2200"/>
          </a:p>
          <a:p>
            <a:pPr lvl="1"/>
            <a:r>
              <a:rPr lang="en-US" sz="2200"/>
              <a:t>DDD Book</a:t>
            </a:r>
          </a:p>
          <a:p>
            <a:r>
              <a:rPr lang="en-US" sz="2200">
                <a:hlinkClick r:id="rId5"/>
              </a:rPr>
              <a:t>https://github.com/jbogard/MediatR</a:t>
            </a:r>
            <a:endParaRPr lang="en-US" sz="2200"/>
          </a:p>
          <a:p>
            <a:r>
              <a:rPr lang="en-US" sz="2200"/>
              <a:t>https://github.com/ardalis/ApiEndpoints</a:t>
            </a:r>
          </a:p>
        </p:txBody>
      </p:sp>
    </p:spTree>
    <p:extLst>
      <p:ext uri="{BB962C8B-B14F-4D97-AF65-F5344CB8AC3E}">
        <p14:creationId xmlns:p14="http://schemas.microsoft.com/office/powerpoint/2010/main" val="135616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EEBA6D-CDF4-4CC7-A34F-7D09D9E7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leads to…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4C0A53-BE6D-47D7-BF53-F329DA755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399"/>
            <a:ext cx="623368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Applications that…</a:t>
            </a:r>
          </a:p>
          <a:p>
            <a:pPr lvl="1"/>
            <a:r>
              <a:rPr lang="en-US" dirty="0"/>
              <a:t>Are large</a:t>
            </a:r>
          </a:p>
          <a:p>
            <a:pPr lvl="1"/>
            <a:r>
              <a:rPr lang="en-US" dirty="0"/>
              <a:t>Are monolithic</a:t>
            </a:r>
          </a:p>
          <a:p>
            <a:pPr lvl="1"/>
            <a:r>
              <a:rPr lang="en-US" dirty="0"/>
              <a:t>Are difficult to maintain</a:t>
            </a:r>
          </a:p>
          <a:p>
            <a:pPr lvl="1"/>
            <a:r>
              <a:rPr lang="en-US" dirty="0"/>
              <a:t>Are difficult to refactor</a:t>
            </a:r>
          </a:p>
          <a:p>
            <a:pPr lvl="1"/>
            <a:r>
              <a:rPr lang="en-US" dirty="0"/>
              <a:t>Possibly aren’t even useful</a:t>
            </a:r>
          </a:p>
          <a:p>
            <a:r>
              <a:rPr lang="en-US" dirty="0"/>
              <a:t>Business logic packed away in interesting places, duplicated, and/or inconsistent</a:t>
            </a:r>
          </a:p>
          <a:p>
            <a:r>
              <a:rPr lang="en-US" dirty="0"/>
              <a:t>Codebase doesn’t reflect what’s in documentation</a:t>
            </a:r>
          </a:p>
          <a:p>
            <a:pPr lvl="1"/>
            <a:endParaRPr lang="en-US" dirty="0"/>
          </a:p>
        </p:txBody>
      </p:sp>
      <p:pic>
        <p:nvPicPr>
          <p:cNvPr id="1026" name="Picture 2" descr="Amazon.com: Domain-Driven Design: Tackling Complexity in the Heart of  Software eBook : Eric, Evans: Kindle Store">
            <a:extLst>
              <a:ext uri="{FF2B5EF4-FFF2-40B4-BE49-F238E27FC236}">
                <a16:creationId xmlns:a16="http://schemas.microsoft.com/office/drawing/2014/main" id="{6D252F1F-0CBC-404E-9128-EDF6D3875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893" y="1259292"/>
            <a:ext cx="36004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46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4C0A53-BE6D-47D7-BF53-F329DA755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400"/>
            <a:ext cx="10620513" cy="180842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Need a way to create </a:t>
            </a:r>
            <a:r>
              <a:rPr lang="en-US" sz="4000" dirty="0"/>
              <a:t>maintainable</a:t>
            </a:r>
            <a:r>
              <a:rPr lang="en-US" dirty="0"/>
              <a:t> software that </a:t>
            </a:r>
            <a:r>
              <a:rPr lang="en-US" sz="4000" dirty="0"/>
              <a:t>solves business problems</a:t>
            </a:r>
            <a:r>
              <a:rPr lang="en-US" dirty="0"/>
              <a:t>, while </a:t>
            </a:r>
            <a:r>
              <a:rPr lang="en-US" sz="4000" dirty="0"/>
              <a:t>communicating effectively</a:t>
            </a:r>
            <a:r>
              <a:rPr lang="en-US" dirty="0"/>
              <a:t> to domain experts and developers alike, using </a:t>
            </a:r>
            <a:r>
              <a:rPr lang="en-US" sz="4000" dirty="0"/>
              <a:t>familiar language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4EFCF9-EBC9-4684-8D37-436FDCB018B3}"/>
              </a:ext>
            </a:extLst>
          </p:cNvPr>
          <p:cNvSpPr txBox="1"/>
          <p:nvPr/>
        </p:nvSpPr>
        <p:spPr>
          <a:xfrm>
            <a:off x="5568814" y="4293364"/>
            <a:ext cx="1127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Thus…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4BD328-DACC-4912-A5E2-75D63631854F}"/>
              </a:ext>
            </a:extLst>
          </p:cNvPr>
          <p:cNvSpPr txBox="1"/>
          <p:nvPr/>
        </p:nvSpPr>
        <p:spPr>
          <a:xfrm>
            <a:off x="4321962" y="4816584"/>
            <a:ext cx="36529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Domain Driven Design</a:t>
            </a:r>
          </a:p>
        </p:txBody>
      </p:sp>
    </p:spTree>
    <p:extLst>
      <p:ext uri="{BB962C8B-B14F-4D97-AF65-F5344CB8AC3E}">
        <p14:creationId xmlns:p14="http://schemas.microsoft.com/office/powerpoint/2010/main" val="349009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EEBA6D-CDF4-4CC7-A34F-7D09D9E7A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What is Domain Driven Design?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4C0A53-BE6D-47D7-BF53-F329DA755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23" y="3331584"/>
            <a:ext cx="3695151" cy="2427333"/>
          </a:xfrm>
        </p:spPr>
        <p:txBody>
          <a:bodyPr>
            <a:normAutofit/>
          </a:bodyPr>
          <a:lstStyle/>
          <a:p>
            <a:r>
              <a:rPr lang="en-US" sz="1400" dirty="0"/>
              <a:t>Focus is on the DOMAIN (business problem area)</a:t>
            </a:r>
          </a:p>
          <a:p>
            <a:r>
              <a:rPr lang="en-US" sz="1400" dirty="0"/>
              <a:t>Leverage domain experts – Developers should understand the domain</a:t>
            </a:r>
          </a:p>
          <a:p>
            <a:r>
              <a:rPr lang="en-US" sz="1400" dirty="0"/>
              <a:t>Complex domain should be based on a model (documentation)</a:t>
            </a:r>
          </a:p>
          <a:p>
            <a:r>
              <a:rPr lang="en-US" sz="1400" dirty="0"/>
              <a:t>Conceptual model that business folks can understand</a:t>
            </a:r>
          </a:p>
          <a:p>
            <a:pPr lvl="1"/>
            <a:r>
              <a:rPr lang="en-US" sz="1400" dirty="0"/>
              <a:t>Implementation should match</a:t>
            </a:r>
          </a:p>
          <a:p>
            <a:endParaRPr lang="en-US" sz="11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5E2358E-BB54-40E2-8711-C78E68F67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2102" y="1106513"/>
            <a:ext cx="6903723" cy="452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31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EEBA6D-CDF4-4CC7-A34F-7D09D9E7A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What is Domain Driven Design?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4C0A53-BE6D-47D7-BF53-F329DA755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23" y="3331584"/>
            <a:ext cx="3695151" cy="2427333"/>
          </a:xfrm>
        </p:spPr>
        <p:txBody>
          <a:bodyPr>
            <a:normAutofit/>
          </a:bodyPr>
          <a:lstStyle/>
          <a:p>
            <a:r>
              <a:rPr lang="en-US" sz="1800" dirty="0"/>
              <a:t>Code Perspective</a:t>
            </a:r>
          </a:p>
          <a:p>
            <a:pPr lvl="1"/>
            <a:r>
              <a:rPr lang="en-US" sz="1600" dirty="0"/>
              <a:t>Object-Oriented</a:t>
            </a:r>
          </a:p>
          <a:p>
            <a:pPr lvl="1"/>
            <a:r>
              <a:rPr lang="en-US" sz="1600" dirty="0"/>
              <a:t>Classes reflect the behavior represented in the model</a:t>
            </a:r>
          </a:p>
          <a:p>
            <a:pPr lvl="2"/>
            <a:r>
              <a:rPr lang="en-US" sz="1200" dirty="0"/>
              <a:t>Not anemic</a:t>
            </a:r>
          </a:p>
          <a:p>
            <a:pPr lvl="2"/>
            <a:r>
              <a:rPr lang="en-US" sz="1200" dirty="0"/>
              <a:t>Not like DTOs</a:t>
            </a:r>
          </a:p>
          <a:p>
            <a:pPr lvl="1"/>
            <a:r>
              <a:rPr lang="en-US" sz="1600" dirty="0"/>
              <a:t>Described as “Old school”</a:t>
            </a:r>
          </a:p>
          <a:p>
            <a:endParaRPr lang="en-US" sz="11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5E2358E-BB54-40E2-8711-C78E68F67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2102" y="1106513"/>
            <a:ext cx="6903723" cy="452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95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8">
            <a:extLst>
              <a:ext uri="{FF2B5EF4-FFF2-40B4-BE49-F238E27FC236}">
                <a16:creationId xmlns:a16="http://schemas.microsoft.com/office/drawing/2014/main" id="{FDDEF810-FBAE-4C80-B905-31633139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46">
            <a:extLst>
              <a:ext uri="{FF2B5EF4-FFF2-40B4-BE49-F238E27FC236}">
                <a16:creationId xmlns:a16="http://schemas.microsoft.com/office/drawing/2014/main" id="{FD8C7A0F-D774-4978-AA9C-7E703C2F4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34416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47">
            <a:extLst>
              <a:ext uri="{FF2B5EF4-FFF2-40B4-BE49-F238E27FC236}">
                <a16:creationId xmlns:a16="http://schemas.microsoft.com/office/drawing/2014/main" id="{61C7310A-3A42-4F75-8058-7F39E52B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34416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Rectangle 14">
            <a:extLst>
              <a:ext uri="{FF2B5EF4-FFF2-40B4-BE49-F238E27FC236}">
                <a16:creationId xmlns:a16="http://schemas.microsoft.com/office/drawing/2014/main" id="{27D88313-56C7-45D8-8D97-2F5CCBF9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6F1C7-6A42-4B15-905A-7F62091E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Concepts</a:t>
            </a:r>
          </a:p>
        </p:txBody>
      </p:sp>
      <p:graphicFrame>
        <p:nvGraphicFramePr>
          <p:cNvPr id="68" name="Content Placeholder 2">
            <a:extLst>
              <a:ext uri="{FF2B5EF4-FFF2-40B4-BE49-F238E27FC236}">
                <a16:creationId xmlns:a16="http://schemas.microsoft.com/office/drawing/2014/main" id="{74E0C4D1-BE47-40A1-B884-C001238D74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3620531"/>
              </p:ext>
            </p:extLst>
          </p:nvPr>
        </p:nvGraphicFramePr>
        <p:xfrm>
          <a:off x="1047280" y="2189664"/>
          <a:ext cx="10095789" cy="4032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4133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2E6A1-3599-4090-B312-60E4528D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D95A-5A8F-4475-AAC3-65676C2E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809" y="95303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Business Problem Area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Vector of FOR EXAMPLE typography signs - ID:55144368 - Royalty Free Image -  Stocklib">
            <a:extLst>
              <a:ext uri="{FF2B5EF4-FFF2-40B4-BE49-F238E27FC236}">
                <a16:creationId xmlns:a16="http://schemas.microsoft.com/office/drawing/2014/main" id="{B2E35A73-82E5-4DF7-A2AE-45A25C30C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0821" y="666728"/>
            <a:ext cx="4099343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53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28052</TotalTime>
  <Words>1807</Words>
  <Application>Microsoft Office PowerPoint</Application>
  <PresentationFormat>Widescreen</PresentationFormat>
  <Paragraphs>286</Paragraphs>
  <Slides>37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Cascadia Mono</vt:lpstr>
      <vt:lpstr>TwitterChirp</vt:lpstr>
      <vt:lpstr>Office Theme</vt:lpstr>
      <vt:lpstr>Easy (practical) Domain Driven Design</vt:lpstr>
      <vt:lpstr>PowerPoint Presentation</vt:lpstr>
      <vt:lpstr>What’s the Point?</vt:lpstr>
      <vt:lpstr>Which leads to…</vt:lpstr>
      <vt:lpstr>PowerPoint Presentation</vt:lpstr>
      <vt:lpstr>What is Domain Driven Design?</vt:lpstr>
      <vt:lpstr>What is Domain Driven Design?</vt:lpstr>
      <vt:lpstr>Concepts</vt:lpstr>
      <vt:lpstr>Domain</vt:lpstr>
      <vt:lpstr>PowerPoint Presentation</vt:lpstr>
      <vt:lpstr>Ubiquitous Language</vt:lpstr>
      <vt:lpstr>Ubiquitous Language</vt:lpstr>
      <vt:lpstr>Bounded Context</vt:lpstr>
      <vt:lpstr>Lighthouse TMS Domain Example</vt:lpstr>
      <vt:lpstr>Entity</vt:lpstr>
      <vt:lpstr>Entity</vt:lpstr>
      <vt:lpstr>Value Object</vt:lpstr>
      <vt:lpstr>Value Object</vt:lpstr>
      <vt:lpstr>Aggregate Root</vt:lpstr>
      <vt:lpstr>Aggregate Root</vt:lpstr>
      <vt:lpstr>Repository</vt:lpstr>
      <vt:lpstr>Repository</vt:lpstr>
      <vt:lpstr>Service</vt:lpstr>
      <vt:lpstr>Service</vt:lpstr>
      <vt:lpstr>Specification</vt:lpstr>
      <vt:lpstr>Specification</vt:lpstr>
      <vt:lpstr>Event</vt:lpstr>
      <vt:lpstr>Event</vt:lpstr>
      <vt:lpstr>Shared Kernel</vt:lpstr>
      <vt:lpstr>Main Idea</vt:lpstr>
      <vt:lpstr>Implementation Tips &amp; Tidbits</vt:lpstr>
      <vt:lpstr>Tips</vt:lpstr>
      <vt:lpstr>Tips</vt:lpstr>
      <vt:lpstr>PowerPoint Presentation</vt:lpstr>
      <vt:lpstr>PowerPoint Presentation</vt:lpstr>
      <vt:lpstr>Example Repo</vt:lpstr>
      <vt:lpstr>Other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Domain Driven Design?</dc:title>
  <dc:creator>Ryan Foote</dc:creator>
  <cp:lastModifiedBy>Ryan Foote</cp:lastModifiedBy>
  <cp:revision>14</cp:revision>
  <dcterms:created xsi:type="dcterms:W3CDTF">2021-10-13T13:06:38Z</dcterms:created>
  <dcterms:modified xsi:type="dcterms:W3CDTF">2023-01-03T20:25:02Z</dcterms:modified>
</cp:coreProperties>
</file>