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8" r:id="rId2"/>
    <p:sldId id="274" r:id="rId3"/>
    <p:sldId id="264" r:id="rId4"/>
    <p:sldId id="288" r:id="rId5"/>
    <p:sldId id="289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에스코어 드림 4 Regular" panose="020B0503030302020204" pitchFamily="34" charset="-127"/>
      <p:regular r:id="rId10"/>
    </p:embeddedFont>
    <p:embeddedFont>
      <p:font typeface="에스코어 드림 6 Bold" panose="020B0703030302020204" pitchFamily="34" charset="-127"/>
      <p:bold r:id="rId11"/>
    </p:embeddedFont>
    <p:embeddedFont>
      <p:font typeface="에스코어 드림 8 Heavy" panose="020B0903030302020204" pitchFamily="34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B0663-2BA2-4980-848D-BFDDCA9A87A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5DCE-168E-44A9-ABA2-A4C784083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0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1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1381-A01E-AB57-BDD4-B18FD46C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3ED845-DBA7-99A6-55FE-7CEE9DAE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24051-0778-FCDD-929A-D2E6A14A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1646A-F297-387B-5D46-F25C1967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6A258-71BC-BBFB-F608-249337CA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9C4FD-7D41-CCFD-D89E-6E194E1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90793-A538-EB3C-5D8E-0221BAF2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8AFE6-5129-9663-3A0E-0674EDA0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B43F-39F4-DAA5-0795-FBB8FD98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6FB53-358D-2255-91A7-EB3AAF84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5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66AA30-1094-F1E3-1393-1B4CA6580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37535-2D69-7D6B-B7A4-09E652F7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7BCBC-7422-BDCA-A226-E139A1FA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50CBA-F74D-B021-E8D7-915B4DBD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B3A5-5471-CED1-9EFD-55FA1577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CF68-82A4-223B-29CD-5725CA9D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8E8BC-E34E-EB83-5841-B46AF276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BC946-BBAC-A903-FF04-D10CD14D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7E5E0-FBDA-D4BC-3799-A462E6A7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BFF4-3195-6ED5-3512-6A9D648B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A88C-33E5-1690-D8CC-4F90B89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A3A1A-6C20-EB5D-2207-BF63833DD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6289B-8F44-9357-5B87-3F1AB9A5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AB2E7-A5D0-DAFE-259A-B7C74F02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DAEDF-E705-DC53-950B-F654465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8C3BA-8490-E4D3-F7A6-10C73C06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2390B-035B-DC8E-C489-E6CA06D6D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49850-8A7E-B3C0-AC23-881E382C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DE9C9-CD5D-558D-91C8-DB8F5F9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6EFB0-B6D8-4C49-78DD-1823C689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B0710-91E7-B1AB-494F-2A00B85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7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D99D-B629-E520-6FC2-385AB6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36130-4A0B-5E03-21DB-C095497C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8D670-22F7-D6D1-4E1D-823A3E5A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B0DE9-E713-845D-EAD9-1DF6FBE63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D57DF-42D0-AA71-8F32-623A1926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5E3FE-D930-6B6E-50C2-B7737C1C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B9390-8371-F8C8-1454-5C98EF5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BCE7D0-3A61-A2A3-3F3A-1B86947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0087-7E67-B4D9-32FF-C6FAFCE8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6295D-967D-2EBC-F13E-6818E43E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0E4E1-0F91-6D5E-F53F-E63CA73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EC3616-CA4A-AFF9-07E2-DF06F7A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266784-7735-AE84-C6CC-18593A04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1E0D1-909D-7A92-24E3-74607D9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D22D7-82E1-71BD-1E6B-0DD1F80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921EB-AFB9-22EA-CCC8-A961AA2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B3956-9E7D-3AE9-FE93-E6DB8D51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63A8C-4209-9645-29DC-5889F2AD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ECBB5-2D5D-A6C1-787E-35A117EB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93811-40FD-5BCA-8C3A-D0F0A96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C0853-5D46-E84C-B801-FA12CA12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E2A1F-87D2-B014-7247-15B7E035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3FD00-C7DE-84BF-303C-CFFA18460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EF368-827D-0E27-7E28-DF67CD8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052C8-5B02-36A3-40CA-F2CD4E2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65ED2-97A1-D70B-E1F7-147CF9E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F8306-AA1E-3468-DA75-E4404211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B5BE38-A03D-3E0D-E43B-2C5A7892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45BF-02FA-DB87-12EE-C0D9F94A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6D285-43C6-3054-87C1-50DABB579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444A5-8CA3-4DA1-9781-5D3311B28E06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D72F6-34CA-9728-3FB9-4488A2E6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222A-149C-943A-F3FD-D115DC8C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FE4C9-59CD-0AC6-155B-63F10755BE38}"/>
              </a:ext>
            </a:extLst>
          </p:cNvPr>
          <p:cNvSpPr txBox="1"/>
          <p:nvPr/>
        </p:nvSpPr>
        <p:spPr>
          <a:xfrm>
            <a:off x="1548788" y="2598003"/>
            <a:ext cx="6587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CPU </a:t>
            </a:r>
            <a:r>
              <a:rPr lang="ko-KR" altLang="en-US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스케줄링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96D8-F3A2-681A-2EBD-E02744CFA731}"/>
              </a:ext>
            </a:extLst>
          </p:cNvPr>
          <p:cNvSpPr txBox="1"/>
          <p:nvPr/>
        </p:nvSpPr>
        <p:spPr>
          <a:xfrm>
            <a:off x="1548788" y="3603088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영우</a:t>
            </a:r>
          </a:p>
        </p:txBody>
      </p:sp>
    </p:spTree>
    <p:extLst>
      <p:ext uri="{BB962C8B-B14F-4D97-AF65-F5344CB8AC3E}">
        <p14:creationId xmlns:p14="http://schemas.microsoft.com/office/powerpoint/2010/main" val="29361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36E5F-70F9-FA33-6514-66E0F13F6392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DC9AC-00FF-4BAE-1C90-C0A320A1F0A0}"/>
              </a:ext>
            </a:extLst>
          </p:cNvPr>
          <p:cNvSpPr txBox="1"/>
          <p:nvPr/>
        </p:nvSpPr>
        <p:spPr>
          <a:xfrm>
            <a:off x="2510283" y="2095195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  </a:t>
            </a:r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CPU 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스케줄러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5605A-D1A2-31B5-C755-09CDF5D3FCB0}"/>
              </a:ext>
            </a:extLst>
          </p:cNvPr>
          <p:cNvSpPr txBox="1"/>
          <p:nvPr/>
        </p:nvSpPr>
        <p:spPr>
          <a:xfrm>
            <a:off x="2510283" y="2797934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비선점형 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22C34-CF77-2C75-633B-B52D0E083538}"/>
              </a:ext>
            </a:extLst>
          </p:cNvPr>
          <p:cNvSpPr txBox="1"/>
          <p:nvPr/>
        </p:nvSpPr>
        <p:spPr>
          <a:xfrm>
            <a:off x="2510283" y="3500673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  </a:t>
            </a:r>
            <a:r>
              <a: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선점형 방식</a:t>
            </a:r>
          </a:p>
        </p:txBody>
      </p:sp>
    </p:spTree>
    <p:extLst>
      <p:ext uri="{BB962C8B-B14F-4D97-AF65-F5344CB8AC3E}">
        <p14:creationId xmlns:p14="http://schemas.microsoft.com/office/powerpoint/2010/main" val="36801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CPU 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스케줄러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10636135" cy="2781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스케줄링 알고리즘에 따라 프로세스에서 해야 하는 일을 스레드 단위로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할당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프로그램이 실행될 때는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스케줄링 알고리즘이 어떤 프로그램에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소유권을 줄 것인지 결정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알고리즘의 목표는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이용률은 높게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주어진 시간에 많은 일을 하게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준비 큐에 있는 프로세스는 적게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응답시간은 짧게 하는 것이다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준비 큐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실행 가능한 상태의 프로세스들을 저장하는 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프로세스들은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할당 받기 위해 대기한다</a:t>
            </a:r>
          </a:p>
        </p:txBody>
      </p:sp>
    </p:spTree>
    <p:extLst>
      <p:ext uri="{BB962C8B-B14F-4D97-AF65-F5344CB8AC3E}">
        <p14:creationId xmlns:p14="http://schemas.microsoft.com/office/powerpoint/2010/main" val="13160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비선점형 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DD40-0C99-C808-6CB9-29BEA99AD6A2}"/>
              </a:ext>
            </a:extLst>
          </p:cNvPr>
          <p:cNvSpPr txBox="1"/>
          <p:nvPr/>
        </p:nvSpPr>
        <p:spPr>
          <a:xfrm>
            <a:off x="850011" y="1741334"/>
            <a:ext cx="10657809" cy="378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프로세스가 스스로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소유권을 포기하는 방식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컨텍스트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스위칭으로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인한 부하가 적음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컨텍스트 스위칭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여러 개의 프로세스가 실행되고 있을 때 실행되던 프로세스를 중단하고 다른 프로세스를 실행하는 것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FCFS(First Come First Served)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가장 먼저 온 것을 가장 먼저 처리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준비 큐에서 오래 기다리는 현상이 발생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SJF(Shortest Job First)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실행 시간이 가장 짧은 프로세스를 가장 먼저 실행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긴 시간을 가진 프로세스가 실행되지 않는 현상 발생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우선순위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오래된 작업일수록 우선순위를 높이는 방법으로 단점을 보완</a:t>
            </a:r>
          </a:p>
        </p:txBody>
      </p:sp>
    </p:spTree>
    <p:extLst>
      <p:ext uri="{BB962C8B-B14F-4D97-AF65-F5344CB8AC3E}">
        <p14:creationId xmlns:p14="http://schemas.microsoft.com/office/powerpoint/2010/main" val="411620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선점형 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DD40-0C99-C808-6CB9-29BEA99AD6A2}"/>
              </a:ext>
            </a:extLst>
          </p:cNvPr>
          <p:cNvSpPr txBox="1"/>
          <p:nvPr/>
        </p:nvSpPr>
        <p:spPr>
          <a:xfrm>
            <a:off x="850012" y="1741334"/>
            <a:ext cx="10307614" cy="337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사용하고 있는 프로세스를 알고리즘에 의해 중단시키고 강제로 다른 프로세스에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소유권을 할당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현대 운영체제가 사용하는 방식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라운드 로빈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(RR)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프로세스에 동일한 할당 시간을 주고 시간 안에 종료되지 않으면 다시 준비 큐의 뒤로 가는 알고리즘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현대 컴퓨터의 스케줄링 알고리즘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SRF(Shortest Remaining Time First)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중간에 더 짧은 작업이 들어오면 수행하던 프로세스를 중지하고 해당 프로세스를 수행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(SJF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기존 작업을 수행하고 다음 작업을 수행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다단계 큐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우선순위에 따른 준비 큐를 여러 개 사용하고 각 큐마다 다른 스케줄링 알고리즘을 적용</a:t>
            </a:r>
          </a:p>
        </p:txBody>
      </p:sp>
    </p:spTree>
    <p:extLst>
      <p:ext uri="{BB962C8B-B14F-4D97-AF65-F5344CB8AC3E}">
        <p14:creationId xmlns:p14="http://schemas.microsoft.com/office/powerpoint/2010/main" val="245047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261</Words>
  <Application>Microsoft Office PowerPoint</Application>
  <PresentationFormat>와이드스크린</PresentationFormat>
  <Paragraphs>27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에스코어 드림 8 Heavy</vt:lpstr>
      <vt:lpstr>에스코어 드림 4 Regular</vt:lpstr>
      <vt:lpstr>Arial</vt:lpstr>
      <vt:lpstr>에스코어 드림 6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최영우(2013172042)</dc:creator>
  <cp:lastModifiedBy>최영우(2013172042)</cp:lastModifiedBy>
  <cp:revision>72</cp:revision>
  <dcterms:created xsi:type="dcterms:W3CDTF">2024-08-03T06:40:02Z</dcterms:created>
  <dcterms:modified xsi:type="dcterms:W3CDTF">2024-08-22T03:07:22Z</dcterms:modified>
</cp:coreProperties>
</file>