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8" r:id="rId2"/>
    <p:sldId id="274" r:id="rId3"/>
    <p:sldId id="298" r:id="rId4"/>
    <p:sldId id="301" r:id="rId5"/>
    <p:sldId id="302" r:id="rId6"/>
    <p:sldId id="294" r:id="rId7"/>
    <p:sldId id="300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에스코어 드림 4 Regular" panose="020B0503030302020204" pitchFamily="34" charset="-127"/>
      <p:regular r:id="rId12"/>
    </p:embeddedFont>
    <p:embeddedFont>
      <p:font typeface="에스코어 드림 6 Bold" panose="020B0703030302020204" pitchFamily="34" charset="-127"/>
      <p:bold r:id="rId13"/>
    </p:embeddedFont>
    <p:embeddedFont>
      <p:font typeface="에스코어 드림 8 Heavy" panose="020B0903030302020204" pitchFamily="34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B0663-2BA2-4980-848D-BFDDCA9A87A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5DCE-168E-44A9-ABA2-A4C784083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5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5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25DCE-168E-44A9-ABA2-A4C784083D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1381-A01E-AB57-BDD4-B18FD46C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3ED845-DBA7-99A6-55FE-7CEE9DAE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24051-0778-FCDD-929A-D2E6A14A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646A-F297-387B-5D46-F25C1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6A258-71BC-BBFB-F608-249337C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C4FD-7D41-CCFD-D89E-6E194E18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90793-A538-EB3C-5D8E-0221BAF2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AFE6-5129-9663-3A0E-0674EDA0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B43F-39F4-DAA5-0795-FBB8FD98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6FB53-358D-2255-91A7-EB3AAF8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5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6AA30-1094-F1E3-1393-1B4CA6580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37535-2D69-7D6B-B7A4-09E652F7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BCBC-7422-BDCA-A226-E139A1F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50CBA-F74D-B021-E8D7-915B4DBD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B3A5-5471-CED1-9EFD-55FA1577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CF68-82A4-223B-29CD-5725CA9D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8E8BC-E34E-EB83-5841-B46AF276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BC946-BBAC-A903-FF04-D10CD14D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7E5E0-FBDA-D4BC-3799-A462E6A7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BFF4-3195-6ED5-3512-6A9D648B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A88C-33E5-1690-D8CC-4F90B89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A3A1A-6C20-EB5D-2207-BF63833D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6289B-8F44-9357-5B87-3F1AB9A5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AB2E7-A5D0-DAFE-259A-B7C74F0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AEDF-E705-DC53-950B-F654465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8C3BA-8490-E4D3-F7A6-10C73C06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2390B-035B-DC8E-C489-E6CA06D6D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49850-8A7E-B3C0-AC23-881E382C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DE9C9-CD5D-558D-91C8-DB8F5F9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6EFB0-B6D8-4C49-78DD-1823C68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B0710-91E7-B1AB-494F-2A00B85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7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99D-B629-E520-6FC2-385AB6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36130-4A0B-5E03-21DB-C095497C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8D670-22F7-D6D1-4E1D-823A3E5A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B0DE9-E713-845D-EAD9-1DF6FBE63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D57DF-42D0-AA71-8F32-623A1926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E3FE-D930-6B6E-50C2-B7737C1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B9390-8371-F8C8-1454-5C98EF56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CE7D0-3A61-A2A3-3F3A-1B86947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0087-7E67-B4D9-32FF-C6FAFCE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6295D-967D-2EBC-F13E-6818E43E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0E4E1-0F91-6D5E-F53F-E63CA73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C3616-CA4A-AFF9-07E2-DF06F7A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66784-7735-AE84-C6CC-18593A04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1E0D1-909D-7A92-24E3-74607D9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D22D7-82E1-71BD-1E6B-0DD1F80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21EB-AFB9-22EA-CCC8-A961AA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B3956-9E7D-3AE9-FE93-E6DB8D51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63A8C-4209-9645-29DC-5889F2AD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ECBB5-2D5D-A6C1-787E-35A117EB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93811-40FD-5BCA-8C3A-D0F0A96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C0853-5D46-E84C-B801-FA12CA1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E2A1F-87D2-B014-7247-15B7E03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3FD00-C7DE-84BF-303C-CFFA1846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EF368-827D-0E27-7E28-DF67CD8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052C8-5B02-36A3-40CA-F2CD4E2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5ED2-97A1-D70B-E1F7-147CF9E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F8306-AA1E-3468-DA75-E4404211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5BE38-A03D-3E0D-E43B-2C5A789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45BF-02FA-DB87-12EE-C0D9F94A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6D285-43C6-3054-87C1-50DABB579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44A5-8CA3-4DA1-9781-5D3311B28E06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D72F6-34CA-9728-3FB9-4488A2E6E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222A-149C-943A-F3FD-D115DC8C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ED117-17FD-4C00-AB8E-34D4DBA4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FE4C9-59CD-0AC6-155B-63F10755BE38}"/>
              </a:ext>
            </a:extLst>
          </p:cNvPr>
          <p:cNvSpPr txBox="1"/>
          <p:nvPr/>
        </p:nvSpPr>
        <p:spPr>
          <a:xfrm>
            <a:off x="1548788" y="1810060"/>
            <a:ext cx="4099199" cy="10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선형 자료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A96D8-F3A2-681A-2EBD-E02744CFA731}"/>
              </a:ext>
            </a:extLst>
          </p:cNvPr>
          <p:cNvSpPr txBox="1"/>
          <p:nvPr/>
        </p:nvSpPr>
        <p:spPr>
          <a:xfrm>
            <a:off x="1548788" y="4225659"/>
            <a:ext cx="87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영우</a:t>
            </a:r>
          </a:p>
        </p:txBody>
      </p:sp>
    </p:spTree>
    <p:extLst>
      <p:ext uri="{BB962C8B-B14F-4D97-AF65-F5344CB8AC3E}">
        <p14:creationId xmlns:p14="http://schemas.microsoft.com/office/powerpoint/2010/main" val="29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36E5F-70F9-FA33-6514-66E0F13F6392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A4A2AE-609F-8774-252C-5DD7C2E2B39E}"/>
              </a:ext>
            </a:extLst>
          </p:cNvPr>
          <p:cNvGrpSpPr/>
          <p:nvPr/>
        </p:nvGrpSpPr>
        <p:grpSpPr>
          <a:xfrm>
            <a:off x="2539466" y="2061936"/>
            <a:ext cx="2674130" cy="3047748"/>
            <a:chOff x="2510283" y="1783909"/>
            <a:chExt cx="2674130" cy="30477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DC9AC-00FF-4BAE-1C90-C0A320A1F0A0}"/>
                </a:ext>
              </a:extLst>
            </p:cNvPr>
            <p:cNvSpPr txBox="1"/>
            <p:nvPr/>
          </p:nvSpPr>
          <p:spPr>
            <a:xfrm>
              <a:off x="2510283" y="1783909"/>
              <a:ext cx="2674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01  </a:t>
              </a:r>
              <a:r>
                <a:rPr lang="ko-KR" altLang="en-US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연결 리스트</a:t>
              </a:r>
              <a:endParaRPr lang="ko-KR" altLang="en-US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5605A-D1A2-31B5-C755-09CDF5D3FCB0}"/>
                </a:ext>
              </a:extLst>
            </p:cNvPr>
            <p:cNvSpPr txBox="1"/>
            <p:nvPr/>
          </p:nvSpPr>
          <p:spPr>
            <a:xfrm>
              <a:off x="2510283" y="2415041"/>
              <a:ext cx="1534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02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배열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622C34-CF77-2C75-633B-B52D0E083538}"/>
                </a:ext>
              </a:extLst>
            </p:cNvPr>
            <p:cNvSpPr txBox="1"/>
            <p:nvPr/>
          </p:nvSpPr>
          <p:spPr>
            <a:xfrm>
              <a:off x="2510283" y="3046173"/>
              <a:ext cx="1534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03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벡터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595B3F-B624-2EC2-97C2-962B98A71F7A}"/>
                </a:ext>
              </a:extLst>
            </p:cNvPr>
            <p:cNvSpPr txBox="1"/>
            <p:nvPr/>
          </p:nvSpPr>
          <p:spPr>
            <a:xfrm>
              <a:off x="2510283" y="3677305"/>
              <a:ext cx="1534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04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스택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16AB36-8988-7ADA-0DB8-169AFB3A99C8}"/>
                </a:ext>
              </a:extLst>
            </p:cNvPr>
            <p:cNvSpPr txBox="1"/>
            <p:nvPr/>
          </p:nvSpPr>
          <p:spPr>
            <a:xfrm>
              <a:off x="2510283" y="4308437"/>
              <a:ext cx="1189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05  </a:t>
              </a:r>
              <a:r>
                <a:rPr lang="ko-KR" altLang="en-US" sz="2800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연결 리스트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10915168" cy="378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감싼 노드를 포인터로 연결한 자료구조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노드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리스트의 기본 단위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저장하는 데이터 필드와 다음 노드를 가리키는 링크 필드로 구성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포인터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메모리 상의 주소를 저장하는 변수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헤드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리스트에서 가장 처음에 위치하는 노드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리스트 전체를 참조하는데 사용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리스트에서 가장 마지막에 위치하는 노드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노드의 링크 필드는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null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가리킴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싱글 연결 리스트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next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포인터만 가진다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이중 연결 리스트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next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포인터와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prev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포인터를 가진다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원형 이중 연결 리스트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이중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리스트와 같지만 마지막 노드의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next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포인터가 헤드 노드를 가리킨다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24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배열 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정적 배열</a:t>
            </a:r>
            <a:r>
              <a:rPr lang="en-US" altLang="ko-KR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7564891" cy="2539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타입의 변수들로 이루어져 있다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크기가 정해져 있고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인접한 메모리 위치에 있는 데이터를 모아놓은 집합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중복을 허용하고 순서가 있다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랜덤 접근이 가능하다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리스트는 순차적 접근이 가능하다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접근 속도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리스트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삽입과 삭제 속도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&lt;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233722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벡터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5766322" cy="212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동적 배열이다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중복을 허용하고 순서가 있다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랜덤 접근이 가능하다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맨 뒤의 요소를 삭제하거나 삽입하는데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O(1)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걸린다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33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6984604" cy="11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마지막으로 들어간 데이터가 가장 첫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번째로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나오는 자료구조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재귀적인 함수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 브라우저 방문 기록 등에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748B75-7B77-7873-0821-8FDAFF246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2987267"/>
            <a:ext cx="5458998" cy="36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270B3C-A476-7342-0D8C-F20A710B23AB}"/>
              </a:ext>
            </a:extLst>
          </p:cNvPr>
          <p:cNvSpPr txBox="1"/>
          <p:nvPr/>
        </p:nvSpPr>
        <p:spPr>
          <a:xfrm>
            <a:off x="497469" y="46916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7BD8-12E0-35FE-5B3B-F8F30ED11995}"/>
              </a:ext>
            </a:extLst>
          </p:cNvPr>
          <p:cNvSpPr txBox="1"/>
          <p:nvPr/>
        </p:nvSpPr>
        <p:spPr>
          <a:xfrm>
            <a:off x="850012" y="1741334"/>
            <a:ext cx="7956024" cy="11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먼저 들어간 데이터가 먼저 나오는 자료 구조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작업을 기다리는 프로세스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스레드 행렬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접속 행렬 등에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0A8355-AFE7-9A5A-6E90-6713DDE8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1" y="3046669"/>
            <a:ext cx="5399166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227</Words>
  <Application>Microsoft Office PowerPoint</Application>
  <PresentationFormat>와이드스크린</PresentationFormat>
  <Paragraphs>41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에스코어 드림 6 Bold</vt:lpstr>
      <vt:lpstr>맑은 고딕</vt:lpstr>
      <vt:lpstr>에스코어 드림 4 Regular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최영우(2013172042)</dc:creator>
  <cp:lastModifiedBy>최영우(2013172042)</cp:lastModifiedBy>
  <cp:revision>102</cp:revision>
  <dcterms:created xsi:type="dcterms:W3CDTF">2024-08-03T06:40:02Z</dcterms:created>
  <dcterms:modified xsi:type="dcterms:W3CDTF">2024-10-06T16:33:41Z</dcterms:modified>
</cp:coreProperties>
</file>