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88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46C9-9801-4D4C-A09B-6ECF1609AA0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9AAE-5275-4891-92C4-EF0DE3A5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3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46C9-9801-4D4C-A09B-6ECF1609AA0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9AAE-5275-4891-92C4-EF0DE3A5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8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46C9-9801-4D4C-A09B-6ECF1609AA0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9AAE-5275-4891-92C4-EF0DE3A5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7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46C9-9801-4D4C-A09B-6ECF1609AA0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9AAE-5275-4891-92C4-EF0DE3A5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46C9-9801-4D4C-A09B-6ECF1609AA0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9AAE-5275-4891-92C4-EF0DE3A5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46C9-9801-4D4C-A09B-6ECF1609AA0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9AAE-5275-4891-92C4-EF0DE3A5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7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46C9-9801-4D4C-A09B-6ECF1609AA0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9AAE-5275-4891-92C4-EF0DE3A5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46C9-9801-4D4C-A09B-6ECF1609AA0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9AAE-5275-4891-92C4-EF0DE3A5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4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46C9-9801-4D4C-A09B-6ECF1609AA0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9AAE-5275-4891-92C4-EF0DE3A5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5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46C9-9801-4D4C-A09B-6ECF1609AA0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9AAE-5275-4891-92C4-EF0DE3A5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3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46C9-9801-4D4C-A09B-6ECF1609AA0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9AAE-5275-4891-92C4-EF0DE3A5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2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946C9-9801-4D4C-A09B-6ECF1609AA0F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69AAE-5275-4891-92C4-EF0DE3A58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4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55576" y="479584"/>
            <a:ext cx="2494319" cy="1180706"/>
            <a:chOff x="4636311" y="592110"/>
            <a:chExt cx="2494319" cy="1180706"/>
          </a:xfrm>
        </p:grpSpPr>
        <p:cxnSp>
          <p:nvCxnSpPr>
            <p:cNvPr id="9" name="Elbow Connector 8"/>
            <p:cNvCxnSpPr>
              <a:stCxn id="48" idx="0"/>
              <a:endCxn id="49" idx="2"/>
            </p:cNvCxnSpPr>
            <p:nvPr/>
          </p:nvCxnSpPr>
          <p:spPr>
            <a:xfrm rot="5400000" flipH="1" flipV="1">
              <a:off x="5398643" y="624287"/>
              <a:ext cx="304828" cy="672523"/>
            </a:xfrm>
            <a:prstGeom prst="bentConnector3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4636312" y="1112962"/>
              <a:ext cx="1156967" cy="216024"/>
            </a:xfrm>
            <a:prstGeom prst="roundRect">
              <a:avLst/>
            </a:prstGeom>
            <a:solidFill>
              <a:srgbClr val="F9F9F9"/>
            </a:solidFill>
            <a:ln w="1905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ko.observable</a:t>
              </a:r>
              <a:endParaRPr lang="en-US" sz="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308835" y="592110"/>
              <a:ext cx="1156967" cy="216024"/>
            </a:xfrm>
            <a:prstGeom prst="roundRect">
              <a:avLst/>
            </a:prstGeom>
            <a:solidFill>
              <a:srgbClr val="F9F9F9"/>
            </a:solidFill>
            <a:ln w="1905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ko.subscribable</a:t>
              </a:r>
              <a:endParaRPr lang="en-US" sz="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973663" y="1112962"/>
              <a:ext cx="1156967" cy="216024"/>
            </a:xfrm>
            <a:prstGeom prst="roundRect">
              <a:avLst/>
            </a:prstGeom>
            <a:solidFill>
              <a:srgbClr val="F9F9F9"/>
            </a:solidFill>
            <a:ln w="1905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ko.computed</a:t>
              </a:r>
              <a:endParaRPr lang="en-US" sz="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636311" y="1556792"/>
              <a:ext cx="1156967" cy="216024"/>
            </a:xfrm>
            <a:prstGeom prst="roundRect">
              <a:avLst/>
            </a:prstGeom>
            <a:solidFill>
              <a:srgbClr val="F9F9F9"/>
            </a:solidFill>
            <a:ln w="19050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ko.observableArray</a:t>
              </a:r>
              <a:endParaRPr lang="en-US" sz="7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4" name="Elbow Connector 53"/>
            <p:cNvCxnSpPr>
              <a:stCxn id="50" idx="0"/>
              <a:endCxn id="49" idx="2"/>
            </p:cNvCxnSpPr>
            <p:nvPr/>
          </p:nvCxnSpPr>
          <p:spPr>
            <a:xfrm rot="16200000" flipV="1">
              <a:off x="6067319" y="628134"/>
              <a:ext cx="304828" cy="664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1" idx="0"/>
              <a:endCxn id="48" idx="2"/>
            </p:cNvCxnSpPr>
            <p:nvPr/>
          </p:nvCxnSpPr>
          <p:spPr>
            <a:xfrm rot="5400000" flipH="1" flipV="1">
              <a:off x="5100892" y="1442889"/>
              <a:ext cx="227806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140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Sanderson</dc:creator>
  <cp:lastModifiedBy>Steve Sanderson</cp:lastModifiedBy>
  <cp:revision>2</cp:revision>
  <dcterms:created xsi:type="dcterms:W3CDTF">2011-12-07T23:05:03Z</dcterms:created>
  <dcterms:modified xsi:type="dcterms:W3CDTF">2011-12-07T23:17:39Z</dcterms:modified>
</cp:coreProperties>
</file>