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8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56" autoAdjust="0"/>
  </p:normalViewPr>
  <p:slideViewPr>
    <p:cSldViewPr>
      <p:cViewPr>
        <p:scale>
          <a:sx n="75" d="100"/>
          <a:sy n="75" d="100"/>
        </p:scale>
        <p:origin x="-10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F77B842-11FA-4F54-A5E4-DCDD0E5320F6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49A5E22-8941-4896-92B3-8CE0B385C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7772400" cy="1975104"/>
          </a:xfrm>
        </p:spPr>
        <p:txBody>
          <a:bodyPr/>
          <a:lstStyle/>
          <a:p>
            <a:pPr algn="ctr"/>
            <a:r>
              <a:rPr lang="en-US" altLang="zh-CN" sz="5400" cap="none" dirty="0" err="1" smtClean="0">
                <a:latin typeface="+mj-ea"/>
              </a:rPr>
              <a:t>Angularjs</a:t>
            </a:r>
            <a:r>
              <a:rPr lang="en-US" altLang="zh-CN" sz="5400" cap="none" dirty="0" smtClean="0">
                <a:latin typeface="+mj-ea"/>
              </a:rPr>
              <a:t> </a:t>
            </a:r>
            <a:r>
              <a:rPr lang="zh-CN" altLang="en-US" sz="5400" cap="none" dirty="0" smtClean="0">
                <a:latin typeface="+mj-ea"/>
              </a:rPr>
              <a:t>简介</a:t>
            </a:r>
            <a:endParaRPr lang="zh-CN" altLang="en-US" sz="54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149080"/>
            <a:ext cx="7772400" cy="64466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杭永胜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24" name="AutoShape 4" descr="https://angularjs.org/img/AngularJS-larg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6" name="AutoShape 6" descr="https://angularjs.org/img/AngularJS-smal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8" name="AutoShape 8" descr="https://angularjs.org/img/AngularJS-smal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08720"/>
            <a:ext cx="4276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Directive </a:t>
            </a:r>
            <a:r>
              <a:rPr lang="zh-CN" altLang="en-US" smtClean="0"/>
              <a:t>指令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27146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852936"/>
            <a:ext cx="7848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548680"/>
            <a:ext cx="1800200" cy="272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1704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55474" y="1556792"/>
            <a:ext cx="608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{{ expression | filter1 | filter2 | ... }}</a:t>
            </a:r>
          </a:p>
          <a:p>
            <a:r>
              <a:rPr lang="en-US" altLang="zh-CN" dirty="0" smtClean="0"/>
              <a:t>{{ expression | filter:argument1:argument2:... }}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861048"/>
            <a:ext cx="63817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708920"/>
            <a:ext cx="22383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44053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348880"/>
            <a:ext cx="44386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1584176" cy="503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9578" y="643599"/>
            <a:ext cx="4882902" cy="552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981" y="692696"/>
            <a:ext cx="79914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059832" y="764704"/>
            <a:ext cx="273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https://angularjs.org/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7772400" cy="4572000"/>
          </a:xfrm>
        </p:spPr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Hello </a:t>
            </a:r>
            <a:r>
              <a:rPr lang="en-US" altLang="zh-CN" dirty="0" smtClean="0">
                <a:hlinkClick r:id="rId2" action="ppaction://hlinksldjump"/>
              </a:rPr>
              <a:t>world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数据</a:t>
            </a:r>
            <a:r>
              <a:rPr lang="zh-CN" altLang="en-US" dirty="0" smtClean="0">
                <a:hlinkClick r:id="rId3" action="ppaction://hlinksldjump"/>
              </a:rPr>
              <a:t>双向绑定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sldjump"/>
              </a:rPr>
              <a:t>模型</a:t>
            </a:r>
            <a:r>
              <a:rPr lang="en-US" altLang="zh-CN" dirty="0" smtClean="0">
                <a:hlinkClick r:id="rId4" action="ppaction://hlinksldjump"/>
              </a:rPr>
              <a:t>-</a:t>
            </a:r>
            <a:r>
              <a:rPr lang="zh-CN" altLang="en-US" dirty="0" smtClean="0">
                <a:hlinkClick r:id="rId4" action="ppaction://hlinksldjump"/>
              </a:rPr>
              <a:t>视图</a:t>
            </a:r>
            <a:r>
              <a:rPr lang="en-US" altLang="zh-CN" dirty="0" smtClean="0">
                <a:hlinkClick r:id="rId4" action="ppaction://hlinksldjump"/>
              </a:rPr>
              <a:t>-</a:t>
            </a:r>
            <a:r>
              <a:rPr lang="zh-CN" altLang="en-US" dirty="0" smtClean="0">
                <a:hlinkClick r:id="rId4" action="ppaction://hlinksldjump"/>
              </a:rPr>
              <a:t>控制器（</a:t>
            </a:r>
            <a:r>
              <a:rPr lang="en-US" altLang="zh-CN" dirty="0" smtClean="0">
                <a:hlinkClick r:id="rId4" action="ppaction://hlinksldjump"/>
              </a:rPr>
              <a:t>MVC</a:t>
            </a:r>
            <a:r>
              <a:rPr lang="zh-CN" altLang="en-US" dirty="0" smtClean="0">
                <a:hlinkClick r:id="rId4" action="ppaction://hlinksldjump"/>
              </a:rPr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sldjump"/>
              </a:rPr>
              <a:t>Directives</a:t>
            </a:r>
            <a:r>
              <a:rPr lang="en-US" altLang="zh-CN" b="1" dirty="0" smtClean="0">
                <a:hlinkClick r:id="rId5" action="ppaction://hlinksldjump"/>
              </a:rPr>
              <a:t> </a:t>
            </a:r>
            <a:r>
              <a:rPr lang="zh-CN" altLang="en-US" dirty="0" smtClean="0">
                <a:hlinkClick r:id="rId5" action="ppaction://hlinksldjump"/>
              </a:rPr>
              <a:t>指令</a:t>
            </a:r>
            <a:endParaRPr lang="en-US" altLang="zh-CN" dirty="0" smtClean="0"/>
          </a:p>
          <a:p>
            <a:r>
              <a:rPr lang="en-US" altLang="zh-CN" dirty="0" smtClean="0">
                <a:hlinkClick r:id="rId6" action="ppaction://hlinksldjump"/>
              </a:rPr>
              <a:t>Filter </a:t>
            </a:r>
            <a:r>
              <a:rPr lang="zh-CN" altLang="en-US" dirty="0" smtClean="0">
                <a:hlinkClick r:id="rId6" action="ppaction://hlinksldjump"/>
              </a:rPr>
              <a:t>过滤器</a:t>
            </a:r>
            <a:endParaRPr lang="en-US" altLang="zh-CN" dirty="0" smtClean="0"/>
          </a:p>
          <a:p>
            <a:r>
              <a:rPr lang="en-US" altLang="zh-CN" dirty="0" smtClean="0">
                <a:hlinkClick r:id="rId7" action="ppaction://hlinksldjump"/>
              </a:rPr>
              <a:t>Route </a:t>
            </a:r>
            <a:r>
              <a:rPr lang="zh-CN" altLang="en-US" dirty="0" smtClean="0">
                <a:hlinkClick r:id="rId7" action="ppaction://hlinksldjump"/>
              </a:rPr>
              <a:t>路由</a:t>
            </a:r>
            <a:endParaRPr lang="en-US" altLang="zh-CN" dirty="0" smtClean="0"/>
          </a:p>
          <a:p>
            <a:r>
              <a:rPr lang="en-US" altLang="zh-CN" dirty="0" smtClean="0">
                <a:hlinkClick r:id="rId8" action="ppaction://hlinksldjump"/>
              </a:rPr>
              <a:t>Service </a:t>
            </a:r>
            <a:r>
              <a:rPr lang="zh-CN" altLang="en-US" dirty="0" smtClean="0">
                <a:hlinkClick r:id="rId8" action="ppaction://hlinksldjump"/>
              </a:rPr>
              <a:t>服务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519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717032"/>
            <a:ext cx="38671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429000"/>
            <a:ext cx="8676456" cy="3240360"/>
          </a:xfrm>
        </p:spPr>
        <p:txBody>
          <a:bodyPr>
            <a:normAutofit/>
          </a:bodyPr>
          <a:lstStyle/>
          <a:p>
            <a:pPr marL="582930" indent="-514350"/>
            <a:r>
              <a:rPr lang="en-US" altLang="zh-CN" sz="2800" dirty="0" err="1" smtClean="0">
                <a:solidFill>
                  <a:srgbClr val="FF0000"/>
                </a:solidFill>
              </a:rPr>
              <a:t>ng</a:t>
            </a:r>
            <a:r>
              <a:rPr lang="en-US" altLang="zh-CN" sz="2800" dirty="0" smtClean="0">
                <a:solidFill>
                  <a:srgbClr val="FF0000"/>
                </a:solidFill>
              </a:rPr>
              <a:t>-app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引导标记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1800" dirty="0" smtClean="0"/>
              <a:t>指令标记了</a:t>
            </a:r>
            <a:r>
              <a:rPr lang="en-US" altLang="zh-CN" sz="1800" dirty="0" err="1" smtClean="0"/>
              <a:t>AngularJS</a:t>
            </a:r>
            <a:r>
              <a:rPr lang="zh-CN" altLang="en-US" sz="1800" dirty="0" smtClean="0"/>
              <a:t>脚本的作用域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r>
              <a:rPr lang="en-US" altLang="zh-CN" sz="2400" dirty="0" smtClean="0"/>
              <a:t>&lt;script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js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angular.min.js</a:t>
            </a:r>
            <a:r>
              <a:rPr lang="en-US" altLang="zh-CN" sz="2400" dirty="0" smtClean="0"/>
              <a:t>"&gt;&lt;/script&gt;</a:t>
            </a:r>
          </a:p>
          <a:p>
            <a:endParaRPr lang="en-US" altLang="zh-CN" sz="28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{{ }} </a:t>
            </a:r>
            <a:r>
              <a:rPr lang="zh-CN" altLang="en-US" sz="2400" dirty="0" smtClean="0"/>
              <a:t>表达式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23528" y="332656"/>
            <a:ext cx="8531383" cy="2880320"/>
            <a:chOff x="323528" y="404664"/>
            <a:chExt cx="8531383" cy="288032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404664"/>
              <a:ext cx="8531383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椭圆 5"/>
            <p:cNvSpPr/>
            <p:nvPr/>
          </p:nvSpPr>
          <p:spPr>
            <a:xfrm>
              <a:off x="971600" y="764704"/>
              <a:ext cx="194421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707904" y="1340768"/>
              <a:ext cx="316835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1800" y="2204864"/>
              <a:ext cx="194421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数据双向绑定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8495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509120"/>
            <a:ext cx="36671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3356992"/>
            <a:ext cx="8676456" cy="2880320"/>
          </a:xfrm>
        </p:spPr>
        <p:txBody>
          <a:bodyPr>
            <a:normAutofit/>
          </a:bodyPr>
          <a:lstStyle/>
          <a:p>
            <a:pPr marL="582930" indent="-514350"/>
            <a:r>
              <a:rPr lang="en-US" altLang="zh-CN" sz="2400" dirty="0" smtClean="0"/>
              <a:t>&lt;input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ng</a:t>
            </a:r>
            <a:r>
              <a:rPr lang="en-US" altLang="zh-CN" sz="2400" dirty="0" smtClean="0">
                <a:solidFill>
                  <a:srgbClr val="FF0000"/>
                </a:solidFill>
              </a:rPr>
              <a:t>-model=“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yourname</a:t>
            </a:r>
            <a:r>
              <a:rPr lang="en-US" altLang="zh-CN" sz="2400" dirty="0" smtClean="0">
                <a:solidFill>
                  <a:srgbClr val="FF0000"/>
                </a:solidFill>
              </a:rPr>
              <a:t>” </a:t>
            </a:r>
            <a:r>
              <a:rPr lang="en-US" altLang="zh-CN" sz="2400" dirty="0" smtClean="0"/>
              <a:t>/&gt; </a:t>
            </a:r>
            <a:r>
              <a:rPr lang="zh-CN" altLang="en-US" sz="2400" dirty="0" smtClean="0"/>
              <a:t>模型变量</a:t>
            </a:r>
            <a:endParaRPr lang="en-US" altLang="zh-CN" sz="2400" dirty="0" smtClean="0"/>
          </a:p>
          <a:p>
            <a:pPr marL="582930" indent="-514350"/>
            <a:endParaRPr lang="en-US" altLang="zh-CN" sz="2400" dirty="0" smtClean="0"/>
          </a:p>
          <a:p>
            <a:pPr marL="582930" indent="-514350"/>
            <a:r>
              <a:rPr lang="en-US" altLang="zh-CN" sz="2400" dirty="0" smtClean="0"/>
              <a:t>Hello {{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yourname</a:t>
            </a:r>
            <a:r>
              <a:rPr lang="en-US" altLang="zh-CN" sz="2400" dirty="0" smtClean="0"/>
              <a:t> || 'World'}}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57340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2400" cy="914400"/>
          </a:xfrm>
        </p:spPr>
        <p:txBody>
          <a:bodyPr/>
          <a:lstStyle/>
          <a:p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控制器（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00808"/>
            <a:ext cx="8460432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Model </a:t>
            </a:r>
            <a:r>
              <a:rPr lang="en-US" altLang="zh-CN" dirty="0" smtClean="0"/>
              <a:t>= JavaScript Object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altLang="zh-CN" sz="1900" dirty="0" err="1" smtClean="0">
                <a:solidFill>
                  <a:schemeClr val="accent1">
                    <a:lumMod val="75000"/>
                  </a:schemeClr>
                </a:solidFill>
              </a:rPr>
              <a:t>scope.files</a:t>
            </a: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 = ['</a:t>
            </a:r>
            <a:r>
              <a:rPr lang="en-US" altLang="zh-CN" sz="1900" dirty="0" err="1" smtClean="0">
                <a:solidFill>
                  <a:schemeClr val="accent1">
                    <a:lumMod val="75000"/>
                  </a:schemeClr>
                </a:solidFill>
              </a:rPr>
              <a:t>one','two','three</a:t>
            </a: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'];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View</a:t>
            </a:r>
            <a:r>
              <a:rPr lang="en-US" altLang="zh-CN" dirty="0" smtClean="0"/>
              <a:t> = HTML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  <a:ea typeface=".PhonepadTwo" pitchFamily="34" charset="-122"/>
              </a:rPr>
              <a:t>&lt;div </a:t>
            </a:r>
            <a:r>
              <a:rPr lang="en-US" altLang="zh-CN" sz="1900" dirty="0" err="1" smtClean="0">
                <a:solidFill>
                  <a:schemeClr val="accent1">
                    <a:lumMod val="75000"/>
                  </a:schemeClr>
                </a:solidFill>
                <a:ea typeface=".PhonepadTwo" pitchFamily="34" charset="-122"/>
              </a:rPr>
              <a:t>ng</a:t>
            </a: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  <a:ea typeface=".PhonepadTwo" pitchFamily="34" charset="-122"/>
              </a:rPr>
              <a:t>-repeat='f in files'&gt;{{f}}&lt;/div&gt;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Controller</a:t>
            </a:r>
            <a:r>
              <a:rPr lang="en-US" altLang="zh-CN" dirty="0" smtClean="0"/>
              <a:t> = Plain JavaScript Code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function </a:t>
            </a:r>
            <a:r>
              <a:rPr lang="en-US" altLang="zh-CN" sz="1900" dirty="0" err="1" smtClean="0">
                <a:solidFill>
                  <a:schemeClr val="accent1">
                    <a:lumMod val="75000"/>
                  </a:schemeClr>
                </a:solidFill>
              </a:rPr>
              <a:t>addFile</a:t>
            </a: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 (name) {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    $</a:t>
            </a:r>
            <a:r>
              <a:rPr lang="en-US" altLang="zh-CN" sz="1900" dirty="0" err="1" smtClean="0">
                <a:solidFill>
                  <a:schemeClr val="accent1">
                    <a:lumMod val="75000"/>
                  </a:schemeClr>
                </a:solidFill>
              </a:rPr>
              <a:t>scope.files.push</a:t>
            </a: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(name);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zh-CN" altLang="en-US" sz="1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</p:spPr>
        <p:txBody>
          <a:bodyPr/>
          <a:lstStyle/>
          <a:p>
            <a:r>
              <a:rPr lang="zh-CN" altLang="en-US" dirty="0" smtClean="0"/>
              <a:t>控制器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60864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986" y="4653136"/>
            <a:ext cx="5391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4975" y="2420888"/>
            <a:ext cx="36290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1422</TotalTime>
  <Words>129</Words>
  <Application>Microsoft Office PowerPoint</Application>
  <PresentationFormat>全屏显示(4:3)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穿越</vt:lpstr>
      <vt:lpstr>Angularjs 简介</vt:lpstr>
      <vt:lpstr>幻灯片 2</vt:lpstr>
      <vt:lpstr>幻灯片 3</vt:lpstr>
      <vt:lpstr>Hello world</vt:lpstr>
      <vt:lpstr>幻灯片 5</vt:lpstr>
      <vt:lpstr>数据双向绑定</vt:lpstr>
      <vt:lpstr>幻灯片 7</vt:lpstr>
      <vt:lpstr>模型-视图-控制器（MVC） </vt:lpstr>
      <vt:lpstr>控制器</vt:lpstr>
      <vt:lpstr>Directive 指令</vt:lpstr>
      <vt:lpstr>Filter 过滤器</vt:lpstr>
      <vt:lpstr>Route路由</vt:lpstr>
      <vt:lpstr>Service 服务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AngularJS快速开始</dc:title>
  <dc:creator>hangyongsheng</dc:creator>
  <cp:lastModifiedBy>hangyongsheng</cp:lastModifiedBy>
  <cp:revision>148</cp:revision>
  <dcterms:created xsi:type="dcterms:W3CDTF">2013-12-11T01:58:04Z</dcterms:created>
  <dcterms:modified xsi:type="dcterms:W3CDTF">2014-09-04T10:31:33Z</dcterms:modified>
</cp:coreProperties>
</file>