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721DF-AFF4-46C9-A46B-0796BCA55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DD357F-92E3-49B8-862A-1EB39DE01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2C841-B354-476A-8B2B-E2B93B2D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F095B-241D-4A23-A864-511E6E1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D251-5422-4FEC-BE2A-0D258CCB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3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036B9-1D63-475D-AC40-0FA05E43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C4CCF-307D-4F9B-BA60-5079E1190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0E083-11A5-40D0-8D01-65F92933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4CA71-C8BE-452E-ACFB-2FEA9AE8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0A66D-8B97-4338-8AE2-A0DA22B4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2280DC-AD37-4FF9-8E25-F7C076EE1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1D1554-80EE-49C7-B444-781B8ADD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3941E-6507-4BD4-90DB-39AF831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5A712-7583-4F55-BA85-3AFF77E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69926-F343-40E7-9BCC-889DABFF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2051B-2EC0-4376-817C-7D5B1902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00712-D916-4E8F-8359-29C861B7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49A03-3369-4047-9F0E-96B28CF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90680-BA4F-443B-8C8E-60AAE672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767B6-2406-4655-8CE2-EA6C1918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2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CD6B2-3320-4692-A214-01443DA2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EA128-4636-448E-9117-781782E1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A54C7-321C-4EE7-A480-469B3A7A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E93EF-24C3-49C7-9A27-5F272659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0D9C9-C0F3-4A88-A302-7C62C5C6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6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DC3B7-86A2-4698-BF94-1B107585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1B9B3-8CF3-4E56-B43F-9565D6801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8798AE-FAFD-4695-89D7-910B15306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1601F-8BEA-4E54-8E6A-3CFC3BCA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70153-E19F-495F-9AE9-6C7ADA72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56D19-1D48-4AEF-A603-85DEFD5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1538D-CF1A-41BE-AE0A-687F3CF5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44BEA-73CE-4895-83E9-1876D58E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9C99F-51A8-4AFD-95AF-995B7D44D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980DB4-BC02-48B2-9333-7AFEB3CBE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14E185-0512-4ED6-8B1C-9ED209A57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4586B8-6C96-4DAE-B986-E3B50A38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25DE1E-8E80-4070-8B3F-8A824B3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CC260D-773B-4931-95CE-5704533C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E8B92-C9DB-4B2D-AFD0-9873A7A9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BB62A-616F-4BF4-8B12-18D2B295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4D412C-FC8E-40F5-BD65-959F1BAC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3C3496-4862-4B9C-8B84-6A7F57C9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12D688-5951-4505-A7FA-FE7E1FE9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BE1D67-56F8-4418-B7C4-A9C8DB68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49EEA-CE92-4A41-8018-F91F6F48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1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C03D-FD61-4F5E-8153-67C679B1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52FD0-E794-4AE9-A480-6E9E36A2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DF344-5E1F-4501-B01D-F0C88DBAD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02D93-61A1-47C8-967F-129A714F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F5C8C-1203-489B-A639-962A9AA7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3BA13-9EF2-40D1-8C22-E9235326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9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93B44-32DF-4A10-B0C5-60964EBD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429D27-4DB7-4F42-82C8-EBA9C7BA8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887CC-FC17-4CEB-BA8A-ED06DFDA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39FE6-C2F2-4BBA-B75D-7DA8F818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25058-009D-470E-9560-78F16A3F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9D429-FFB9-4065-90E4-725FF82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9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682C1E-031F-4A46-BA15-08F6C940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EDC7F-30E8-490D-B344-7E0C28F37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1FE4F-4669-4D39-ABB3-46ECBB4C7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7A76-F800-4660-B3C7-74D2F1F7D316}" type="datetimeFigureOut">
              <a:rPr lang="zh-CN" altLang="en-US" smtClean="0"/>
              <a:t>2018.11.29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01FEE-6D9C-4CAD-B82C-61D339762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3C969-CF60-4A65-A102-EFC84E8B4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A4B7A-F3A7-4BEF-AE22-1F32DB940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2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6570-0894-4C2C-A9E8-9C0CF070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88" y="533400"/>
            <a:ext cx="9144000" cy="10668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项目组结构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80649-D915-4EA2-9C57-D0E3CC48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034938"/>
            <a:ext cx="5581273" cy="4132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93C145-F311-4732-8CAB-5EBBC180093B}"/>
              </a:ext>
            </a:extLst>
          </p:cNvPr>
          <p:cNvSpPr txBox="1"/>
          <p:nvPr/>
        </p:nvSpPr>
        <p:spPr>
          <a:xfrm>
            <a:off x="509588" y="2034938"/>
            <a:ext cx="53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项目组概述</a:t>
            </a:r>
          </a:p>
        </p:txBody>
      </p:sp>
    </p:spTree>
    <p:extLst>
      <p:ext uri="{BB962C8B-B14F-4D97-AF65-F5344CB8AC3E}">
        <p14:creationId xmlns:p14="http://schemas.microsoft.com/office/powerpoint/2010/main" val="400229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6570-0894-4C2C-A9E8-9C0CF070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88" y="533400"/>
            <a:ext cx="9144000" cy="10668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业务模型评审组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80649-D915-4EA2-9C57-D0E3CC48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034938"/>
            <a:ext cx="5581273" cy="4132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93C145-F311-4732-8CAB-5EBBC180093B}"/>
              </a:ext>
            </a:extLst>
          </p:cNvPr>
          <p:cNvSpPr txBox="1"/>
          <p:nvPr/>
        </p:nvSpPr>
        <p:spPr>
          <a:xfrm>
            <a:off x="509588" y="2034938"/>
            <a:ext cx="53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项目组概述</a:t>
            </a:r>
          </a:p>
        </p:txBody>
      </p:sp>
    </p:spTree>
    <p:extLst>
      <p:ext uri="{BB962C8B-B14F-4D97-AF65-F5344CB8AC3E}">
        <p14:creationId xmlns:p14="http://schemas.microsoft.com/office/powerpoint/2010/main" val="284938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6570-0894-4C2C-A9E8-9C0CF070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88" y="533400"/>
            <a:ext cx="9144000" cy="10668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数据模型评审组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80649-D915-4EA2-9C57-D0E3CC48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034938"/>
            <a:ext cx="5581273" cy="4132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93C145-F311-4732-8CAB-5EBBC180093B}"/>
              </a:ext>
            </a:extLst>
          </p:cNvPr>
          <p:cNvSpPr txBox="1"/>
          <p:nvPr/>
        </p:nvSpPr>
        <p:spPr>
          <a:xfrm>
            <a:off x="509588" y="2034938"/>
            <a:ext cx="53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项目组概述</a:t>
            </a:r>
          </a:p>
        </p:txBody>
      </p:sp>
    </p:spTree>
    <p:extLst>
      <p:ext uri="{BB962C8B-B14F-4D97-AF65-F5344CB8AC3E}">
        <p14:creationId xmlns:p14="http://schemas.microsoft.com/office/powerpoint/2010/main" val="334357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6570-0894-4C2C-A9E8-9C0CF070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88" y="533400"/>
            <a:ext cx="9144000" cy="10668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项目验收评审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80649-D915-4EA2-9C57-D0E3CC48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034938"/>
            <a:ext cx="5581273" cy="4132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93C145-F311-4732-8CAB-5EBBC180093B}"/>
              </a:ext>
            </a:extLst>
          </p:cNvPr>
          <p:cNvSpPr txBox="1"/>
          <p:nvPr/>
        </p:nvSpPr>
        <p:spPr>
          <a:xfrm>
            <a:off x="509588" y="2034938"/>
            <a:ext cx="53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项目组概述</a:t>
            </a:r>
          </a:p>
        </p:txBody>
      </p:sp>
    </p:spTree>
    <p:extLst>
      <p:ext uri="{BB962C8B-B14F-4D97-AF65-F5344CB8AC3E}">
        <p14:creationId xmlns:p14="http://schemas.microsoft.com/office/powerpoint/2010/main" val="197286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华文楷体</vt:lpstr>
      <vt:lpstr>Arial</vt:lpstr>
      <vt:lpstr>Office 主题​​</vt:lpstr>
      <vt:lpstr>项目组结构</vt:lpstr>
      <vt:lpstr>业务模型评审组</vt:lpstr>
      <vt:lpstr>数据模型评审组</vt:lpstr>
      <vt:lpstr>项目验收评审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Fuqifeng</dc:creator>
  <cp:lastModifiedBy>Fuqifeng</cp:lastModifiedBy>
  <cp:revision>2</cp:revision>
  <dcterms:created xsi:type="dcterms:W3CDTF">2018-11-29T03:09:32Z</dcterms:created>
  <dcterms:modified xsi:type="dcterms:W3CDTF">2018-11-29T03:24:30Z</dcterms:modified>
</cp:coreProperties>
</file>