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81" r:id="rId2"/>
  </p:sldMasterIdLst>
  <p:notesMasterIdLst>
    <p:notesMasterId r:id="rId10"/>
  </p:notesMasterIdLst>
  <p:sldIdLst>
    <p:sldId id="256" r:id="rId3"/>
    <p:sldId id="257" r:id="rId4"/>
    <p:sldId id="258" r:id="rId5"/>
    <p:sldId id="262" r:id="rId6"/>
    <p:sldId id="263" r:id="rId7"/>
    <p:sldId id="261" r:id="rId8"/>
    <p:sldId id="264" r:id="rId9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084" autoAdjust="0"/>
  </p:normalViewPr>
  <p:slideViewPr>
    <p:cSldViewPr>
      <p:cViewPr varScale="1">
        <p:scale>
          <a:sx n="66" d="100"/>
          <a:sy n="66" d="100"/>
        </p:scale>
        <p:origin x="1506" y="48"/>
      </p:cViewPr>
      <p:guideLst>
        <p:guide orient="horz" pos="238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23C9B276-D360-44D6-BF6E-64A85E8F725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ADAF81F-5325-4BC9-BB7A-9832190E69F2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Font typeface="Arial" panose="020B0604020202020204" pitchFamily="34" charset="0"/>
              <a:buNone/>
              <a:defRPr sz="1200" smtClean="0"/>
            </a:lvl1pPr>
          </a:lstStyle>
          <a:p>
            <a:pPr>
              <a:defRPr/>
            </a:pPr>
            <a:fld id="{322F3A4B-4E8D-4D3E-BCF9-DAE662E9B56D}" type="datetimeFigureOut">
              <a:rPr lang="zh-CN" altLang="en-US"/>
              <a:pPr>
                <a:defRPr/>
              </a:pPr>
              <a:t>2018.11.29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F3EF76FC-F217-4ADD-8B41-25A19283350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E36EDFBD-7C97-4269-8505-10AD45EFE9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8EDD71B-CFC6-4041-B9B2-7791D9064CE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6793C1B-77E1-4C19-96D5-221CFACC84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buFont typeface="Arial" panose="020B0604020202020204" pitchFamily="34" charset="0"/>
              <a:buNone/>
              <a:defRPr sz="1200" smtClean="0"/>
            </a:lvl1pPr>
          </a:lstStyle>
          <a:p>
            <a:pPr>
              <a:defRPr/>
            </a:pPr>
            <a:fld id="{F629932D-4495-4506-9C3B-D42F22C323C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DCC5E1-773B-456C-AC75-484DC47319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2649227-0C44-40EC-810C-B4F99D24A5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D9F0B0D-E4BF-4C04-BD25-A56E2B1D5FF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1A3E085-A3A0-4879-8EB6-EB199644F0B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BC0509E-F8B7-49FE-8389-6144861823A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B1D423-55CC-4A14-A38E-960828509E1E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73716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786DAB-3DE7-4213-843B-6586889ED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51B1325-AC42-4825-9C6C-240253466F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43CA2A7-58AB-4AAE-B6AC-1E1EB1CC520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591ED2A-9894-4594-BB0A-A6C911960A6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DBC69E2-7C72-4C84-A4C1-00BB91FEFA4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226F8D-23C6-42C3-8225-6C554E05B48D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063928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0C0C6CC-0103-495D-A474-565BED1DAF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433690D-1767-4800-9689-F562DE00A3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5A0C713-242E-4AC0-895E-80E5CC1DECB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6BAFF40-85DF-43CA-B7F0-0B929F02C88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FCF8E9D-735B-4E93-8395-8B38599EA7B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06B3AE-0090-41EE-B948-6BF1FC6962D2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421157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bg3">
            <a:extLst>
              <a:ext uri="{FF2B5EF4-FFF2-40B4-BE49-F238E27FC236}">
                <a16:creationId xmlns:a16="http://schemas.microsoft.com/office/drawing/2014/main" id="{5D390037-F8EB-4677-8F40-5F45B0D1B3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Rectangle 27">
            <a:extLst>
              <a:ext uri="{FF2B5EF4-FFF2-40B4-BE49-F238E27FC236}">
                <a16:creationId xmlns:a16="http://schemas.microsoft.com/office/drawing/2014/main" id="{6237A764-935E-4CF9-8D10-3AB87E13A49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468313" y="2997200"/>
            <a:ext cx="8207375" cy="960438"/>
          </a:xfrm>
        </p:spPr>
        <p:txBody>
          <a:bodyPr/>
          <a:lstStyle>
            <a:lvl1pPr algn="r">
              <a:defRPr sz="3400"/>
            </a:lvl1pPr>
          </a:lstStyle>
          <a:p>
            <a:pPr lvl="0"/>
            <a:r>
              <a:rPr lang="zh-CN" altLang="zh-CN" noProof="0"/>
              <a:t>单击此处编辑母版标题样式</a:t>
            </a:r>
          </a:p>
        </p:txBody>
      </p:sp>
      <p:sp>
        <p:nvSpPr>
          <p:cNvPr id="3076" name="Rectangle 31">
            <a:extLst>
              <a:ext uri="{FF2B5EF4-FFF2-40B4-BE49-F238E27FC236}">
                <a16:creationId xmlns:a16="http://schemas.microsoft.com/office/drawing/2014/main" id="{6D05C796-F22F-408C-9628-6AA77115ACB2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468313" y="3952875"/>
            <a:ext cx="8207375" cy="407988"/>
          </a:xfrm>
        </p:spPr>
        <p:txBody>
          <a:bodyPr anchor="ctr"/>
          <a:lstStyle>
            <a:lvl1pPr marL="0" indent="0" algn="r">
              <a:buFont typeface="Wingdings" panose="05000000000000000000" pitchFamily="2" charset="2"/>
              <a:buNone/>
              <a:defRPr sz="1800"/>
            </a:lvl1pPr>
          </a:lstStyle>
          <a:p>
            <a:pPr lvl="0"/>
            <a:r>
              <a:rPr lang="zh-CN" altLang="zh-CN" noProof="0"/>
              <a:t>单击添加署名或公司信息</a:t>
            </a:r>
          </a:p>
        </p:txBody>
      </p:sp>
    </p:spTree>
    <p:extLst>
      <p:ext uri="{BB962C8B-B14F-4D97-AF65-F5344CB8AC3E}">
        <p14:creationId xmlns:p14="http://schemas.microsoft.com/office/powerpoint/2010/main" val="3178406058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5B1FEC-3A72-42C1-86D7-236C8191A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0EE82B-3696-491A-9166-963508BFAA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378437287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295DA-3E0E-45B5-8E55-CEB57DDCB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DD5278D-B6BE-41E1-9ADE-A630C9C721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732856015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EEC321-66E0-4395-BF1D-502F210DB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099621-26EA-4498-AE2A-D99CB68C07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8313" y="1125538"/>
            <a:ext cx="4027487" cy="518318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06DD535-3353-45DD-B1C1-5BBC50591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125538"/>
            <a:ext cx="4027488" cy="518318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580662826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D2596E-5660-4F82-B765-827B681ED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B43C0F8-E7AF-4843-BBAF-12DFAA5AF3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A8FA910-A8DD-4F6A-A6CC-7E4E5E9143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150473F-3A9A-40C8-8AC0-883560ED42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A38F590-3AAC-492C-BE2B-AEBBD9C213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987292380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79EEDF-67CD-48BD-B7A2-943F421CF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19148254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7941306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D278A7-9216-4DC3-A97A-EB9059E33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9D3B79-8991-4FD7-8F40-851CDB40B6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1E7FBB7-750A-447A-A182-42CC17186B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050607706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23364B-E0F9-45BA-9A45-1A5604E7E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BC7F3D-7FD0-4315-85C0-FEEEAA3483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8AB3599-DF42-418A-BC07-4134BD19D6D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872E4C7-A5CB-47AE-8000-E68DA90CFFE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0ACB11D-C7AD-4813-B2D0-04B8311C0D1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0DC37C-4BB3-46F9-9777-A35009CF7934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28344690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2D9E90-7ECF-4312-A400-E4FB6BDE7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E3685AD-BDF9-478C-B2CA-9AAA268103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14E3B30-AF32-4770-8461-4BE15C019C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12997565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7961A5-D780-4A33-8E8E-1B86D4BE3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F903348-7233-4F8C-B15E-BE7DA28FAD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926764079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4895FC9-9BFE-4D6E-8B81-DCCF9B9901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6225" y="190500"/>
            <a:ext cx="2051050" cy="61182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ACA43F3-3CB1-46DE-A091-1AD84B1D14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68313" y="190500"/>
            <a:ext cx="6005512" cy="6118225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96851820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6F27E5-011A-4B11-91A2-8F3CBD0A0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E6A7AD4-3F2D-4764-A759-720B9E5474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34A3166-81FF-4C55-9093-97481B185FE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8A77809-D4FA-4DB8-94A0-31C7DE3D2A4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2EB9720-6447-4223-922B-F4E2EB0E003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6315A2-0100-46CD-B910-2448064151B8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92427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BF09D6-2444-4465-A84B-483B4255A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9962FB-515F-4F96-ACBB-6010D2B0DB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7FE0695-B8F5-426A-BA37-6E24B0A824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0DB3DD-F348-4D7E-881B-C6839A748B9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D21DCC6-0AEE-4524-A700-83ECBEE6DD3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88D9B15-4431-46FD-B6EB-FCF921D07ED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F1AD01-9AF7-4ED6-B8F2-42EA19DA14E4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877711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C314CF-59BC-4264-88ED-C8F5E5554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C5001A0-DBD9-4786-B9E2-CD4D84917E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3101B65-2BDA-4D4E-8C51-85A5F0529C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FCE7286-F86A-4505-BB1F-C1D2576C68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7C0C10F-A152-448B-A3F0-3C477D4CEB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18320373-C81E-450C-8E82-DE4A04614C6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85BF1B30-6CE0-4EC3-B29C-C9846A7FCD8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33094082-61C0-47B2-A2C7-E01696E0FB8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2730C0-F423-4134-A750-0CBC640328F4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474522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BFFD92-E8B5-44F6-B9FE-407492D6D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D7ECD9B2-C69D-42CA-88AD-D3550EFBCFF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10C7EA62-A32F-471B-8CE5-C473CD8FAA7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175ACBE-A009-458E-AA16-50BA8A7E801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2A8B57-92F3-4465-8F3F-D823EBA0EAF5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760191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39453EBB-8605-431A-BFE2-36E10E7782F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670B1D91-E25C-43E0-8134-862FB1D6EB0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E5FCA9C6-803D-4893-9127-8463691D9A6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F00BC5-C030-477B-B175-45FB2E2F933C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093140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B25482-A732-4EAA-86D0-F7CA14214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2823BE-7265-4C79-96C2-FDCC85008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43CBDEC-4F8A-4211-BC23-7FC7715AFD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B973F82-2907-447D-81DF-123F21ABD31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9141B78-5670-4244-BBE6-F8846E2669D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368C324-F31A-4D56-B7D3-91E72639D30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0BEA37-81E6-498C-8AA3-0CEFCC9E9D53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248730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496FB4-AF74-4090-BDCB-122D5D129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08FC8F5-2F2A-4DF7-8E76-22D5EB5271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D0469B7-EB81-4892-B482-ED8218819E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00B7C0D-C08E-4CD6-8770-7A88158D5C5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3DFF9C-D90B-4DAE-A387-77A3E8B5DD3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4142EE7-C8AA-4B44-8BC3-5C62ACE17C8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2E7B56-142F-4157-B9D1-8C880D2ECCAD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294346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AAF517A1-0FAB-41A7-B6C4-D7C78B7979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2F27E6C7-2F9F-4EB1-89BD-9C57915396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B7F1F662-A199-42C5-94A0-92A63601C14F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4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5C8DB4A-C6F0-4A43-A807-F806F56B7E3E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anose="020B0604020202020204" pitchFamily="34" charset="0"/>
              <a:buNone/>
              <a:defRPr sz="14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B4C4BE23-0347-46F1-B29C-8C0B7BFFE0C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400"/>
            </a:lvl1pPr>
          </a:lstStyle>
          <a:p>
            <a:pPr>
              <a:defRPr/>
            </a:pPr>
            <a:fld id="{2DFF21D6-FCE1-4957-BC9E-2131FABFCB59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31">
            <a:extLst>
              <a:ext uri="{FF2B5EF4-FFF2-40B4-BE49-F238E27FC236}">
                <a16:creationId xmlns:a16="http://schemas.microsoft.com/office/drawing/2014/main" id="{F489737D-BA0E-4164-BF0B-1B5F8B9E15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125538"/>
            <a:ext cx="8207375" cy="518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</p:txBody>
      </p:sp>
      <p:sp>
        <p:nvSpPr>
          <p:cNvPr id="2051" name="Rectangle 27">
            <a:extLst>
              <a:ext uri="{FF2B5EF4-FFF2-40B4-BE49-F238E27FC236}">
                <a16:creationId xmlns:a16="http://schemas.microsoft.com/office/drawing/2014/main" id="{5F96310D-1BAB-4683-9270-52D54A04DB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69900" y="190500"/>
            <a:ext cx="8207375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7912DD0B-8332-4787-A25F-527F93D47B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1275" y="6524625"/>
            <a:ext cx="1439863" cy="19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de-DE" altLang="en-US" sz="1000" b="1"/>
              <a:t>Page </a:t>
            </a:r>
            <a:r>
              <a:rPr lang="de-DE" altLang="en-US" sz="1000" b="1">
                <a:sym typeface="MS UI Gothic" panose="020B0600070205080204" pitchFamily="34" charset="-128"/>
              </a:rPr>
              <a:t></a:t>
            </a:r>
            <a:r>
              <a:rPr lang="de-DE" altLang="en-US" sz="1000" b="1"/>
              <a:t> </a:t>
            </a:r>
            <a:fld id="{E67BE4A6-C457-4EC6-8749-59252D4BDC4A}" type="slidenum">
              <a:rPr lang="zh-CN" altLang="en-US" sz="1000" b="1"/>
              <a:pPr algn="ctr" eaLnBrk="1" hangingPunct="1"/>
              <a:t>‹#›</a:t>
            </a:fld>
            <a:endParaRPr lang="en-US" altLang="zh-CN" sz="1000" b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ransition>
    <p:fade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n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kern="1200">
          <a:solidFill>
            <a:schemeClr val="tx1"/>
          </a:solidFill>
          <a:latin typeface="+mn-lt"/>
          <a:ea typeface="华文细黑" panose="0201060004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21052369-F40A-4231-8786-7699E6E29A2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96875" y="2060575"/>
            <a:ext cx="8207375" cy="962025"/>
          </a:xfrm>
        </p:spPr>
        <p:txBody>
          <a:bodyPr/>
          <a:lstStyle/>
          <a:p>
            <a:pPr eaLnBrk="1" hangingPunct="1"/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MyPro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项目一期建设方案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FDB11E58-6F68-4004-93E6-E021BD77CDC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989263" y="4870450"/>
            <a:ext cx="2806700" cy="407988"/>
          </a:xfrm>
        </p:spPr>
        <p:txBody>
          <a:bodyPr/>
          <a:lstStyle/>
          <a:p>
            <a:pPr algn="l" eaLnBrk="1" hangingPunct="1">
              <a:lnSpc>
                <a:spcPct val="110000"/>
              </a:lnSpc>
            </a:pPr>
            <a:r>
              <a:rPr lang="zh-CN" altLang="en-US">
                <a:ea typeface="华文新魏" panose="02010800040101010101" pitchFamily="2" charset="-122"/>
              </a:rPr>
              <a:t>指导老师：</a:t>
            </a:r>
          </a:p>
        </p:txBody>
      </p:sp>
      <p:sp>
        <p:nvSpPr>
          <p:cNvPr id="5124" name="Text Box 5">
            <a:extLst>
              <a:ext uri="{FF2B5EF4-FFF2-40B4-BE49-F238E27FC236}">
                <a16:creationId xmlns:a16="http://schemas.microsoft.com/office/drawing/2014/main" id="{479AC2E0-DB1E-4F22-B48C-1C3EFD517B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7675" y="3860800"/>
            <a:ext cx="2330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答  辩  人：</a:t>
            </a:r>
          </a:p>
        </p:txBody>
      </p:sp>
      <p:sp>
        <p:nvSpPr>
          <p:cNvPr id="5125" name="Text Box 6">
            <a:extLst>
              <a:ext uri="{FF2B5EF4-FFF2-40B4-BE49-F238E27FC236}">
                <a16:creationId xmlns:a16="http://schemas.microsoft.com/office/drawing/2014/main" id="{04DD050C-B8E7-4D52-8085-90E356B1AF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7675" y="4365625"/>
            <a:ext cx="38163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学        号：</a:t>
            </a:r>
          </a:p>
        </p:txBody>
      </p:sp>
      <p:sp>
        <p:nvSpPr>
          <p:cNvPr id="5126" name="Text Box 7">
            <a:extLst>
              <a:ext uri="{FF2B5EF4-FFF2-40B4-BE49-F238E27FC236}">
                <a16:creationId xmlns:a16="http://schemas.microsoft.com/office/drawing/2014/main" id="{9D34FCD3-0603-41AC-B4B4-963B013005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875" y="2998788"/>
            <a:ext cx="72707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题        目：</a:t>
            </a:r>
          </a:p>
        </p:txBody>
      </p:sp>
      <p:sp>
        <p:nvSpPr>
          <p:cNvPr id="5127" name="Rectangle 8">
            <a:extLst>
              <a:ext uri="{FF2B5EF4-FFF2-40B4-BE49-F238E27FC236}">
                <a16:creationId xmlns:a16="http://schemas.microsoft.com/office/drawing/2014/main" id="{98A8341B-0291-4959-A93F-0A6DB5541050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2987675" y="5445125"/>
            <a:ext cx="3168650" cy="407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1800">
                <a:ea typeface="华文新魏" panose="02010800040101010101" pitchFamily="2" charset="-122"/>
              </a:rPr>
              <a:t>制作时间：2016年05月10日</a:t>
            </a: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D9C330B6-AB8F-43C1-98D4-ECA3234A14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第1章	公司基本情况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5290591F-A258-4D51-9B32-DAB6D67CD3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本文研究背景</a:t>
            </a:r>
          </a:p>
          <a:p>
            <a:pPr eaLnBrk="1" hangingPunct="1"/>
            <a:r>
              <a:rPr lang="zh-CN" altLang="en-US"/>
              <a:t>目的及意义</a:t>
            </a:r>
          </a:p>
          <a:p>
            <a:pPr eaLnBrk="1" hangingPunct="1"/>
            <a:r>
              <a:rPr lang="zh-CN" altLang="en-US"/>
              <a:t>研究内容与现状</a:t>
            </a:r>
          </a:p>
          <a:p>
            <a:pPr eaLnBrk="1" hangingPunct="1"/>
            <a:r>
              <a:rPr lang="zh-CN" altLang="en-US"/>
              <a:t>特色与创新</a:t>
            </a:r>
          </a:p>
          <a:p>
            <a:pPr eaLnBrk="1" hangingPunct="1"/>
            <a:r>
              <a:rPr lang="zh-CN" altLang="en-US"/>
              <a:t>本文结构</a:t>
            </a:r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AE6AECA1-F3EE-4C00-8737-6342ACD5AE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第2章  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公司服务水平</a:t>
            </a:r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EB38E831-483C-49B0-A2D3-6E1516A4A9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第2章  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公司人员结构</a:t>
            </a:r>
          </a:p>
        </p:txBody>
      </p:sp>
      <p:graphicFrame>
        <p:nvGraphicFramePr>
          <p:cNvPr id="8195" name="图表 5">
            <a:extLst>
              <a:ext uri="{FF2B5EF4-FFF2-40B4-BE49-F238E27FC236}">
                <a16:creationId xmlns:a16="http://schemas.microsoft.com/office/drawing/2014/main" id="{4BDEC533-9EE6-43B6-A91A-63331218520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31716616"/>
              </p:ext>
            </p:extLst>
          </p:nvPr>
        </p:nvGraphicFramePr>
        <p:xfrm>
          <a:off x="1473200" y="1346200"/>
          <a:ext cx="6197600" cy="416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6" name="Chart" r:id="rId3" imgW="6200961" imgH="4162349" progId="Excel.Chart.8">
                  <p:embed/>
                </p:oleObj>
              </mc:Choice>
              <mc:Fallback>
                <p:oleObj name="Chart" r:id="rId3" imgW="6200961" imgH="4162349" progId="Excel.Chart.8">
                  <p:embed/>
                  <p:pic>
                    <p:nvPicPr>
                      <p:cNvPr id="0" name="图表 5"/>
                      <p:cNvPicPr>
                        <a:picLocks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3200" y="1346200"/>
                        <a:ext cx="6197600" cy="416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877B3F71-C4CA-4F7C-BD04-9449D90B5B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第2章  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系统分析</a:t>
            </a:r>
          </a:p>
        </p:txBody>
      </p:sp>
      <p:pic>
        <p:nvPicPr>
          <p:cNvPr id="9219" name="图片 2">
            <a:extLst>
              <a:ext uri="{FF2B5EF4-FFF2-40B4-BE49-F238E27FC236}">
                <a16:creationId xmlns:a16="http://schemas.microsoft.com/office/drawing/2014/main" id="{1C014F0D-325F-4301-8C3C-0345A72259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1268413"/>
            <a:ext cx="6586537" cy="412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D35299D6-FDBA-4689-9CA9-ED4726276A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软件设计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3A4247DB-60C1-4C7D-95F6-B82DA8C234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zh-CN"/>
          </a:p>
        </p:txBody>
      </p:sp>
      <p:pic>
        <p:nvPicPr>
          <p:cNvPr id="10244" name="Picture 4">
            <a:extLst>
              <a:ext uri="{FF2B5EF4-FFF2-40B4-BE49-F238E27FC236}">
                <a16:creationId xmlns:a16="http://schemas.microsoft.com/office/drawing/2014/main" id="{5452B9A8-35F7-4C35-8E38-07DC6AEB1F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75" y="1270000"/>
            <a:ext cx="7991475" cy="498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E895928D-63FD-495B-9DEF-4DEBCD721B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第2章  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系统部署</a:t>
            </a:r>
          </a:p>
        </p:txBody>
      </p:sp>
      <p:pic>
        <p:nvPicPr>
          <p:cNvPr id="11267" name="图片 2">
            <a:extLst>
              <a:ext uri="{FF2B5EF4-FFF2-40B4-BE49-F238E27FC236}">
                <a16:creationId xmlns:a16="http://schemas.microsoft.com/office/drawing/2014/main" id="{016813AC-60E5-4243-B908-3FD36A5A4D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1557338"/>
            <a:ext cx="8129588" cy="544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ea widen sky">
  <a:themeElements>
    <a:clrScheme name="sea widen sky 1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B2B2B2"/>
      </a:accent1>
      <a:accent2>
        <a:srgbClr val="5F5F5F"/>
      </a:accent2>
      <a:accent3>
        <a:srgbClr val="FFFFFF"/>
      </a:accent3>
      <a:accent4>
        <a:srgbClr val="000000"/>
      </a:accent4>
      <a:accent5>
        <a:srgbClr val="D5D5D5"/>
      </a:accent5>
      <a:accent6>
        <a:srgbClr val="555555"/>
      </a:accent6>
      <a:hlink>
        <a:srgbClr val="1C1C1C"/>
      </a:hlink>
      <a:folHlink>
        <a:srgbClr val="DDDDDD"/>
      </a:folHlink>
    </a:clrScheme>
    <a:fontScheme name="sea widen sky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sea widen sky 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B2B2B2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555555"/>
        </a:accent6>
        <a:hlink>
          <a:srgbClr val="1C1C1C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</TotalTime>
  <Pages>0</Pages>
  <Words>58</Words>
  <Characters>0</Characters>
  <Application>Microsoft Office PowerPoint</Application>
  <DocSecurity>0</DocSecurity>
  <PresentationFormat>全屏显示(4:3)</PresentationFormat>
  <Lines>0</Lines>
  <Paragraphs>17</Paragraphs>
  <Slides>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9" baseType="lpstr">
      <vt:lpstr>Arial</vt:lpstr>
      <vt:lpstr>宋体</vt:lpstr>
      <vt:lpstr>等线</vt:lpstr>
      <vt:lpstr>微软雅黑</vt:lpstr>
      <vt:lpstr>Wingdings</vt:lpstr>
      <vt:lpstr>华文细黑</vt:lpstr>
      <vt:lpstr>MS UI Gothic</vt:lpstr>
      <vt:lpstr>华文新魏</vt:lpstr>
      <vt:lpstr>黑体</vt:lpstr>
      <vt:lpstr>默认设计模板</vt:lpstr>
      <vt:lpstr>sea widen sky</vt:lpstr>
      <vt:lpstr>Microsoft Excel 图表</vt:lpstr>
      <vt:lpstr>MyPro项目一期建设方案</vt:lpstr>
      <vt:lpstr>第1章 公司基本情况</vt:lpstr>
      <vt:lpstr>第2章   公司服务水平</vt:lpstr>
      <vt:lpstr>第2章   公司人员结构</vt:lpstr>
      <vt:lpstr>第2章   系统分析</vt:lpstr>
      <vt:lpstr>软件设计</vt:lpstr>
      <vt:lpstr>第2章   系统部署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2014.05创新创业项目答辩</dc:title>
  <dc:subject/>
  <dc:creator>fooxe</dc:creator>
  <cp:keywords/>
  <dc:description/>
  <cp:lastModifiedBy>Fuqifeng</cp:lastModifiedBy>
  <cp:revision>9</cp:revision>
  <dcterms:created xsi:type="dcterms:W3CDTF">2016-05-05T07:26:30Z</dcterms:created>
  <dcterms:modified xsi:type="dcterms:W3CDTF">2018-11-29T02:53:28Z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2052-9.1.0.4872</vt:lpwstr>
  </property>
</Properties>
</file>