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1" r:id="rId2"/>
  </p:sldMasterIdLst>
  <p:notesMasterIdLst>
    <p:notesMasterId r:id="rId11"/>
  </p:notesMasterIdLst>
  <p:sldIdLst>
    <p:sldId id="256" r:id="rId3"/>
    <p:sldId id="257" r:id="rId4"/>
    <p:sldId id="265" r:id="rId5"/>
    <p:sldId id="258" r:id="rId6"/>
    <p:sldId id="262" r:id="rId7"/>
    <p:sldId id="263" r:id="rId8"/>
    <p:sldId id="261" r:id="rId9"/>
    <p:sldId id="264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84" autoAdjust="0"/>
  </p:normalViewPr>
  <p:slideViewPr>
    <p:cSldViewPr>
      <p:cViewPr varScale="1">
        <p:scale>
          <a:sx n="62" d="100"/>
          <a:sy n="62" d="100"/>
        </p:scale>
        <p:origin x="1332" y="60"/>
      </p:cViewPr>
      <p:guideLst>
        <p:guide orient="horz" pos="238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937D6-BD15-4CE5-B070-DF776CDF1DCD}" type="datetimeFigureOut">
              <a:rPr lang="zh-CN" altLang="en-US" smtClean="0"/>
              <a:t>2018.11.29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DE105-CFB3-4531-9998-DBFA548C5E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143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CC5E1-773B-456C-AC75-484DC47319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649227-0C44-40EC-810C-B4F99D24A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D96EEA-0AF8-4B7A-BAAB-6081B5B07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DC0B25-23C5-4AAE-ACFE-CDAF91635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32C36D-0477-46B7-948D-56CBF6986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3203B2-D30E-4690-9688-94B96C0E5827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4581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86DAB-3DE7-4213-843B-6586889ED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1B1325-AC42-4825-9C6C-240253466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211B85-1289-47A1-A4DB-BBEEFBF01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049AB2-E83A-4DBF-93DD-7D0CC12C8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BD1E46-C3F5-4174-9830-58B7957D1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42CF8A-3CFD-42AF-8FCB-D2484293578F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81987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0C0C6CC-0103-495D-A474-565BED1DAF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33690D-1767-4800-9689-F562DE00A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3BBA94-E1E4-4158-945E-A12E5EBAC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08CB64-E823-4269-AE3B-AE2C68BA7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785467-2391-4738-84CB-16DB9C71E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08FA0F-E3DD-4CAE-8B65-B288B2D6BC4A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0813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g3">
            <a:extLst>
              <a:ext uri="{FF2B5EF4-FFF2-40B4-BE49-F238E27FC236}">
                <a16:creationId xmlns:a16="http://schemas.microsoft.com/office/drawing/2014/main" id="{5CF4A15F-BAF2-49E9-B2D8-695203791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Rectangle 27">
            <a:extLst>
              <a:ext uri="{FF2B5EF4-FFF2-40B4-BE49-F238E27FC236}">
                <a16:creationId xmlns:a16="http://schemas.microsoft.com/office/drawing/2014/main" id="{6237A764-935E-4CF9-8D10-3AB87E13A49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68313" y="2997200"/>
            <a:ext cx="8207375" cy="960438"/>
          </a:xfrm>
        </p:spPr>
        <p:txBody>
          <a:bodyPr/>
          <a:lstStyle>
            <a:lvl1pPr algn="r">
              <a:defRPr sz="3400"/>
            </a:lvl1pPr>
          </a:lstStyle>
          <a:p>
            <a:pPr lvl="0"/>
            <a:r>
              <a:rPr lang="zh-CN" altLang="zh-CN" noProof="0"/>
              <a:t>单击此处编辑母版标题样式</a:t>
            </a:r>
          </a:p>
        </p:txBody>
      </p:sp>
      <p:sp>
        <p:nvSpPr>
          <p:cNvPr id="3076" name="Rectangle 31">
            <a:extLst>
              <a:ext uri="{FF2B5EF4-FFF2-40B4-BE49-F238E27FC236}">
                <a16:creationId xmlns:a16="http://schemas.microsoft.com/office/drawing/2014/main" id="{6D05C796-F22F-408C-9628-6AA77115ACB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68313" y="3952875"/>
            <a:ext cx="8207375" cy="407988"/>
          </a:xfrm>
        </p:spPr>
        <p:txBody>
          <a:bodyPr anchor="ctr"/>
          <a:lstStyle>
            <a:lvl1pPr marL="0" indent="0" algn="r">
              <a:buFont typeface="Wingdings" panose="05000000000000000000" pitchFamily="2" charset="2"/>
              <a:buNone/>
              <a:defRPr sz="1800"/>
            </a:lvl1pPr>
          </a:lstStyle>
          <a:p>
            <a:pPr lvl="0"/>
            <a:r>
              <a:rPr lang="zh-CN" altLang="zh-CN" noProof="0"/>
              <a:t>单击添加署名或公司信息</a:t>
            </a: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5B1FEC-3A72-42C1-86D7-236C8191A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0EE82B-3696-491A-9166-963508BFA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2978404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295DA-3E0E-45B5-8E55-CEB57DDCB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D5278D-B6BE-41E1-9ADE-A630C9C72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4289673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EEC321-66E0-4395-BF1D-502F210DB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099621-26EA-4498-AE2A-D99CB68C0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7487" cy="5183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6DD535-3353-45DD-B1C1-5BBC50591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27488" cy="5183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2272494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2596E-5660-4F82-B765-827B681ED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43C0F8-E7AF-4843-BBAF-12DFAA5AF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8FA910-A8DD-4F6A-A6CC-7E4E5E914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150473F-3A9A-40C8-8AC0-883560ED42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38F590-3AAC-492C-BE2B-AEBBD9C213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2402620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79EEDF-67CD-48BD-B7A2-943F421C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4651228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496807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D278A7-9216-4DC3-A97A-EB9059E33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9D3B79-8991-4FD7-8F40-851CDB40B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E7FBB7-750A-447A-A182-42CC17186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4547940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3364B-E0F9-45BA-9A45-1A5604E7E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BC7F3D-7FD0-4315-85C0-FEEEAA348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C2D448-921A-468C-9EF0-87077A8EE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30FC24-FD76-4A34-A2BB-EB569DDD6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0E5D3E-DCF6-4B3A-9678-94079D54C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492526-244A-44F6-91E2-16F023F3E73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16394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D9E90-7ECF-4312-A400-E4FB6BDE7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3685AD-BDF9-478C-B2CA-9AAA268103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4E3B30-AF32-4770-8461-4BE15C019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66838895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961A5-D780-4A33-8E8E-1B86D4BE3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903348-7233-4F8C-B15E-BE7DA28FA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0537731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895FC9-9BFE-4D6E-8B81-DCCF9B9901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6225" y="190500"/>
            <a:ext cx="2051050" cy="61182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CA43F3-3CB1-46DE-A091-1AD84B1D1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8313" y="190500"/>
            <a:ext cx="6005512" cy="61182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1472490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F27E5-011A-4B11-91A2-8F3CBD0A0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6A7AD4-3F2D-4764-A759-720B9E547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EF8148-A458-4542-A30A-76886944C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30F5AF-50D1-42E6-8002-A58BEB09B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1071E3-CE82-4F86-B5D9-0981B7E3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7290E2-510A-42AF-ACE6-11BD436280D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14753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BF09D6-2444-4465-A84B-483B4255A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9962FB-515F-4F96-ACBB-6010D2B0D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FE0695-B8F5-426A-BA37-6E24B0A82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A2AB32-57B8-497B-A215-A1CC89691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BF8A1B-0E5D-40CE-B470-8AB547646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33F191-074B-4EEE-8E78-1BA0F9E30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1B5D1-9F78-496F-B1C9-DEB852157231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90321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314CF-59BC-4264-88ED-C8F5E5554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5001A0-DBD9-4786-B9E2-CD4D84917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101B65-2BDA-4D4E-8C51-85A5F0529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FCE7286-F86A-4505-BB1F-C1D2576C68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C0C10F-A152-448B-A3F0-3C477D4CE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5664BE8-BF61-4CD7-A6A1-377D96F02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C1EBCA2-0989-4BBB-AFF1-41E27CEBC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3DB510-38AE-45CF-BA16-7F34416A8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BB8EBC-9E46-4832-960E-B70D54AF02B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70337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FFD92-E8B5-44F6-B9FE-407492D6D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7656E1-B1A4-440A-B5DE-197033277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390D8C-9274-4A5A-B4C2-006215099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B52FFF-9C0E-49C3-A199-82C10D12C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1EDF94-9A6E-4591-B355-644F4882AA7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81734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D06968-C5A5-4723-A00F-9B2168FBE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BA3D6D-ED84-4585-9FB9-27E509714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2329D7-DAB1-43C1-8A77-17E64E343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189478-8DC3-4D5F-BE99-B8E2E432CA8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90972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25482-A732-4EAA-86D0-F7CA14214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2823BE-7265-4C79-96C2-FDCC85008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3CBDEC-4F8A-4211-BC23-7FC7715AF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6EB3C0-4410-4A31-98C3-04FB39B0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BEB8DE-91AD-4834-973A-96921656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DA5B7A-B098-4DBC-9CE8-577756D48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896EBE-43B0-4F08-BFF3-B024ED7A052F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89946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496FB4-AF74-4090-BDCB-122D5D129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8FC8F5-2F2A-4DF7-8E76-22D5EB527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0469B7-EB81-4892-B482-ED8218819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18BAFE-D40F-490E-AD14-94C9DAF5D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995389-181C-45B9-9250-96D8575F7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2BA3DC-7D2D-49F2-838E-9C6502FF3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49241E-131F-481B-BD9A-71448222AD71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69987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04A0D26-9C86-48E8-9AE4-6EA65FF2FA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8EE801E-2EF4-4206-B13D-C9E34A4598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7F1F662-A199-42C5-94A0-92A63601C14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C8DB4A-C6F0-4A43-A807-F806F56B7E3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4C4BE23-0347-46F1-B29C-8C0B7BFFE0C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BB30972-7B07-4DAD-9453-111E1B7155CF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1">
            <a:extLst>
              <a:ext uri="{FF2B5EF4-FFF2-40B4-BE49-F238E27FC236}">
                <a16:creationId xmlns:a16="http://schemas.microsoft.com/office/drawing/2014/main" id="{19A81E7F-8946-4D4A-819E-DA0DAB7EE7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125538"/>
            <a:ext cx="8207375" cy="518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</p:txBody>
      </p:sp>
      <p:sp>
        <p:nvSpPr>
          <p:cNvPr id="2051" name="Rectangle 27">
            <a:extLst>
              <a:ext uri="{FF2B5EF4-FFF2-40B4-BE49-F238E27FC236}">
                <a16:creationId xmlns:a16="http://schemas.microsoft.com/office/drawing/2014/main" id="{DA16F285-64B1-480F-897F-A113A0EA2A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9900" y="190500"/>
            <a:ext cx="820737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812BEDA-7C6C-46E6-8943-442790F4D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6524625"/>
            <a:ext cx="1439863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de-DE" altLang="en-US" sz="1000" b="1"/>
              <a:t>Page </a:t>
            </a:r>
            <a:r>
              <a:rPr lang="de-DE" altLang="en-US" sz="1000" b="1">
                <a:sym typeface="MS UI Gothic" panose="020B0600070205080204" pitchFamily="34" charset="-128"/>
              </a:rPr>
              <a:t></a:t>
            </a:r>
            <a:r>
              <a:rPr lang="de-DE" altLang="en-US" sz="1000" b="1"/>
              <a:t> </a:t>
            </a:r>
            <a:fld id="{DEC806F7-B3AB-4674-BC64-4DBC1319B224}" type="slidenum">
              <a:rPr lang="zh-CN" altLang="en-US" sz="1000" b="1"/>
              <a:pPr algn="ctr"/>
              <a:t>‹#›</a:t>
            </a:fld>
            <a:endParaRPr lang="en-US" altLang="zh-CN" sz="1000" b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ransition>
    <p:fade/>
  </p:transition>
  <p:txStyles>
    <p:titleStyle>
      <a:lvl1pPr algn="l" rtl="0" fontAlgn="base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kern="1200">
          <a:solidFill>
            <a:schemeClr val="tx1"/>
          </a:solidFill>
          <a:latin typeface="+mn-lt"/>
          <a:ea typeface="华文细黑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66B899A-20BD-49A5-8310-C02D63C85CB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96875" y="2060575"/>
            <a:ext cx="8207375" cy="962025"/>
          </a:xfrm>
        </p:spPr>
        <p:txBody>
          <a:bodyPr/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MyPro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项目一期建设方案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8581265-01C6-4D47-92DD-126062B0D68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989263" y="4870450"/>
            <a:ext cx="2806700" cy="407988"/>
          </a:xfrm>
        </p:spPr>
        <p:txBody>
          <a:bodyPr/>
          <a:lstStyle/>
          <a:p>
            <a:pPr algn="l">
              <a:lnSpc>
                <a:spcPct val="110000"/>
              </a:lnSpc>
            </a:pPr>
            <a:r>
              <a:rPr lang="zh-CN" altLang="en-US" dirty="0">
                <a:ea typeface="华文新魏" panose="02010800040101010101" pitchFamily="2" charset="-122"/>
              </a:rPr>
              <a:t>指导老师：</a:t>
            </a:r>
          </a:p>
        </p:txBody>
      </p:sp>
      <p:sp>
        <p:nvSpPr>
          <p:cNvPr id="5125" name="Text Box 5">
            <a:extLst>
              <a:ext uri="{FF2B5EF4-FFF2-40B4-BE49-F238E27FC236}">
                <a16:creationId xmlns:a16="http://schemas.microsoft.com/office/drawing/2014/main" id="{E1F17B90-C644-4D02-9E1C-F71D911DA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3860800"/>
            <a:ext cx="2330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答  辩  人：</a:t>
            </a:r>
          </a:p>
        </p:txBody>
      </p:sp>
      <p:sp>
        <p:nvSpPr>
          <p:cNvPr id="5126" name="Text Box 6">
            <a:extLst>
              <a:ext uri="{FF2B5EF4-FFF2-40B4-BE49-F238E27FC236}">
                <a16:creationId xmlns:a16="http://schemas.microsoft.com/office/drawing/2014/main" id="{AEF24A76-2E54-4271-9845-7BD5EA575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4365625"/>
            <a:ext cx="38163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学        号：</a:t>
            </a:r>
          </a:p>
        </p:txBody>
      </p:sp>
      <p:sp>
        <p:nvSpPr>
          <p:cNvPr id="5127" name="Text Box 7">
            <a:extLst>
              <a:ext uri="{FF2B5EF4-FFF2-40B4-BE49-F238E27FC236}">
                <a16:creationId xmlns:a16="http://schemas.microsoft.com/office/drawing/2014/main" id="{04264FF8-A5DB-4A56-BF2C-6AA331B5C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" y="2998788"/>
            <a:ext cx="7270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题        目：</a:t>
            </a:r>
          </a:p>
        </p:txBody>
      </p:sp>
      <p:sp>
        <p:nvSpPr>
          <p:cNvPr id="5128" name="Rectangle 8">
            <a:extLst>
              <a:ext uri="{FF2B5EF4-FFF2-40B4-BE49-F238E27FC236}">
                <a16:creationId xmlns:a16="http://schemas.microsoft.com/office/drawing/2014/main" id="{1673B34B-43F4-4CD9-80DC-D31B52E57281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987675" y="5445125"/>
            <a:ext cx="3168650" cy="40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algn="ctr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algn="ctr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>
              <a:spcBef>
                <a:spcPct val="20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zh-CN" altLang="en-US">
                <a:ea typeface="华文新魏" panose="02010800040101010101" pitchFamily="2" charset="-122"/>
              </a:rPr>
              <a:t>制作时间：2016年05月10日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CAA5906-7FEF-4FCE-9298-40956125D1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第1章	引言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364D891-00B0-4DB0-A8C9-99272AFF45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本文研究背景</a:t>
            </a:r>
          </a:p>
          <a:p>
            <a:r>
              <a:rPr lang="zh-CN" altLang="en-US" dirty="0"/>
              <a:t>目的及意义</a:t>
            </a:r>
          </a:p>
          <a:p>
            <a:r>
              <a:rPr lang="zh-CN" altLang="en-US" dirty="0"/>
              <a:t>研究内容与现状</a:t>
            </a:r>
          </a:p>
          <a:p>
            <a:r>
              <a:rPr lang="zh-CN" altLang="en-US" dirty="0"/>
              <a:t>特色与创新</a:t>
            </a:r>
          </a:p>
          <a:p>
            <a:r>
              <a:rPr lang="zh-CN" altLang="en-US" dirty="0"/>
              <a:t>本文结构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A6F081-173F-47E0-8335-55B72B7E7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信息化战略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32BF1C-8725-4332-A2AA-2A2EE4177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639428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3CEA214-B812-477A-8E47-C4CAE8F751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第2章 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项目管理概述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静态模型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9580D78-80B0-4D27-A11E-484F61B8C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484784"/>
            <a:ext cx="3754437" cy="333093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EA5D2C2-C078-49E4-9F25-F1FC14AE1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24744"/>
            <a:ext cx="4278129" cy="5373216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3CEA214-B812-477A-8E47-C4CAE8F751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第2章 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项目规划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DEDBCC66-C18A-45C4-AED5-397EBC1019C4}"/>
              </a:ext>
            </a:extLst>
          </p:cNvPr>
          <p:cNvSpPr/>
          <p:nvPr/>
        </p:nvSpPr>
        <p:spPr bwMode="auto">
          <a:xfrm>
            <a:off x="971600" y="1999692"/>
            <a:ext cx="914400" cy="914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参考系统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8CEE8CB-CC44-4809-B169-FB3E171A6063}"/>
              </a:ext>
            </a:extLst>
          </p:cNvPr>
          <p:cNvSpPr/>
          <p:nvPr/>
        </p:nvSpPr>
        <p:spPr bwMode="auto">
          <a:xfrm>
            <a:off x="3308450" y="1711660"/>
            <a:ext cx="2199654" cy="14904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本项目规划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E8AA6534-ED18-4887-82B9-9A239A53584E}"/>
              </a:ext>
            </a:extLst>
          </p:cNvPr>
          <p:cNvSpPr/>
          <p:nvPr/>
        </p:nvSpPr>
        <p:spPr bwMode="auto">
          <a:xfrm>
            <a:off x="1896864" y="2348880"/>
            <a:ext cx="1411586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388845D-A267-4F4A-A973-73ABBEC30FEF}"/>
              </a:ext>
            </a:extLst>
          </p:cNvPr>
          <p:cNvSpPr/>
          <p:nvPr/>
        </p:nvSpPr>
        <p:spPr bwMode="auto">
          <a:xfrm>
            <a:off x="6930554" y="1999692"/>
            <a:ext cx="914400" cy="914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项目启动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AD74A0A2-E4C3-4CA8-BD09-D10B9AFDFAC6}"/>
              </a:ext>
            </a:extLst>
          </p:cNvPr>
          <p:cNvSpPr/>
          <p:nvPr/>
        </p:nvSpPr>
        <p:spPr bwMode="auto">
          <a:xfrm>
            <a:off x="5508104" y="2348880"/>
            <a:ext cx="1422450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365098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3CEA214-B812-477A-8E47-C4CAE8F751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第2章 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系统分析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D6AD7B3-E069-427E-B29C-731683D11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268760"/>
            <a:ext cx="6585945" cy="412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94286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C98321BA-705F-4021-AB52-A6564961EE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软件设计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962221D8-BB60-43EF-B93B-034D8C8479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  <p:pic>
        <p:nvPicPr>
          <p:cNvPr id="27652" name="Picture 4">
            <a:extLst>
              <a:ext uri="{FF2B5EF4-FFF2-40B4-BE49-F238E27FC236}">
                <a16:creationId xmlns:a16="http://schemas.microsoft.com/office/drawing/2014/main" id="{FD1AE0F1-D80D-4015-8CCE-43E9E607A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270000"/>
            <a:ext cx="7991475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3CEA214-B812-477A-8E47-C4CAE8F751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第2章 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系统部署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3B3361A-EBC9-440E-BC76-4ABD785F0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556792"/>
            <a:ext cx="8130324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59779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a widen sky">
  <a:themeElements>
    <a:clrScheme name="sea widen sky 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B2B2B2"/>
      </a:accent1>
      <a:accent2>
        <a:srgbClr val="5F5F5F"/>
      </a:accent2>
      <a:accent3>
        <a:srgbClr val="FFFFFF"/>
      </a:accent3>
      <a:accent4>
        <a:srgbClr val="000000"/>
      </a:accent4>
      <a:accent5>
        <a:srgbClr val="D5D5D5"/>
      </a:accent5>
      <a:accent6>
        <a:srgbClr val="555555"/>
      </a:accent6>
      <a:hlink>
        <a:srgbClr val="1C1C1C"/>
      </a:hlink>
      <a:folHlink>
        <a:srgbClr val="DDDDDD"/>
      </a:folHlink>
    </a:clrScheme>
    <a:fontScheme name="sea widen sky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ea widen sky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B2B2B2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55555"/>
        </a:accent6>
        <a:hlink>
          <a:srgbClr val="1C1C1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Pages>0</Pages>
  <Words>68</Words>
  <Characters>0</Characters>
  <Application>Microsoft Office PowerPoint</Application>
  <DocSecurity>0</DocSecurity>
  <PresentationFormat>全屏显示(4:3)</PresentationFormat>
  <Lines>0</Lines>
  <Paragraphs>22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MS UI Gothic</vt:lpstr>
      <vt:lpstr>等线</vt:lpstr>
      <vt:lpstr>黑体</vt:lpstr>
      <vt:lpstr>华文细黑</vt:lpstr>
      <vt:lpstr>华文新魏</vt:lpstr>
      <vt:lpstr>宋体</vt:lpstr>
      <vt:lpstr>微软雅黑</vt:lpstr>
      <vt:lpstr>Arial</vt:lpstr>
      <vt:lpstr>Wingdings</vt:lpstr>
      <vt:lpstr>默认设计模板</vt:lpstr>
      <vt:lpstr>sea widen sky</vt:lpstr>
      <vt:lpstr>MyPro项目一期建设方案</vt:lpstr>
      <vt:lpstr>第1章 引言</vt:lpstr>
      <vt:lpstr>信息化战略</vt:lpstr>
      <vt:lpstr>第2章   项目管理概述——静态模型</vt:lpstr>
      <vt:lpstr>第2章   项目规划</vt:lpstr>
      <vt:lpstr>第2章   系统分析</vt:lpstr>
      <vt:lpstr>软件设计</vt:lpstr>
      <vt:lpstr>第2章   系统部署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2014.05创新创业项目答辩</dc:title>
  <dc:subject/>
  <dc:creator>fooxe</dc:creator>
  <cp:keywords/>
  <dc:description/>
  <cp:lastModifiedBy>Fuqifeng</cp:lastModifiedBy>
  <cp:revision>8</cp:revision>
  <dcterms:created xsi:type="dcterms:W3CDTF">2016-05-05T07:26:30Z</dcterms:created>
  <dcterms:modified xsi:type="dcterms:W3CDTF">2018-11-29T08:36:44Z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2052-9.1.0.4872</vt:lpwstr>
  </property>
</Properties>
</file>