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55"/>
  </p:notesMasterIdLst>
  <p:handoutMasterIdLst>
    <p:handoutMasterId r:id="rId756"/>
  </p:handoutMasterIdLst>
  <p:sldIdLst>
    <p:sldId id="1710" r:id="rId2"/>
    <p:sldId id="1580" r:id="rId3"/>
    <p:sldId id="1103" r:id="rId4"/>
    <p:sldId id="1104" r:id="rId5"/>
    <p:sldId id="1105" r:id="rId6"/>
    <p:sldId id="1106" r:id="rId7"/>
    <p:sldId id="1107" r:id="rId8"/>
    <p:sldId id="1108" r:id="rId9"/>
    <p:sldId id="1109" r:id="rId10"/>
    <p:sldId id="1110" r:id="rId11"/>
    <p:sldId id="1111" r:id="rId12"/>
    <p:sldId id="1112" r:id="rId13"/>
    <p:sldId id="1113" r:id="rId14"/>
    <p:sldId id="1114" r:id="rId15"/>
    <p:sldId id="1115" r:id="rId16"/>
    <p:sldId id="1116" r:id="rId17"/>
    <p:sldId id="1117" r:id="rId18"/>
    <p:sldId id="1118" r:id="rId19"/>
    <p:sldId id="1119" r:id="rId20"/>
    <p:sldId id="1120" r:id="rId21"/>
    <p:sldId id="1121" r:id="rId22"/>
    <p:sldId id="1122" r:id="rId23"/>
    <p:sldId id="1123" r:id="rId24"/>
    <p:sldId id="1124" r:id="rId25"/>
    <p:sldId id="1125" r:id="rId26"/>
    <p:sldId id="1126" r:id="rId27"/>
    <p:sldId id="1127" r:id="rId28"/>
    <p:sldId id="1128" r:id="rId29"/>
    <p:sldId id="1129" r:id="rId30"/>
    <p:sldId id="1130" r:id="rId31"/>
    <p:sldId id="1141" r:id="rId32"/>
    <p:sldId id="1131" r:id="rId33"/>
    <p:sldId id="1132" r:id="rId34"/>
    <p:sldId id="1133" r:id="rId35"/>
    <p:sldId id="1134" r:id="rId36"/>
    <p:sldId id="1135" r:id="rId37"/>
    <p:sldId id="1136" r:id="rId38"/>
    <p:sldId id="1137" r:id="rId39"/>
    <p:sldId id="1138" r:id="rId40"/>
    <p:sldId id="1139" r:id="rId41"/>
    <p:sldId id="1140" r:id="rId42"/>
    <p:sldId id="1142" r:id="rId43"/>
    <p:sldId id="1143" r:id="rId44"/>
    <p:sldId id="1144" r:id="rId45"/>
    <p:sldId id="1145" r:id="rId46"/>
    <p:sldId id="1146" r:id="rId47"/>
    <p:sldId id="1176" r:id="rId48"/>
    <p:sldId id="1175" r:id="rId49"/>
    <p:sldId id="1147" r:id="rId50"/>
    <p:sldId id="1148" r:id="rId51"/>
    <p:sldId id="1149" r:id="rId52"/>
    <p:sldId id="1150" r:id="rId53"/>
    <p:sldId id="1151" r:id="rId54"/>
    <p:sldId id="1152" r:id="rId55"/>
    <p:sldId id="1153" r:id="rId56"/>
    <p:sldId id="1177" r:id="rId57"/>
    <p:sldId id="1178" r:id="rId58"/>
    <p:sldId id="1179" r:id="rId59"/>
    <p:sldId id="1180" r:id="rId60"/>
    <p:sldId id="1181" r:id="rId61"/>
    <p:sldId id="1183" r:id="rId62"/>
    <p:sldId id="1154" r:id="rId63"/>
    <p:sldId id="1155" r:id="rId64"/>
    <p:sldId id="1156" r:id="rId65"/>
    <p:sldId id="1157" r:id="rId66"/>
    <p:sldId id="1158" r:id="rId67"/>
    <p:sldId id="1159" r:id="rId68"/>
    <p:sldId id="1160" r:id="rId69"/>
    <p:sldId id="1161" r:id="rId70"/>
    <p:sldId id="1162" r:id="rId71"/>
    <p:sldId id="1163" r:id="rId72"/>
    <p:sldId id="1164" r:id="rId73"/>
    <p:sldId id="1165" r:id="rId74"/>
    <p:sldId id="1166" r:id="rId75"/>
    <p:sldId id="1167" r:id="rId76"/>
    <p:sldId id="1168" r:id="rId77"/>
    <p:sldId id="1169" r:id="rId78"/>
    <p:sldId id="1170" r:id="rId79"/>
    <p:sldId id="1171" r:id="rId80"/>
    <p:sldId id="1172" r:id="rId81"/>
    <p:sldId id="1173" r:id="rId82"/>
    <p:sldId id="1184" r:id="rId83"/>
    <p:sldId id="1185" r:id="rId84"/>
    <p:sldId id="1186" r:id="rId85"/>
    <p:sldId id="1187" r:id="rId86"/>
    <p:sldId id="1188" r:id="rId87"/>
    <p:sldId id="1190" r:id="rId88"/>
    <p:sldId id="1191" r:id="rId89"/>
    <p:sldId id="1207" r:id="rId90"/>
    <p:sldId id="1174" r:id="rId91"/>
    <p:sldId id="1192" r:id="rId92"/>
    <p:sldId id="1193" r:id="rId93"/>
    <p:sldId id="1194" r:id="rId94"/>
    <p:sldId id="1195" r:id="rId95"/>
    <p:sldId id="1217" r:id="rId96"/>
    <p:sldId id="1196" r:id="rId97"/>
    <p:sldId id="1197" r:id="rId98"/>
    <p:sldId id="1219" r:id="rId99"/>
    <p:sldId id="1225" r:id="rId100"/>
    <p:sldId id="1220" r:id="rId101"/>
    <p:sldId id="1221" r:id="rId102"/>
    <p:sldId id="1222" r:id="rId103"/>
    <p:sldId id="1223" r:id="rId104"/>
    <p:sldId id="1224" r:id="rId105"/>
    <p:sldId id="1198" r:id="rId106"/>
    <p:sldId id="1226" r:id="rId107"/>
    <p:sldId id="1227" r:id="rId108"/>
    <p:sldId id="1228" r:id="rId109"/>
    <p:sldId id="1229" r:id="rId110"/>
    <p:sldId id="1230" r:id="rId111"/>
    <p:sldId id="1231" r:id="rId112"/>
    <p:sldId id="1232" r:id="rId113"/>
    <p:sldId id="1233" r:id="rId114"/>
    <p:sldId id="1234" r:id="rId115"/>
    <p:sldId id="1208" r:id="rId116"/>
    <p:sldId id="1209" r:id="rId117"/>
    <p:sldId id="1210" r:id="rId118"/>
    <p:sldId id="1211" r:id="rId119"/>
    <p:sldId id="1212" r:id="rId120"/>
    <p:sldId id="1213" r:id="rId121"/>
    <p:sldId id="1215" r:id="rId122"/>
    <p:sldId id="1216" r:id="rId123"/>
    <p:sldId id="1199" r:id="rId124"/>
    <p:sldId id="1200" r:id="rId125"/>
    <p:sldId id="1201" r:id="rId126"/>
    <p:sldId id="1202" r:id="rId127"/>
    <p:sldId id="1203" r:id="rId128"/>
    <p:sldId id="1204" r:id="rId129"/>
    <p:sldId id="1205" r:id="rId130"/>
    <p:sldId id="1206" r:id="rId131"/>
    <p:sldId id="1235" r:id="rId132"/>
    <p:sldId id="1236" r:id="rId133"/>
    <p:sldId id="1237" r:id="rId134"/>
    <p:sldId id="1238" r:id="rId135"/>
    <p:sldId id="1239" r:id="rId136"/>
    <p:sldId id="1240" r:id="rId137"/>
    <p:sldId id="1241" r:id="rId138"/>
    <p:sldId id="1242" r:id="rId139"/>
    <p:sldId id="1243" r:id="rId140"/>
    <p:sldId id="1244" r:id="rId141"/>
    <p:sldId id="1261" r:id="rId142"/>
    <p:sldId id="1262" r:id="rId143"/>
    <p:sldId id="1263" r:id="rId144"/>
    <p:sldId id="1264" r:id="rId145"/>
    <p:sldId id="1265" r:id="rId146"/>
    <p:sldId id="1266" r:id="rId147"/>
    <p:sldId id="1267" r:id="rId148"/>
    <p:sldId id="1268" r:id="rId149"/>
    <p:sldId id="1269" r:id="rId150"/>
    <p:sldId id="1270" r:id="rId151"/>
    <p:sldId id="1271" r:id="rId152"/>
    <p:sldId id="1272" r:id="rId153"/>
    <p:sldId id="1273" r:id="rId154"/>
    <p:sldId id="1274" r:id="rId155"/>
    <p:sldId id="1491" r:id="rId156"/>
    <p:sldId id="1275" r:id="rId157"/>
    <p:sldId id="1276" r:id="rId158"/>
    <p:sldId id="1277" r:id="rId159"/>
    <p:sldId id="1278" r:id="rId160"/>
    <p:sldId id="1279" r:id="rId161"/>
    <p:sldId id="1492" r:id="rId162"/>
    <p:sldId id="1245" r:id="rId163"/>
    <p:sldId id="1246" r:id="rId164"/>
    <p:sldId id="1247" r:id="rId165"/>
    <p:sldId id="1248" r:id="rId166"/>
    <p:sldId id="1249" r:id="rId167"/>
    <p:sldId id="1250" r:id="rId168"/>
    <p:sldId id="1251" r:id="rId169"/>
    <p:sldId id="1252" r:id="rId170"/>
    <p:sldId id="936" r:id="rId171"/>
    <p:sldId id="256" r:id="rId172"/>
    <p:sldId id="1281" r:id="rId173"/>
    <p:sldId id="1282" r:id="rId174"/>
    <p:sldId id="1283" r:id="rId175"/>
    <p:sldId id="257" r:id="rId176"/>
    <p:sldId id="258" r:id="rId177"/>
    <p:sldId id="259" r:id="rId178"/>
    <p:sldId id="260" r:id="rId179"/>
    <p:sldId id="261" r:id="rId180"/>
    <p:sldId id="262" r:id="rId181"/>
    <p:sldId id="263" r:id="rId182"/>
    <p:sldId id="264" r:id="rId183"/>
    <p:sldId id="265" r:id="rId184"/>
    <p:sldId id="266" r:id="rId185"/>
    <p:sldId id="267" r:id="rId186"/>
    <p:sldId id="268" r:id="rId187"/>
    <p:sldId id="269" r:id="rId188"/>
    <p:sldId id="270" r:id="rId189"/>
    <p:sldId id="271" r:id="rId190"/>
    <p:sldId id="272" r:id="rId191"/>
    <p:sldId id="273" r:id="rId192"/>
    <p:sldId id="274" r:id="rId193"/>
    <p:sldId id="275" r:id="rId194"/>
    <p:sldId id="276" r:id="rId195"/>
    <p:sldId id="277" r:id="rId196"/>
    <p:sldId id="278" r:id="rId197"/>
    <p:sldId id="279" r:id="rId198"/>
    <p:sldId id="280" r:id="rId199"/>
    <p:sldId id="281" r:id="rId200"/>
    <p:sldId id="282" r:id="rId201"/>
    <p:sldId id="283" r:id="rId202"/>
    <p:sldId id="284" r:id="rId203"/>
    <p:sldId id="285" r:id="rId204"/>
    <p:sldId id="286" r:id="rId205"/>
    <p:sldId id="287" r:id="rId206"/>
    <p:sldId id="288" r:id="rId207"/>
    <p:sldId id="289" r:id="rId208"/>
    <p:sldId id="290" r:id="rId209"/>
    <p:sldId id="291" r:id="rId210"/>
    <p:sldId id="292" r:id="rId211"/>
    <p:sldId id="293" r:id="rId212"/>
    <p:sldId id="908" r:id="rId213"/>
    <p:sldId id="1711" r:id="rId214"/>
    <p:sldId id="1712" r:id="rId215"/>
    <p:sldId id="295" r:id="rId216"/>
    <p:sldId id="296" r:id="rId217"/>
    <p:sldId id="297" r:id="rId218"/>
    <p:sldId id="298" r:id="rId219"/>
    <p:sldId id="299" r:id="rId220"/>
    <p:sldId id="300" r:id="rId221"/>
    <p:sldId id="301" r:id="rId222"/>
    <p:sldId id="302" r:id="rId223"/>
    <p:sldId id="303" r:id="rId224"/>
    <p:sldId id="304" r:id="rId225"/>
    <p:sldId id="1579" r:id="rId226"/>
    <p:sldId id="1284" r:id="rId227"/>
    <p:sldId id="1285" r:id="rId228"/>
    <p:sldId id="1295" r:id="rId229"/>
    <p:sldId id="1288" r:id="rId230"/>
    <p:sldId id="1698" r:id="rId231"/>
    <p:sldId id="1289" r:id="rId232"/>
    <p:sldId id="1296" r:id="rId233"/>
    <p:sldId id="1297" r:id="rId234"/>
    <p:sldId id="1291" r:id="rId235"/>
    <p:sldId id="1292" r:id="rId236"/>
    <p:sldId id="1298" r:id="rId237"/>
    <p:sldId id="798" r:id="rId238"/>
    <p:sldId id="1713" r:id="rId239"/>
    <p:sldId id="1714" r:id="rId240"/>
    <p:sldId id="323" r:id="rId241"/>
    <p:sldId id="324" r:id="rId242"/>
    <p:sldId id="947" r:id="rId243"/>
    <p:sldId id="341" r:id="rId244"/>
    <p:sldId id="342" r:id="rId245"/>
    <p:sldId id="346" r:id="rId246"/>
    <p:sldId id="799" r:id="rId247"/>
    <p:sldId id="1700" r:id="rId248"/>
    <p:sldId id="1299" r:id="rId249"/>
    <p:sldId id="1704" r:id="rId250"/>
    <p:sldId id="1582" r:id="rId251"/>
    <p:sldId id="1583" r:id="rId252"/>
    <p:sldId id="352" r:id="rId253"/>
    <p:sldId id="673" r:id="rId254"/>
    <p:sldId id="369" r:id="rId255"/>
    <p:sldId id="401" r:id="rId256"/>
    <p:sldId id="741" r:id="rId257"/>
    <p:sldId id="801" r:id="rId258"/>
    <p:sldId id="802" r:id="rId259"/>
    <p:sldId id="803" r:id="rId260"/>
    <p:sldId id="804" r:id="rId261"/>
    <p:sldId id="306" r:id="rId262"/>
    <p:sldId id="307" r:id="rId263"/>
    <p:sldId id="308" r:id="rId264"/>
    <p:sldId id="309" r:id="rId265"/>
    <p:sldId id="310" r:id="rId266"/>
    <p:sldId id="805" r:id="rId267"/>
    <p:sldId id="311" r:id="rId268"/>
    <p:sldId id="312" r:id="rId269"/>
    <p:sldId id="313" r:id="rId270"/>
    <p:sldId id="314" r:id="rId271"/>
    <p:sldId id="315" r:id="rId272"/>
    <p:sldId id="316" r:id="rId273"/>
    <p:sldId id="317" r:id="rId274"/>
    <p:sldId id="320" r:id="rId275"/>
    <p:sldId id="1496" r:id="rId276"/>
    <p:sldId id="1301" r:id="rId277"/>
    <p:sldId id="370" r:id="rId278"/>
    <p:sldId id="374" r:id="rId279"/>
    <p:sldId id="371" r:id="rId280"/>
    <p:sldId id="1758" r:id="rId281"/>
    <p:sldId id="379" r:id="rId282"/>
    <p:sldId id="723" r:id="rId283"/>
    <p:sldId id="1744" r:id="rId284"/>
    <p:sldId id="1746" r:id="rId285"/>
    <p:sldId id="1747" r:id="rId286"/>
    <p:sldId id="1748" r:id="rId287"/>
    <p:sldId id="1749" r:id="rId288"/>
    <p:sldId id="1750" r:id="rId289"/>
    <p:sldId id="1305" r:id="rId290"/>
    <p:sldId id="1308" r:id="rId291"/>
    <p:sldId id="1309" r:id="rId292"/>
    <p:sldId id="1310" r:id="rId293"/>
    <p:sldId id="1311" r:id="rId294"/>
    <p:sldId id="1312" r:id="rId295"/>
    <p:sldId id="1313" r:id="rId296"/>
    <p:sldId id="1314" r:id="rId297"/>
    <p:sldId id="1315" r:id="rId298"/>
    <p:sldId id="1316" r:id="rId299"/>
    <p:sldId id="1317" r:id="rId300"/>
    <p:sldId id="1318" r:id="rId301"/>
    <p:sldId id="1323" r:id="rId302"/>
    <p:sldId id="1319" r:id="rId303"/>
    <p:sldId id="1320" r:id="rId304"/>
    <p:sldId id="1321" r:id="rId305"/>
    <p:sldId id="1322" r:id="rId306"/>
    <p:sldId id="1325" r:id="rId307"/>
    <p:sldId id="1324" r:id="rId308"/>
    <p:sldId id="1326" r:id="rId309"/>
    <p:sldId id="1334" r:id="rId310"/>
    <p:sldId id="1327" r:id="rId311"/>
    <p:sldId id="1328" r:id="rId312"/>
    <p:sldId id="1329" r:id="rId313"/>
    <p:sldId id="1335" r:id="rId314"/>
    <p:sldId id="1336" r:id="rId315"/>
    <p:sldId id="715" r:id="rId316"/>
    <p:sldId id="716" r:id="rId317"/>
    <p:sldId id="717" r:id="rId318"/>
    <p:sldId id="718" r:id="rId319"/>
    <p:sldId id="719" r:id="rId320"/>
    <p:sldId id="720" r:id="rId321"/>
    <p:sldId id="721" r:id="rId322"/>
    <p:sldId id="1307" r:id="rId323"/>
    <p:sldId id="411" r:id="rId324"/>
    <p:sldId id="425" r:id="rId325"/>
    <p:sldId id="412" r:id="rId326"/>
    <p:sldId id="413" r:id="rId327"/>
    <p:sldId id="414" r:id="rId328"/>
    <p:sldId id="979" r:id="rId329"/>
    <p:sldId id="980" r:id="rId330"/>
    <p:sldId id="984" r:id="rId331"/>
    <p:sldId id="985" r:id="rId332"/>
    <p:sldId id="986" r:id="rId333"/>
    <p:sldId id="431" r:id="rId334"/>
    <p:sldId id="432" r:id="rId335"/>
    <p:sldId id="433" r:id="rId336"/>
    <p:sldId id="434" r:id="rId337"/>
    <p:sldId id="437" r:id="rId338"/>
    <p:sldId id="435" r:id="rId339"/>
    <p:sldId id="436" r:id="rId340"/>
    <p:sldId id="1337" r:id="rId341"/>
    <p:sldId id="1338" r:id="rId342"/>
    <p:sldId id="1339" r:id="rId343"/>
    <p:sldId id="1340" r:id="rId344"/>
    <p:sldId id="1341" r:id="rId345"/>
    <p:sldId id="1342" r:id="rId346"/>
    <p:sldId id="1346" r:id="rId347"/>
    <p:sldId id="1343" r:id="rId348"/>
    <p:sldId id="1344" r:id="rId349"/>
    <p:sldId id="1585" r:id="rId350"/>
    <p:sldId id="1586" r:id="rId351"/>
    <p:sldId id="1587" r:id="rId352"/>
    <p:sldId id="1595" r:id="rId353"/>
    <p:sldId id="1596" r:id="rId354"/>
    <p:sldId id="1588" r:id="rId355"/>
    <p:sldId id="1589" r:id="rId356"/>
    <p:sldId id="1590" r:id="rId357"/>
    <p:sldId id="1597" r:id="rId358"/>
    <p:sldId id="1598" r:id="rId359"/>
    <p:sldId id="1599" r:id="rId360"/>
    <p:sldId id="1600" r:id="rId361"/>
    <p:sldId id="1604" r:id="rId362"/>
    <p:sldId id="1605" r:id="rId363"/>
    <p:sldId id="1601" r:id="rId364"/>
    <p:sldId id="1602" r:id="rId365"/>
    <p:sldId id="1606" r:id="rId366"/>
    <p:sldId id="1607" r:id="rId367"/>
    <p:sldId id="1614" r:id="rId368"/>
    <p:sldId id="1615" r:id="rId369"/>
    <p:sldId id="1608" r:id="rId370"/>
    <p:sldId id="1609" r:id="rId371"/>
    <p:sldId id="1610" r:id="rId372"/>
    <p:sldId id="1611" r:id="rId373"/>
    <p:sldId id="1612" r:id="rId374"/>
    <p:sldId id="1613" r:id="rId375"/>
    <p:sldId id="1616" r:id="rId376"/>
    <p:sldId id="1620" r:id="rId377"/>
    <p:sldId id="1621" r:id="rId378"/>
    <p:sldId id="1617" r:id="rId379"/>
    <p:sldId id="1618" r:id="rId380"/>
    <p:sldId id="1619" r:id="rId381"/>
    <p:sldId id="1622" r:id="rId382"/>
    <p:sldId id="1347" r:id="rId383"/>
    <p:sldId id="1345" r:id="rId384"/>
    <p:sldId id="1348" r:id="rId385"/>
    <p:sldId id="1349" r:id="rId386"/>
    <p:sldId id="1350" r:id="rId387"/>
    <p:sldId id="1351" r:id="rId388"/>
    <p:sldId id="1353" r:id="rId389"/>
    <p:sldId id="1354" r:id="rId390"/>
    <p:sldId id="1355" r:id="rId391"/>
    <p:sldId id="441" r:id="rId392"/>
    <p:sldId id="449" r:id="rId393"/>
    <p:sldId id="1356" r:id="rId394"/>
    <p:sldId id="1357" r:id="rId395"/>
    <p:sldId id="442" r:id="rId396"/>
    <p:sldId id="443" r:id="rId397"/>
    <p:sldId id="722" r:id="rId398"/>
    <p:sldId id="444" r:id="rId399"/>
    <p:sldId id="450" r:id="rId400"/>
    <p:sldId id="451" r:id="rId401"/>
    <p:sldId id="452" r:id="rId402"/>
    <p:sldId id="1358" r:id="rId403"/>
    <p:sldId id="1359" r:id="rId404"/>
    <p:sldId id="1360" r:id="rId405"/>
    <p:sldId id="1361" r:id="rId406"/>
    <p:sldId id="1362" r:id="rId407"/>
    <p:sldId id="1371" r:id="rId408"/>
    <p:sldId id="1363" r:id="rId409"/>
    <p:sldId id="1364" r:id="rId410"/>
    <p:sldId id="1365" r:id="rId411"/>
    <p:sldId id="1372" r:id="rId412"/>
    <p:sldId id="1366" r:id="rId413"/>
    <p:sldId id="1367" r:id="rId414"/>
    <p:sldId id="1368" r:id="rId415"/>
    <p:sldId id="1369" r:id="rId416"/>
    <p:sldId id="1370" r:id="rId417"/>
    <p:sldId id="1373" r:id="rId418"/>
    <p:sldId id="1374" r:id="rId419"/>
    <p:sldId id="1375" r:id="rId420"/>
    <p:sldId id="1376" r:id="rId421"/>
    <p:sldId id="453" r:id="rId422"/>
    <p:sldId id="454" r:id="rId423"/>
    <p:sldId id="455" r:id="rId424"/>
    <p:sldId id="456" r:id="rId425"/>
    <p:sldId id="457" r:id="rId426"/>
    <p:sldId id="458" r:id="rId427"/>
    <p:sldId id="987" r:id="rId428"/>
    <p:sldId id="988" r:id="rId429"/>
    <p:sldId id="460" r:id="rId430"/>
    <p:sldId id="989" r:id="rId431"/>
    <p:sldId id="461" r:id="rId432"/>
    <p:sldId id="1377" r:id="rId433"/>
    <p:sldId id="1378" r:id="rId434"/>
    <p:sldId id="1379" r:id="rId435"/>
    <p:sldId id="1380" r:id="rId436"/>
    <p:sldId id="1381" r:id="rId437"/>
    <p:sldId id="1382" r:id="rId438"/>
    <p:sldId id="1389" r:id="rId439"/>
    <p:sldId id="1383" r:id="rId440"/>
    <p:sldId id="1384" r:id="rId441"/>
    <p:sldId id="1390" r:id="rId442"/>
    <p:sldId id="1385" r:id="rId443"/>
    <p:sldId id="1386" r:id="rId444"/>
    <p:sldId id="1387" r:id="rId445"/>
    <p:sldId id="1388" r:id="rId446"/>
    <p:sldId id="1397" r:id="rId447"/>
    <p:sldId id="1391" r:id="rId448"/>
    <p:sldId id="1392" r:id="rId449"/>
    <p:sldId id="1393" r:id="rId450"/>
    <p:sldId id="1394" r:id="rId451"/>
    <p:sldId id="1398" r:id="rId452"/>
    <p:sldId id="1395" r:id="rId453"/>
    <p:sldId id="1399" r:id="rId454"/>
    <p:sldId id="1400" r:id="rId455"/>
    <p:sldId id="1406" r:id="rId456"/>
    <p:sldId id="1401" r:id="rId457"/>
    <p:sldId id="462" r:id="rId458"/>
    <p:sldId id="463" r:id="rId459"/>
    <p:sldId id="464" r:id="rId460"/>
    <p:sldId id="465" r:id="rId461"/>
    <p:sldId id="466" r:id="rId462"/>
    <p:sldId id="467" r:id="rId463"/>
    <p:sldId id="468" r:id="rId464"/>
    <p:sldId id="469" r:id="rId465"/>
    <p:sldId id="470" r:id="rId466"/>
    <p:sldId id="471" r:id="rId467"/>
    <p:sldId id="472" r:id="rId468"/>
    <p:sldId id="473" r:id="rId469"/>
    <p:sldId id="474" r:id="rId470"/>
    <p:sldId id="475" r:id="rId471"/>
    <p:sldId id="476" r:id="rId472"/>
    <p:sldId id="477" r:id="rId473"/>
    <p:sldId id="478" r:id="rId474"/>
    <p:sldId id="479" r:id="rId475"/>
    <p:sldId id="480" r:id="rId476"/>
    <p:sldId id="481" r:id="rId477"/>
    <p:sldId id="482" r:id="rId478"/>
    <p:sldId id="483" r:id="rId479"/>
    <p:sldId id="484" r:id="rId480"/>
    <p:sldId id="485" r:id="rId481"/>
    <p:sldId id="486" r:id="rId482"/>
    <p:sldId id="487" r:id="rId483"/>
    <p:sldId id="488" r:id="rId484"/>
    <p:sldId id="990" r:id="rId485"/>
    <p:sldId id="991" r:id="rId486"/>
    <p:sldId id="491" r:id="rId487"/>
    <p:sldId id="492" r:id="rId488"/>
    <p:sldId id="493" r:id="rId489"/>
    <p:sldId id="494" r:id="rId490"/>
    <p:sldId id="495" r:id="rId491"/>
    <p:sldId id="496" r:id="rId492"/>
    <p:sldId id="992" r:id="rId493"/>
    <p:sldId id="993" r:id="rId494"/>
    <p:sldId id="994" r:id="rId495"/>
    <p:sldId id="995" r:id="rId496"/>
    <p:sldId id="996" r:id="rId497"/>
    <p:sldId id="997" r:id="rId498"/>
    <p:sldId id="998" r:id="rId499"/>
    <p:sldId id="999" r:id="rId500"/>
    <p:sldId id="1000" r:id="rId501"/>
    <p:sldId id="1001" r:id="rId502"/>
    <p:sldId id="1002" r:id="rId503"/>
    <p:sldId id="1443" r:id="rId504"/>
    <p:sldId id="1444" r:id="rId505"/>
    <p:sldId id="1445" r:id="rId506"/>
    <p:sldId id="1446" r:id="rId507"/>
    <p:sldId id="1003" r:id="rId508"/>
    <p:sldId id="1004" r:id="rId509"/>
    <p:sldId id="1005" r:id="rId510"/>
    <p:sldId id="1006" r:id="rId511"/>
    <p:sldId id="1007" r:id="rId512"/>
    <p:sldId id="1008" r:id="rId513"/>
    <p:sldId id="1009" r:id="rId514"/>
    <p:sldId id="1010" r:id="rId515"/>
    <p:sldId id="1011" r:id="rId516"/>
    <p:sldId id="1016" r:id="rId517"/>
    <p:sldId id="1012" r:id="rId518"/>
    <p:sldId id="1013" r:id="rId519"/>
    <p:sldId id="520" r:id="rId520"/>
    <p:sldId id="1017" r:id="rId521"/>
    <p:sldId id="1018" r:id="rId522"/>
    <p:sldId id="1019" r:id="rId523"/>
    <p:sldId id="1020" r:id="rId524"/>
    <p:sldId id="1021" r:id="rId525"/>
    <p:sldId id="1022" r:id="rId526"/>
    <p:sldId id="1023" r:id="rId527"/>
    <p:sldId id="1024" r:id="rId528"/>
    <p:sldId id="1026" r:id="rId529"/>
    <p:sldId id="1407" r:id="rId530"/>
    <p:sldId id="1025" r:id="rId531"/>
    <p:sldId id="531" r:id="rId532"/>
    <p:sldId id="532" r:id="rId533"/>
    <p:sldId id="1408" r:id="rId534"/>
    <p:sldId id="1409" r:id="rId535"/>
    <p:sldId id="1414" r:id="rId536"/>
    <p:sldId id="1410" r:id="rId537"/>
    <p:sldId id="1411" r:id="rId538"/>
    <p:sldId id="1412" r:id="rId539"/>
    <p:sldId id="1415" r:id="rId540"/>
    <p:sldId id="1413" r:id="rId541"/>
    <p:sldId id="1416" r:id="rId542"/>
    <p:sldId id="1421" r:id="rId543"/>
    <p:sldId id="1417" r:id="rId544"/>
    <p:sldId id="1447" r:id="rId545"/>
    <p:sldId id="1418" r:id="rId546"/>
    <p:sldId id="1419" r:id="rId547"/>
    <p:sldId id="1422" r:id="rId548"/>
    <p:sldId id="1420" r:id="rId549"/>
    <p:sldId id="1423" r:id="rId550"/>
    <p:sldId id="1432" r:id="rId551"/>
    <p:sldId id="1424" r:id="rId552"/>
    <p:sldId id="1425" r:id="rId553"/>
    <p:sldId id="1433" r:id="rId554"/>
    <p:sldId id="1426" r:id="rId555"/>
    <p:sldId id="1427" r:id="rId556"/>
    <p:sldId id="1434" r:id="rId557"/>
    <p:sldId id="1428" r:id="rId558"/>
    <p:sldId id="1429" r:id="rId559"/>
    <p:sldId id="1435" r:id="rId560"/>
    <p:sldId id="1430" r:id="rId561"/>
    <p:sldId id="1436" r:id="rId562"/>
    <p:sldId id="1437" r:id="rId563"/>
    <p:sldId id="1431" r:id="rId564"/>
    <p:sldId id="533" r:id="rId565"/>
    <p:sldId id="534" r:id="rId566"/>
    <p:sldId id="535" r:id="rId567"/>
    <p:sldId id="536" r:id="rId568"/>
    <p:sldId id="537" r:id="rId569"/>
    <p:sldId id="538" r:id="rId570"/>
    <p:sldId id="539" r:id="rId571"/>
    <p:sldId id="541" r:id="rId572"/>
    <p:sldId id="540" r:id="rId573"/>
    <p:sldId id="542" r:id="rId574"/>
    <p:sldId id="543" r:id="rId575"/>
    <p:sldId id="544" r:id="rId576"/>
    <p:sldId id="545" r:id="rId577"/>
    <p:sldId id="1027" r:id="rId578"/>
    <p:sldId id="1028" r:id="rId579"/>
    <p:sldId id="548" r:id="rId580"/>
    <p:sldId id="1029" r:id="rId581"/>
    <p:sldId id="1030" r:id="rId582"/>
    <p:sldId id="1031" r:id="rId583"/>
    <p:sldId id="552" r:id="rId584"/>
    <p:sldId id="1623" r:id="rId585"/>
    <p:sldId id="1624" r:id="rId586"/>
    <p:sldId id="1629" r:id="rId587"/>
    <p:sldId id="1625" r:id="rId588"/>
    <p:sldId id="1626" r:id="rId589"/>
    <p:sldId id="1627" r:id="rId590"/>
    <p:sldId id="1628" r:id="rId591"/>
    <p:sldId id="1630" r:id="rId592"/>
    <p:sldId id="1032" r:id="rId593"/>
    <p:sldId id="1033" r:id="rId594"/>
    <p:sldId id="1034" r:id="rId595"/>
    <p:sldId id="1035" r:id="rId596"/>
    <p:sldId id="1036" r:id="rId597"/>
    <p:sldId id="1037" r:id="rId598"/>
    <p:sldId id="1038" r:id="rId599"/>
    <p:sldId id="1441" r:id="rId600"/>
    <p:sldId id="1442" r:id="rId601"/>
    <p:sldId id="563" r:id="rId602"/>
    <p:sldId id="564" r:id="rId603"/>
    <p:sldId id="565" r:id="rId604"/>
    <p:sldId id="1039" r:id="rId605"/>
    <p:sldId id="1040" r:id="rId606"/>
    <p:sldId id="1041" r:id="rId607"/>
    <p:sldId id="1042" r:id="rId608"/>
    <p:sldId id="1043" r:id="rId609"/>
    <p:sldId id="1044" r:id="rId610"/>
    <p:sldId id="1045" r:id="rId611"/>
    <p:sldId id="1047" r:id="rId612"/>
    <p:sldId id="1046" r:id="rId613"/>
    <p:sldId id="1048" r:id="rId614"/>
    <p:sldId id="571" r:id="rId615"/>
    <p:sldId id="572" r:id="rId616"/>
    <p:sldId id="573" r:id="rId617"/>
    <p:sldId id="574" r:id="rId618"/>
    <p:sldId id="575" r:id="rId619"/>
    <p:sldId id="1448" r:id="rId620"/>
    <p:sldId id="1449" r:id="rId621"/>
    <p:sldId id="1457" r:id="rId622"/>
    <p:sldId id="1450" r:id="rId623"/>
    <p:sldId id="1458" r:id="rId624"/>
    <p:sldId id="1053" r:id="rId625"/>
    <p:sldId id="1049" r:id="rId626"/>
    <p:sldId id="1050" r:id="rId627"/>
    <p:sldId id="1051" r:id="rId628"/>
    <p:sldId id="1052" r:id="rId629"/>
    <p:sldId id="1054" r:id="rId630"/>
    <p:sldId id="1055" r:id="rId631"/>
    <p:sldId id="1056" r:id="rId632"/>
    <p:sldId id="1057" r:id="rId633"/>
    <p:sldId id="1058" r:id="rId634"/>
    <p:sldId id="1063" r:id="rId635"/>
    <p:sldId id="1059" r:id="rId636"/>
    <p:sldId id="1060" r:id="rId637"/>
    <p:sldId id="1061" r:id="rId638"/>
    <p:sldId id="1062" r:id="rId639"/>
    <p:sldId id="1068" r:id="rId640"/>
    <p:sldId id="1064" r:id="rId641"/>
    <p:sldId id="1065" r:id="rId642"/>
    <p:sldId id="1066" r:id="rId643"/>
    <p:sldId id="1067" r:id="rId644"/>
    <p:sldId id="783" r:id="rId645"/>
    <p:sldId id="806" r:id="rId646"/>
    <p:sldId id="1069" r:id="rId647"/>
    <p:sldId id="1070" r:id="rId648"/>
    <p:sldId id="784" r:id="rId649"/>
    <p:sldId id="785" r:id="rId650"/>
    <p:sldId id="598" r:id="rId651"/>
    <p:sldId id="599" r:id="rId652"/>
    <p:sldId id="788" r:id="rId653"/>
    <p:sldId id="789" r:id="rId654"/>
    <p:sldId id="786" r:id="rId655"/>
    <p:sldId id="787" r:id="rId656"/>
    <p:sldId id="807" r:id="rId657"/>
    <p:sldId id="1459" r:id="rId658"/>
    <p:sldId id="1463" r:id="rId659"/>
    <p:sldId id="1464" r:id="rId660"/>
    <p:sldId id="1465" r:id="rId661"/>
    <p:sldId id="600" r:id="rId662"/>
    <p:sldId id="601" r:id="rId663"/>
    <p:sldId id="1460" r:id="rId664"/>
    <p:sldId id="1461" r:id="rId665"/>
    <p:sldId id="1462" r:id="rId666"/>
    <p:sldId id="1466" r:id="rId667"/>
    <p:sldId id="1467" r:id="rId668"/>
    <p:sldId id="602" r:id="rId669"/>
    <p:sldId id="1468" r:id="rId670"/>
    <p:sldId id="1469" r:id="rId671"/>
    <p:sldId id="603" r:id="rId672"/>
    <p:sldId id="604" r:id="rId673"/>
    <p:sldId id="605" r:id="rId674"/>
    <p:sldId id="606" r:id="rId675"/>
    <p:sldId id="607" r:id="rId676"/>
    <p:sldId id="608" r:id="rId677"/>
    <p:sldId id="609" r:id="rId678"/>
    <p:sldId id="610" r:id="rId679"/>
    <p:sldId id="611" r:id="rId680"/>
    <p:sldId id="612" r:id="rId681"/>
    <p:sldId id="613" r:id="rId682"/>
    <p:sldId id="1071" r:id="rId683"/>
    <p:sldId id="1072" r:id="rId684"/>
    <p:sldId id="1470" r:id="rId685"/>
    <p:sldId id="1471" r:id="rId686"/>
    <p:sldId id="1472" r:id="rId687"/>
    <p:sldId id="1473" r:id="rId688"/>
    <p:sldId id="1480" r:id="rId689"/>
    <p:sldId id="1474" r:id="rId690"/>
    <p:sldId id="1481" r:id="rId691"/>
    <p:sldId id="1475" r:id="rId692"/>
    <p:sldId id="1482" r:id="rId693"/>
    <p:sldId id="1476" r:id="rId694"/>
    <p:sldId id="1483" r:id="rId695"/>
    <p:sldId id="1477" r:id="rId696"/>
    <p:sldId id="1478" r:id="rId697"/>
    <p:sldId id="1484" r:id="rId698"/>
    <p:sldId id="1488" r:id="rId699"/>
    <p:sldId id="1489" r:id="rId700"/>
    <p:sldId id="1074" r:id="rId701"/>
    <p:sldId id="1073" r:id="rId702"/>
    <p:sldId id="620" r:id="rId703"/>
    <p:sldId id="635" r:id="rId704"/>
    <p:sldId id="636" r:id="rId705"/>
    <p:sldId id="637" r:id="rId706"/>
    <p:sldId id="727" r:id="rId707"/>
    <p:sldId id="728" r:id="rId708"/>
    <p:sldId id="729" r:id="rId709"/>
    <p:sldId id="1692" r:id="rId710"/>
    <p:sldId id="1693" r:id="rId711"/>
    <p:sldId id="1694" r:id="rId712"/>
    <p:sldId id="1695" r:id="rId713"/>
    <p:sldId id="1696" r:id="rId714"/>
    <p:sldId id="1697" r:id="rId715"/>
    <p:sldId id="622" r:id="rId716"/>
    <p:sldId id="623" r:id="rId717"/>
    <p:sldId id="624" r:id="rId718"/>
    <p:sldId id="625" r:id="rId719"/>
    <p:sldId id="1076" r:id="rId720"/>
    <p:sldId id="1078" r:id="rId721"/>
    <p:sldId id="1079" r:id="rId722"/>
    <p:sldId id="1080" r:id="rId723"/>
    <p:sldId id="1081" r:id="rId724"/>
    <p:sldId id="630" r:id="rId725"/>
    <p:sldId id="1082" r:id="rId726"/>
    <p:sldId id="1083" r:id="rId727"/>
    <p:sldId id="1077" r:id="rId728"/>
    <p:sldId id="1075" r:id="rId729"/>
    <p:sldId id="1084" r:id="rId730"/>
    <p:sldId id="1085" r:id="rId731"/>
    <p:sldId id="1086" r:id="rId732"/>
    <p:sldId id="1087" r:id="rId733"/>
    <p:sldId id="1088" r:id="rId734"/>
    <p:sldId id="1089" r:id="rId735"/>
    <p:sldId id="1090" r:id="rId736"/>
    <p:sldId id="1093" r:id="rId737"/>
    <p:sldId id="1091" r:id="rId738"/>
    <p:sldId id="1092" r:id="rId739"/>
    <p:sldId id="1095" r:id="rId740"/>
    <p:sldId id="1094" r:id="rId741"/>
    <p:sldId id="1096" r:id="rId742"/>
    <p:sldId id="1097" r:id="rId743"/>
    <p:sldId id="653" r:id="rId744"/>
    <p:sldId id="690" r:id="rId745"/>
    <p:sldId id="691" r:id="rId746"/>
    <p:sldId id="692" r:id="rId747"/>
    <p:sldId id="657" r:id="rId748"/>
    <p:sldId id="1098" r:id="rId749"/>
    <p:sldId id="1099" r:id="rId750"/>
    <p:sldId id="1753" r:id="rId751"/>
    <p:sldId id="1754" r:id="rId752"/>
    <p:sldId id="1755" r:id="rId753"/>
    <p:sldId id="1756" r:id="rId754"/>
  </p:sldIdLst>
  <p:sldSz cx="14617700" cy="2376488"/>
  <p:notesSz cx="6858000" cy="9144000"/>
  <p:defaultTextStyle>
    <a:defPPr>
      <a:defRPr lang="en-US"/>
    </a:defPPr>
    <a:lvl1pPr marL="0" algn="l" defTabSz="429128" rtl="0" eaLnBrk="1" latinLnBrk="0" hangingPunct="1">
      <a:defRPr sz="1700" kern="1200">
        <a:solidFill>
          <a:schemeClr val="tx1"/>
        </a:solidFill>
        <a:latin typeface="+mn-lt"/>
        <a:ea typeface="+mn-ea"/>
        <a:cs typeface="+mn-cs"/>
      </a:defRPr>
    </a:lvl1pPr>
    <a:lvl2pPr marL="429128" algn="l" defTabSz="429128" rtl="0" eaLnBrk="1" latinLnBrk="0" hangingPunct="1">
      <a:defRPr sz="1700" kern="1200">
        <a:solidFill>
          <a:schemeClr val="tx1"/>
        </a:solidFill>
        <a:latin typeface="+mn-lt"/>
        <a:ea typeface="+mn-ea"/>
        <a:cs typeface="+mn-cs"/>
      </a:defRPr>
    </a:lvl2pPr>
    <a:lvl3pPr marL="858256" algn="l" defTabSz="429128" rtl="0" eaLnBrk="1" latinLnBrk="0" hangingPunct="1">
      <a:defRPr sz="1700" kern="1200">
        <a:solidFill>
          <a:schemeClr val="tx1"/>
        </a:solidFill>
        <a:latin typeface="+mn-lt"/>
        <a:ea typeface="+mn-ea"/>
        <a:cs typeface="+mn-cs"/>
      </a:defRPr>
    </a:lvl3pPr>
    <a:lvl4pPr marL="1287384" algn="l" defTabSz="429128" rtl="0" eaLnBrk="1" latinLnBrk="0" hangingPunct="1">
      <a:defRPr sz="1700" kern="1200">
        <a:solidFill>
          <a:schemeClr val="tx1"/>
        </a:solidFill>
        <a:latin typeface="+mn-lt"/>
        <a:ea typeface="+mn-ea"/>
        <a:cs typeface="+mn-cs"/>
      </a:defRPr>
    </a:lvl4pPr>
    <a:lvl5pPr marL="1716512" algn="l" defTabSz="429128" rtl="0" eaLnBrk="1" latinLnBrk="0" hangingPunct="1">
      <a:defRPr sz="1700" kern="1200">
        <a:solidFill>
          <a:schemeClr val="tx1"/>
        </a:solidFill>
        <a:latin typeface="+mn-lt"/>
        <a:ea typeface="+mn-ea"/>
        <a:cs typeface="+mn-cs"/>
      </a:defRPr>
    </a:lvl5pPr>
    <a:lvl6pPr marL="2145640" algn="l" defTabSz="429128" rtl="0" eaLnBrk="1" latinLnBrk="0" hangingPunct="1">
      <a:defRPr sz="1700" kern="1200">
        <a:solidFill>
          <a:schemeClr val="tx1"/>
        </a:solidFill>
        <a:latin typeface="+mn-lt"/>
        <a:ea typeface="+mn-ea"/>
        <a:cs typeface="+mn-cs"/>
      </a:defRPr>
    </a:lvl6pPr>
    <a:lvl7pPr marL="2574768" algn="l" defTabSz="429128" rtl="0" eaLnBrk="1" latinLnBrk="0" hangingPunct="1">
      <a:defRPr sz="1700" kern="1200">
        <a:solidFill>
          <a:schemeClr val="tx1"/>
        </a:solidFill>
        <a:latin typeface="+mn-lt"/>
        <a:ea typeface="+mn-ea"/>
        <a:cs typeface="+mn-cs"/>
      </a:defRPr>
    </a:lvl7pPr>
    <a:lvl8pPr marL="3003895" algn="l" defTabSz="429128" rtl="0" eaLnBrk="1" latinLnBrk="0" hangingPunct="1">
      <a:defRPr sz="1700" kern="1200">
        <a:solidFill>
          <a:schemeClr val="tx1"/>
        </a:solidFill>
        <a:latin typeface="+mn-lt"/>
        <a:ea typeface="+mn-ea"/>
        <a:cs typeface="+mn-cs"/>
      </a:defRPr>
    </a:lvl8pPr>
    <a:lvl9pPr marL="3433023" algn="l" defTabSz="429128"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096941-7315-42A7-A8BF-D2BAE1CD4D23}">
          <p14:sldIdLst>
            <p14:sldId id="1710"/>
            <p14:sldId id="1580"/>
          </p14:sldIdLst>
        </p14:section>
        <p14:section name="صلاة الثالثة" id="{1F5742AD-9785-4281-A04F-ED1AA85F6D6F}">
          <p14:sldIdLst>
            <p14:sldId id="1103"/>
            <p14:sldId id="1104"/>
            <p14:sldId id="1105"/>
            <p14:sldId id="1106"/>
            <p14:sldId id="1107"/>
            <p14:sldId id="1108"/>
            <p14:sldId id="1109"/>
            <p14:sldId id="1110"/>
            <p14:sldId id="1111"/>
            <p14:sldId id="1112"/>
            <p14:sldId id="1113"/>
            <p14:sldId id="1114"/>
            <p14:sldId id="1115"/>
            <p14:sldId id="1116"/>
            <p14:sldId id="1117"/>
            <p14:sldId id="1118"/>
            <p14:sldId id="1119"/>
            <p14:sldId id="1120"/>
            <p14:sldId id="1121"/>
            <p14:sldId id="1122"/>
            <p14:sldId id="1123"/>
            <p14:sldId id="1124"/>
            <p14:sldId id="1125"/>
            <p14:sldId id="1126"/>
            <p14:sldId id="1127"/>
            <p14:sldId id="1128"/>
            <p14:sldId id="1129"/>
          </p14:sldIdLst>
        </p14:section>
        <p14:section name="صلاة الساعة السادسة" id="{B33C00BF-8765-43EB-98C4-2ACA8AE7E707}">
          <p14:sldIdLst>
            <p14:sldId id="1130"/>
            <p14:sldId id="1141"/>
            <p14:sldId id="1131"/>
            <p14:sldId id="1132"/>
            <p14:sldId id="1133"/>
            <p14:sldId id="1134"/>
            <p14:sldId id="1135"/>
            <p14:sldId id="1136"/>
            <p14:sldId id="1137"/>
            <p14:sldId id="1138"/>
            <p14:sldId id="1139"/>
            <p14:sldId id="1140"/>
            <p14:sldId id="1142"/>
            <p14:sldId id="1143"/>
            <p14:sldId id="1144"/>
            <p14:sldId id="1145"/>
            <p14:sldId id="1146"/>
            <p14:sldId id="1176"/>
            <p14:sldId id="1175"/>
            <p14:sldId id="1147"/>
            <p14:sldId id="1148"/>
            <p14:sldId id="1149"/>
            <p14:sldId id="1150"/>
            <p14:sldId id="1151"/>
            <p14:sldId id="1152"/>
            <p14:sldId id="1153"/>
            <p14:sldId id="1177"/>
            <p14:sldId id="1178"/>
            <p14:sldId id="1179"/>
            <p14:sldId id="1180"/>
          </p14:sldIdLst>
        </p14:section>
        <p14:section name="صلاة التاسعة" id="{1744A010-FA75-42FC-9D69-CDB7002B728D}">
          <p14:sldIdLst>
            <p14:sldId id="1181"/>
            <p14:sldId id="1183"/>
            <p14:sldId id="1154"/>
            <p14:sldId id="1155"/>
            <p14:sldId id="1156"/>
            <p14:sldId id="1157"/>
            <p14:sldId id="1158"/>
            <p14:sldId id="1159"/>
            <p14:sldId id="1160"/>
            <p14:sldId id="1161"/>
            <p14:sldId id="1162"/>
            <p14:sldId id="1163"/>
            <p14:sldId id="1164"/>
            <p14:sldId id="1165"/>
            <p14:sldId id="1166"/>
            <p14:sldId id="1167"/>
            <p14:sldId id="1168"/>
            <p14:sldId id="1169"/>
            <p14:sldId id="1170"/>
            <p14:sldId id="1171"/>
            <p14:sldId id="1172"/>
            <p14:sldId id="1173"/>
            <p14:sldId id="1184"/>
            <p14:sldId id="1185"/>
            <p14:sldId id="1186"/>
            <p14:sldId id="1187"/>
            <p14:sldId id="1188"/>
          </p14:sldIdLst>
        </p14:section>
        <p14:section name="صلاة الحادية عشر" id="{002065C1-4E42-4CC6-9E51-88B8AA2CC30B}">
          <p14:sldIdLst>
            <p14:sldId id="1190"/>
            <p14:sldId id="1191"/>
            <p14:sldId id="1207"/>
            <p14:sldId id="1174"/>
            <p14:sldId id="1192"/>
            <p14:sldId id="1193"/>
            <p14:sldId id="1194"/>
            <p14:sldId id="1195"/>
            <p14:sldId id="1217"/>
            <p14:sldId id="1196"/>
            <p14:sldId id="1197"/>
            <p14:sldId id="1219"/>
            <p14:sldId id="1225"/>
            <p14:sldId id="1220"/>
            <p14:sldId id="1221"/>
            <p14:sldId id="1222"/>
            <p14:sldId id="1223"/>
            <p14:sldId id="1224"/>
            <p14:sldId id="1198"/>
            <p14:sldId id="1226"/>
            <p14:sldId id="1227"/>
            <p14:sldId id="1228"/>
            <p14:sldId id="1229"/>
            <p14:sldId id="1230"/>
            <p14:sldId id="1231"/>
            <p14:sldId id="1232"/>
            <p14:sldId id="1233"/>
            <p14:sldId id="1234"/>
            <p14:sldId id="1208"/>
            <p14:sldId id="1209"/>
            <p14:sldId id="1210"/>
            <p14:sldId id="1211"/>
            <p14:sldId id="1212"/>
          </p14:sldIdLst>
        </p14:section>
        <p14:section name="صلاة الثانية عشر" id="{3A2678BA-BAA1-4344-9121-15473F5A8C1A}">
          <p14:sldIdLst>
            <p14:sldId id="1213"/>
            <p14:sldId id="1215"/>
            <p14:sldId id="1216"/>
            <p14:sldId id="1199"/>
            <p14:sldId id="1200"/>
            <p14:sldId id="1201"/>
            <p14:sldId id="1202"/>
            <p14:sldId id="1203"/>
            <p14:sldId id="1204"/>
            <p14:sldId id="1205"/>
            <p14:sldId id="1206"/>
            <p14:sldId id="1235"/>
            <p14:sldId id="1236"/>
            <p14:sldId id="1237"/>
            <p14:sldId id="1238"/>
            <p14:sldId id="1239"/>
            <p14:sldId id="1240"/>
            <p14:sldId id="1241"/>
            <p14:sldId id="1242"/>
            <p14:sldId id="1243"/>
            <p14:sldId id="1244"/>
            <p14:sldId id="1261"/>
            <p14:sldId id="1262"/>
            <p14:sldId id="1263"/>
            <p14:sldId id="1264"/>
            <p14:sldId id="1265"/>
            <p14:sldId id="1266"/>
            <p14:sldId id="1267"/>
            <p14:sldId id="1268"/>
            <p14:sldId id="1269"/>
            <p14:sldId id="1270"/>
            <p14:sldId id="1271"/>
            <p14:sldId id="1272"/>
            <p14:sldId id="1273"/>
            <p14:sldId id="1274"/>
            <p14:sldId id="1491"/>
            <p14:sldId id="1275"/>
            <p14:sldId id="1276"/>
            <p14:sldId id="1277"/>
            <p14:sldId id="1278"/>
            <p14:sldId id="1279"/>
            <p14:sldId id="1492"/>
            <p14:sldId id="1245"/>
            <p14:sldId id="1246"/>
            <p14:sldId id="1247"/>
            <p14:sldId id="1248"/>
            <p14:sldId id="1249"/>
            <p14:sldId id="1250"/>
            <p14:sldId id="1251"/>
            <p14:sldId id="1252"/>
          </p14:sldIdLst>
        </p14:section>
        <p14:section name="بداية القداس" id="{0BBEC7CC-AF7E-45D5-B4DC-21CDAF5BBB6C}">
          <p14:sldIdLst>
            <p14:sldId id="936"/>
            <p14:sldId id="256"/>
            <p14:sldId id="1281"/>
            <p14:sldId id="1282"/>
            <p14:sldId id="1283"/>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908"/>
            <p14:sldId id="1711"/>
            <p14:sldId id="1712"/>
            <p14:sldId id="295"/>
            <p14:sldId id="296"/>
            <p14:sldId id="297"/>
            <p14:sldId id="298"/>
            <p14:sldId id="299"/>
            <p14:sldId id="300"/>
            <p14:sldId id="301"/>
            <p14:sldId id="302"/>
            <p14:sldId id="303"/>
            <p14:sldId id="304"/>
            <p14:sldId id="1579"/>
            <p14:sldId id="1284"/>
            <p14:sldId id="1285"/>
            <p14:sldId id="1295"/>
            <p14:sldId id="1288"/>
            <p14:sldId id="1698"/>
            <p14:sldId id="1289"/>
            <p14:sldId id="1296"/>
            <p14:sldId id="1297"/>
            <p14:sldId id="1291"/>
            <p14:sldId id="1292"/>
            <p14:sldId id="1298"/>
            <p14:sldId id="798"/>
            <p14:sldId id="1713"/>
            <p14:sldId id="1714"/>
          </p14:sldIdLst>
        </p14:section>
        <p14:section name="القرايات" id="{191FE570-0363-4F38-BFBB-A50A29EFA23A}">
          <p14:sldIdLst>
            <p14:sldId id="323"/>
            <p14:sldId id="324"/>
            <p14:sldId id="947"/>
            <p14:sldId id="341"/>
            <p14:sldId id="342"/>
            <p14:sldId id="346"/>
            <p14:sldId id="799"/>
            <p14:sldId id="1700"/>
            <p14:sldId id="1299"/>
            <p14:sldId id="1704"/>
            <p14:sldId id="1582"/>
            <p14:sldId id="1583"/>
            <p14:sldId id="352"/>
            <p14:sldId id="673"/>
            <p14:sldId id="369"/>
            <p14:sldId id="401"/>
            <p14:sldId id="741"/>
            <p14:sldId id="801"/>
            <p14:sldId id="802"/>
            <p14:sldId id="803"/>
            <p14:sldId id="804"/>
            <p14:sldId id="306"/>
            <p14:sldId id="307"/>
            <p14:sldId id="308"/>
            <p14:sldId id="309"/>
            <p14:sldId id="310"/>
            <p14:sldId id="805"/>
            <p14:sldId id="311"/>
            <p14:sldId id="312"/>
            <p14:sldId id="313"/>
            <p14:sldId id="314"/>
            <p14:sldId id="315"/>
            <p14:sldId id="316"/>
            <p14:sldId id="317"/>
            <p14:sldId id="320"/>
            <p14:sldId id="1496"/>
            <p14:sldId id="1301"/>
            <p14:sldId id="370"/>
            <p14:sldId id="374"/>
            <p14:sldId id="371"/>
            <p14:sldId id="1758"/>
            <p14:sldId id="379"/>
            <p14:sldId id="723"/>
            <p14:sldId id="1744"/>
            <p14:sldId id="1746"/>
            <p14:sldId id="1747"/>
            <p14:sldId id="1748"/>
            <p14:sldId id="1749"/>
            <p14:sldId id="1750"/>
            <p14:sldId id="1305"/>
            <p14:sldId id="1308"/>
            <p14:sldId id="1309"/>
            <p14:sldId id="1310"/>
            <p14:sldId id="1311"/>
            <p14:sldId id="1312"/>
            <p14:sldId id="1313"/>
            <p14:sldId id="1314"/>
            <p14:sldId id="1315"/>
            <p14:sldId id="1316"/>
            <p14:sldId id="1317"/>
            <p14:sldId id="1318"/>
            <p14:sldId id="1323"/>
            <p14:sldId id="1319"/>
            <p14:sldId id="1320"/>
            <p14:sldId id="1321"/>
            <p14:sldId id="1322"/>
            <p14:sldId id="1325"/>
            <p14:sldId id="1324"/>
            <p14:sldId id="1326"/>
            <p14:sldId id="1334"/>
            <p14:sldId id="1327"/>
            <p14:sldId id="1328"/>
            <p14:sldId id="1329"/>
            <p14:sldId id="1335"/>
            <p14:sldId id="1336"/>
            <p14:sldId id="715"/>
            <p14:sldId id="716"/>
            <p14:sldId id="717"/>
            <p14:sldId id="718"/>
            <p14:sldId id="719"/>
            <p14:sldId id="720"/>
            <p14:sldId id="721"/>
            <p14:sldId id="1307"/>
            <p14:sldId id="411"/>
            <p14:sldId id="425"/>
            <p14:sldId id="412"/>
            <p14:sldId id="413"/>
          </p14:sldIdLst>
        </p14:section>
        <p14:section name="صلوات الصلح (يا الله العظيم الأبدي (ب) )" id="{164DD4B2-BB0B-46A2-8129-021D5920A938}">
          <p14:sldIdLst>
            <p14:sldId id="414"/>
            <p14:sldId id="979"/>
            <p14:sldId id="980"/>
            <p14:sldId id="984"/>
            <p14:sldId id="985"/>
            <p14:sldId id="986"/>
            <p14:sldId id="431"/>
            <p14:sldId id="432"/>
            <p14:sldId id="433"/>
            <p14:sldId id="434"/>
            <p14:sldId id="437"/>
            <p14:sldId id="435"/>
            <p14:sldId id="436"/>
          </p14:sldIdLst>
        </p14:section>
        <p14:section name="أيها الكائن الذي كان (غ)" id="{AEAEDBBD-3862-43F8-BEE8-01183BD8B7EC}">
          <p14:sldIdLst>
            <p14:sldId id="1337"/>
            <p14:sldId id="1338"/>
            <p14:sldId id="1339"/>
            <p14:sldId id="1340"/>
            <p14:sldId id="1341"/>
            <p14:sldId id="1342"/>
            <p14:sldId id="1346"/>
            <p14:sldId id="1343"/>
            <p14:sldId id="1344"/>
          </p14:sldIdLst>
        </p14:section>
        <p14:section name="عالٍ فوق كل قوة (ب)" id="{2C987C61-B25F-4FE8-B2C4-39634B36E73C}">
          <p14:sldIdLst>
            <p14:sldId id="1585"/>
            <p14:sldId id="1586"/>
            <p14:sldId id="1587"/>
            <p14:sldId id="1595"/>
            <p14:sldId id="1596"/>
            <p14:sldId id="1588"/>
            <p14:sldId id="1589"/>
            <p14:sldId id="1590"/>
          </p14:sldIdLst>
        </p14:section>
        <p14:section name="أيها المسيح إلهنا (غ)" id="{72F5C3C4-6E22-4897-A058-C6834F357E09}">
          <p14:sldIdLst>
            <p14:sldId id="1597"/>
            <p14:sldId id="1598"/>
            <p14:sldId id="1599"/>
            <p14:sldId id="1600"/>
            <p14:sldId id="1604"/>
            <p14:sldId id="1605"/>
            <p14:sldId id="1601"/>
            <p14:sldId id="1602"/>
          </p14:sldIdLst>
        </p14:section>
        <p14:section name="يا إله المحبة (ك)" id="{CBD3A02F-2695-433C-A814-3435FB81E21C}">
          <p14:sldIdLst>
            <p14:sldId id="1606"/>
            <p14:sldId id="1607"/>
            <p14:sldId id="1614"/>
            <p14:sldId id="1615"/>
            <p14:sldId id="1608"/>
            <p14:sldId id="1609"/>
            <p14:sldId id="1610"/>
          </p14:sldIdLst>
        </p14:section>
        <p14:section name="يا رئيس الحياة (ك)" id="{83C44B46-4348-4368-A413-BBD4E5451B3A}">
          <p14:sldIdLst>
            <p14:sldId id="1611"/>
            <p14:sldId id="1612"/>
            <p14:sldId id="1613"/>
            <p14:sldId id="1616"/>
            <p14:sldId id="1620"/>
            <p14:sldId id="1621"/>
            <p14:sldId id="1617"/>
            <p14:sldId id="1618"/>
            <p14:sldId id="1619"/>
            <p14:sldId id="1622"/>
            <p14:sldId id="1347"/>
            <p14:sldId id="1345"/>
            <p14:sldId id="1348"/>
            <p14:sldId id="1349"/>
            <p14:sldId id="1350"/>
            <p14:sldId id="1351"/>
            <p14:sldId id="1353"/>
            <p14:sldId id="1354"/>
            <p14:sldId id="1355"/>
          </p14:sldIdLst>
        </p14:section>
        <p14:section name="بشافاعات والدة الاله" id="{BE8BDECA-1523-4E81-B284-D09319D783AB}">
          <p14:sldIdLst>
            <p14:sldId id="441"/>
            <p14:sldId id="449"/>
            <p14:sldId id="1356"/>
            <p14:sldId id="1357"/>
            <p14:sldId id="442"/>
            <p14:sldId id="443"/>
            <p14:sldId id="722"/>
            <p14:sldId id="444"/>
            <p14:sldId id="450"/>
          </p14:sldIdLst>
        </p14:section>
        <p14:section name="مستحق وعادل (غريغورى)" id="{89BD946A-8F3A-4F25-831D-D5A4B367C9D6}">
          <p14:sldIdLst>
            <p14:sldId id="451"/>
            <p14:sldId id="452"/>
            <p14:sldId id="1358"/>
            <p14:sldId id="1359"/>
            <p14:sldId id="1360"/>
            <p14:sldId id="1361"/>
            <p14:sldId id="1362"/>
            <p14:sldId id="1371"/>
            <p14:sldId id="1363"/>
            <p14:sldId id="1364"/>
            <p14:sldId id="1365"/>
            <p14:sldId id="1372"/>
            <p14:sldId id="1366"/>
            <p14:sldId id="1367"/>
            <p14:sldId id="1368"/>
            <p14:sldId id="1369"/>
            <p14:sldId id="1370"/>
            <p14:sldId id="1373"/>
            <p14:sldId id="1374"/>
            <p14:sldId id="1375"/>
            <p14:sldId id="1376"/>
          </p14:sldIdLst>
        </p14:section>
        <p14:section name="مستحق وعادل (باسيلى)" id="{09F2DCAD-0C25-47A1-95EB-9142CC1B366B}">
          <p14:sldIdLst>
            <p14:sldId id="453"/>
            <p14:sldId id="454"/>
            <p14:sldId id="455"/>
            <p14:sldId id="456"/>
            <p14:sldId id="457"/>
            <p14:sldId id="458"/>
            <p14:sldId id="987"/>
            <p14:sldId id="988"/>
            <p14:sldId id="460"/>
            <p14:sldId id="989"/>
          </p14:sldIdLst>
        </p14:section>
        <p14:section name="اجيوس" id="{546EC81A-5F6A-4299-A36F-399EB90AB145}">
          <p14:sldIdLst>
            <p14:sldId id="461"/>
            <p14:sldId id="1377"/>
            <p14:sldId id="1378"/>
            <p14:sldId id="1379"/>
            <p14:sldId id="1380"/>
            <p14:sldId id="1381"/>
            <p14:sldId id="1382"/>
            <p14:sldId id="1389"/>
            <p14:sldId id="1383"/>
            <p14:sldId id="1384"/>
            <p14:sldId id="1390"/>
            <p14:sldId id="1385"/>
            <p14:sldId id="1386"/>
            <p14:sldId id="1387"/>
            <p14:sldId id="1388"/>
            <p14:sldId id="1397"/>
            <p14:sldId id="1391"/>
            <p14:sldId id="1392"/>
            <p14:sldId id="1393"/>
            <p14:sldId id="1394"/>
            <p14:sldId id="1398"/>
            <p14:sldId id="1395"/>
            <p14:sldId id="1399"/>
            <p14:sldId id="1400"/>
            <p14:sldId id="1406"/>
            <p14:sldId id="140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Lst>
        </p14:section>
        <p14:section name="الرشومات" id="{22445611-81CC-4746-BCA5-D538B720FC1D}">
          <p14:sldIdLst>
            <p14:sldId id="485"/>
            <p14:sldId id="486"/>
            <p14:sldId id="487"/>
            <p14:sldId id="488"/>
            <p14:sldId id="990"/>
            <p14:sldId id="991"/>
            <p14:sldId id="491"/>
            <p14:sldId id="492"/>
            <p14:sldId id="493"/>
            <p14:sldId id="494"/>
            <p14:sldId id="495"/>
            <p14:sldId id="496"/>
            <p14:sldId id="992"/>
            <p14:sldId id="993"/>
            <p14:sldId id="994"/>
            <p14:sldId id="995"/>
            <p14:sldId id="996"/>
            <p14:sldId id="997"/>
            <p14:sldId id="998"/>
            <p14:sldId id="999"/>
            <p14:sldId id="1000"/>
            <p14:sldId id="1001"/>
            <p14:sldId id="1002"/>
          </p14:sldIdLst>
        </p14:section>
        <p14:section name="ففيما نحن (غريغورى)" id="{8EC17330-3D9C-439C-AD9C-3B9917EDCD80}">
          <p14:sldIdLst>
            <p14:sldId id="1443"/>
            <p14:sldId id="1444"/>
            <p14:sldId id="1445"/>
            <p14:sldId id="1446"/>
          </p14:sldIdLst>
        </p14:section>
        <p14:section name="ففيما نحن (باسيلى)" id="{AEC94F69-6BAE-466F-927B-E6EFA5331662}">
          <p14:sldIdLst>
            <p14:sldId id="1003"/>
            <p14:sldId id="1004"/>
            <p14:sldId id="1005"/>
            <p14:sldId id="1006"/>
            <p14:sldId id="1007"/>
            <p14:sldId id="1008"/>
            <p14:sldId id="1009"/>
            <p14:sldId id="1010"/>
            <p14:sldId id="1011"/>
            <p14:sldId id="1016"/>
            <p14:sldId id="1012"/>
            <p14:sldId id="1013"/>
            <p14:sldId id="520"/>
          </p14:sldIdLst>
        </p14:section>
        <p14:section name="الطلبة الاولى" id="{A1F25F47-1AEA-4D15-BA60-F53B6F9E652A}">
          <p14:sldIdLst>
            <p14:sldId id="1017"/>
            <p14:sldId id="1018"/>
            <p14:sldId id="1019"/>
            <p14:sldId id="1020"/>
            <p14:sldId id="1021"/>
            <p14:sldId id="1022"/>
            <p14:sldId id="1023"/>
            <p14:sldId id="1024"/>
            <p14:sldId id="1026"/>
            <p14:sldId id="1407"/>
            <p14:sldId id="1025"/>
            <p14:sldId id="531"/>
            <p14:sldId id="532"/>
          </p14:sldIdLst>
        </p14:section>
        <p14:section name="الاواشى (غريغورى)" id="{45838A7C-DC2A-4CB0-B4E8-2E53DA3DAE30}">
          <p14:sldIdLst>
            <p14:sldId id="1408"/>
            <p14:sldId id="1409"/>
            <p14:sldId id="1414"/>
            <p14:sldId id="1410"/>
            <p14:sldId id="1411"/>
            <p14:sldId id="1412"/>
            <p14:sldId id="1415"/>
            <p14:sldId id="1413"/>
            <p14:sldId id="1416"/>
            <p14:sldId id="1421"/>
            <p14:sldId id="1417"/>
            <p14:sldId id="1447"/>
            <p14:sldId id="1418"/>
            <p14:sldId id="1419"/>
            <p14:sldId id="1422"/>
            <p14:sldId id="1420"/>
            <p14:sldId id="1423"/>
            <p14:sldId id="1432"/>
            <p14:sldId id="1424"/>
            <p14:sldId id="1425"/>
            <p14:sldId id="1433"/>
            <p14:sldId id="1426"/>
            <p14:sldId id="1427"/>
            <p14:sldId id="1434"/>
            <p14:sldId id="1428"/>
            <p14:sldId id="1429"/>
            <p14:sldId id="1435"/>
            <p14:sldId id="1430"/>
            <p14:sldId id="1436"/>
            <p14:sldId id="1437"/>
            <p14:sldId id="1431"/>
          </p14:sldIdLst>
        </p14:section>
        <p14:section name="الاواشى (باسيلى)" id="{A8B7C137-9CD1-414C-B45C-EB371B8DE298}">
          <p14:sldIdLst>
            <p14:sldId id="533"/>
            <p14:sldId id="534"/>
            <p14:sldId id="535"/>
            <p14:sldId id="536"/>
            <p14:sldId id="537"/>
            <p14:sldId id="538"/>
            <p14:sldId id="539"/>
            <p14:sldId id="541"/>
            <p14:sldId id="540"/>
            <p14:sldId id="542"/>
            <p14:sldId id="543"/>
            <p14:sldId id="544"/>
            <p14:sldId id="545"/>
            <p14:sldId id="1027"/>
            <p14:sldId id="1028"/>
            <p14:sldId id="548"/>
            <p14:sldId id="1029"/>
            <p14:sldId id="1030"/>
            <p14:sldId id="1031"/>
            <p14:sldId id="552"/>
            <p14:sldId id="1623"/>
            <p14:sldId id="1624"/>
            <p14:sldId id="1629"/>
            <p14:sldId id="1625"/>
            <p14:sldId id="1626"/>
            <p14:sldId id="1627"/>
            <p14:sldId id="1628"/>
            <p14:sldId id="1630"/>
            <p14:sldId id="1032"/>
            <p14:sldId id="1033"/>
            <p14:sldId id="1034"/>
            <p14:sldId id="1035"/>
            <p14:sldId id="1036"/>
            <p14:sldId id="1037"/>
            <p14:sldId id="1038"/>
            <p14:sldId id="1441"/>
            <p14:sldId id="1442"/>
            <p14:sldId id="563"/>
            <p14:sldId id="564"/>
            <p14:sldId id="565"/>
            <p14:sldId id="1039"/>
            <p14:sldId id="1040"/>
            <p14:sldId id="1041"/>
            <p14:sldId id="1042"/>
            <p14:sldId id="1043"/>
            <p14:sldId id="1044"/>
            <p14:sldId id="1045"/>
            <p14:sldId id="1047"/>
            <p14:sldId id="1046"/>
            <p14:sldId id="1048"/>
          </p14:sldIdLst>
        </p14:section>
        <p14:section name="اذكر يارب الذين قدموا (باسيلى)" id="{2492B157-6A66-4302-8B11-6D4D34FA9653}">
          <p14:sldIdLst>
            <p14:sldId id="571"/>
            <p14:sldId id="572"/>
            <p14:sldId id="573"/>
            <p14:sldId id="574"/>
            <p14:sldId id="575"/>
          </p14:sldIdLst>
        </p14:section>
        <p14:section name="اذكر يارب خلاص (غريغورى)" id="{625EEF27-F253-4DB6-98B3-1AAA6BE0AE57}">
          <p14:sldIdLst>
            <p14:sldId id="1448"/>
            <p14:sldId id="1449"/>
            <p14:sldId id="1457"/>
            <p14:sldId id="1450"/>
            <p14:sldId id="1458"/>
          </p14:sldIdLst>
        </p14:section>
        <p14:section name="المجمع" id="{66C1D86B-E3D7-4CEB-AA1B-72099539B23D}">
          <p14:sldIdLst>
            <p14:sldId id="1053"/>
            <p14:sldId id="1049"/>
            <p14:sldId id="1050"/>
            <p14:sldId id="1051"/>
            <p14:sldId id="1052"/>
            <p14:sldId id="1054"/>
            <p14:sldId id="1055"/>
            <p14:sldId id="1056"/>
            <p14:sldId id="1057"/>
            <p14:sldId id="1058"/>
            <p14:sldId id="1063"/>
            <p14:sldId id="1059"/>
            <p14:sldId id="1060"/>
            <p14:sldId id="1061"/>
            <p14:sldId id="1062"/>
            <p14:sldId id="1068"/>
            <p14:sldId id="1064"/>
            <p14:sldId id="1065"/>
            <p14:sldId id="1066"/>
            <p14:sldId id="1067"/>
            <p14:sldId id="783"/>
            <p14:sldId id="806"/>
            <p14:sldId id="1069"/>
            <p14:sldId id="1070"/>
            <p14:sldId id="784"/>
            <p14:sldId id="785"/>
            <p14:sldId id="598"/>
            <p14:sldId id="599"/>
            <p14:sldId id="788"/>
            <p14:sldId id="789"/>
            <p14:sldId id="786"/>
            <p14:sldId id="787"/>
            <p14:sldId id="807"/>
            <p14:sldId id="1459"/>
            <p14:sldId id="1463"/>
            <p14:sldId id="1464"/>
            <p14:sldId id="1465"/>
            <p14:sldId id="600"/>
            <p14:sldId id="601"/>
            <p14:sldId id="1460"/>
            <p14:sldId id="1461"/>
            <p14:sldId id="1462"/>
            <p14:sldId id="1466"/>
            <p14:sldId id="1467"/>
            <p14:sldId id="602"/>
            <p14:sldId id="1468"/>
            <p14:sldId id="1469"/>
            <p14:sldId id="603"/>
            <p14:sldId id="604"/>
            <p14:sldId id="605"/>
          </p14:sldIdLst>
        </p14:section>
        <p14:section name="مقدمة القسمة (باسيلى)" id="{7511B339-68D4-4DDC-B1B4-0D39312E6B47}">
          <p14:sldIdLst>
            <p14:sldId id="606"/>
            <p14:sldId id="607"/>
            <p14:sldId id="608"/>
            <p14:sldId id="609"/>
            <p14:sldId id="610"/>
            <p14:sldId id="611"/>
            <p14:sldId id="612"/>
            <p14:sldId id="613"/>
            <p14:sldId id="1071"/>
            <p14:sldId id="1072"/>
          </p14:sldIdLst>
        </p14:section>
        <p14:section name="مقدمة القسمة (غريغورى)" id="{8E8E4694-9734-4987-A1FA-888A7424E1E0}">
          <p14:sldIdLst>
            <p14:sldId id="1470"/>
            <p14:sldId id="1471"/>
            <p14:sldId id="1472"/>
            <p14:sldId id="1473"/>
            <p14:sldId id="1480"/>
            <p14:sldId id="1474"/>
            <p14:sldId id="1481"/>
            <p14:sldId id="1475"/>
            <p14:sldId id="1482"/>
            <p14:sldId id="1476"/>
            <p14:sldId id="1483"/>
            <p14:sldId id="1477"/>
            <p14:sldId id="1478"/>
            <p14:sldId id="1484"/>
            <p14:sldId id="1488"/>
            <p14:sldId id="1489"/>
            <p14:sldId id="1074"/>
            <p14:sldId id="1073"/>
          </p14:sldIdLst>
        </p14:section>
        <p14:section name="القسمة" id="{3F34D3B5-3774-48D9-BC64-3FE76ADE5D24}">
          <p14:sldIdLst>
            <p14:sldId id="620"/>
            <p14:sldId id="635"/>
            <p14:sldId id="636"/>
            <p14:sldId id="637"/>
            <p14:sldId id="727"/>
            <p14:sldId id="728"/>
            <p14:sldId id="729"/>
            <p14:sldId id="1692"/>
            <p14:sldId id="1693"/>
            <p14:sldId id="1694"/>
            <p14:sldId id="1695"/>
            <p14:sldId id="1696"/>
            <p14:sldId id="1697"/>
            <p14:sldId id="622"/>
            <p14:sldId id="623"/>
            <p14:sldId id="624"/>
            <p14:sldId id="625"/>
            <p14:sldId id="1076"/>
            <p14:sldId id="1078"/>
            <p14:sldId id="1079"/>
            <p14:sldId id="1080"/>
            <p14:sldId id="1081"/>
            <p14:sldId id="630"/>
            <p14:sldId id="1082"/>
            <p14:sldId id="1083"/>
            <p14:sldId id="1077"/>
            <p14:sldId id="1075"/>
            <p14:sldId id="1084"/>
            <p14:sldId id="1085"/>
            <p14:sldId id="1086"/>
            <p14:sldId id="1087"/>
            <p14:sldId id="1088"/>
            <p14:sldId id="1089"/>
            <p14:sldId id="1090"/>
            <p14:sldId id="1093"/>
            <p14:sldId id="1091"/>
            <p14:sldId id="1092"/>
            <p14:sldId id="1095"/>
            <p14:sldId id="1094"/>
            <p14:sldId id="1096"/>
            <p14:sldId id="1097"/>
            <p14:sldId id="653"/>
            <p14:sldId id="690"/>
            <p14:sldId id="691"/>
            <p14:sldId id="692"/>
            <p14:sldId id="657"/>
            <p14:sldId id="1098"/>
            <p14:sldId id="1099"/>
            <p14:sldId id="1753"/>
            <p14:sldId id="1754"/>
            <p14:sldId id="1755"/>
            <p14:sldId id="1756"/>
          </p14:sldIdLst>
        </p14:section>
      </p14:sectionLst>
    </p:ext>
    <p:ext uri="{EFAFB233-063F-42B5-8137-9DF3F51BA10A}">
      <p15:sldGuideLst xmlns:p15="http://schemas.microsoft.com/office/powerpoint/2012/main">
        <p15:guide id="1" orient="horz" pos="749" userDrawn="1">
          <p15:clr>
            <a:srgbClr val="A4A3A4"/>
          </p15:clr>
        </p15:guide>
        <p15:guide id="2" pos="46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FF00"/>
    <a:srgbClr val="FFC000"/>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97" autoAdjust="0"/>
    <p:restoredTop sz="95214" autoAdjust="0"/>
  </p:normalViewPr>
  <p:slideViewPr>
    <p:cSldViewPr snapToGrid="0">
      <p:cViewPr varScale="1">
        <p:scale>
          <a:sx n="74" d="100"/>
          <a:sy n="74" d="100"/>
        </p:scale>
        <p:origin x="77" y="1363"/>
      </p:cViewPr>
      <p:guideLst>
        <p:guide orient="horz" pos="749"/>
        <p:guide pos="4606"/>
      </p:guideLst>
    </p:cSldViewPr>
  </p:slideViewPr>
  <p:outlineViewPr>
    <p:cViewPr>
      <p:scale>
        <a:sx n="33" d="100"/>
        <a:sy n="33" d="100"/>
      </p:scale>
      <p:origin x="0" y="-82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671" Type="http://schemas.openxmlformats.org/officeDocument/2006/relationships/slide" Target="slides/slide670.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707" Type="http://schemas.openxmlformats.org/officeDocument/2006/relationships/slide" Target="slides/slide706.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760" Type="http://schemas.openxmlformats.org/officeDocument/2006/relationships/tableStyles" Target="tableStyles.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620" Type="http://schemas.openxmlformats.org/officeDocument/2006/relationships/slide" Target="slides/slide619.xml"/><Relationship Id="rId718" Type="http://schemas.openxmlformats.org/officeDocument/2006/relationships/slide" Target="slides/slide717.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631" Type="http://schemas.openxmlformats.org/officeDocument/2006/relationships/slide" Target="slides/slide630.xml"/><Relationship Id="rId729" Type="http://schemas.openxmlformats.org/officeDocument/2006/relationships/slide" Target="slides/slide72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292" Type="http://schemas.openxmlformats.org/officeDocument/2006/relationships/slide" Target="slides/slide291.xml"/><Relationship Id="rId306" Type="http://schemas.openxmlformats.org/officeDocument/2006/relationships/slide" Target="slides/slide305.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720" Type="http://schemas.openxmlformats.org/officeDocument/2006/relationships/slide" Target="slides/slide719.xml"/><Relationship Id="rId152" Type="http://schemas.openxmlformats.org/officeDocument/2006/relationships/slide" Target="slides/slide151.xml"/><Relationship Id="rId457" Type="http://schemas.openxmlformats.org/officeDocument/2006/relationships/slide" Target="slides/slide456.xml"/><Relationship Id="rId664" Type="http://schemas.openxmlformats.org/officeDocument/2006/relationships/slide" Target="slides/slide663.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731" Type="http://schemas.openxmlformats.org/officeDocument/2006/relationships/slide" Target="slides/slide730.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742" Type="http://schemas.openxmlformats.org/officeDocument/2006/relationships/slide" Target="slides/slide74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36" Type="http://schemas.openxmlformats.org/officeDocument/2006/relationships/slide" Target="slides/slide35.xml"/><Relationship Id="rId339" Type="http://schemas.openxmlformats.org/officeDocument/2006/relationships/slide" Target="slides/slide338.xml"/><Relationship Id="rId546" Type="http://schemas.openxmlformats.org/officeDocument/2006/relationships/slide" Target="slides/slide545.xml"/><Relationship Id="rId753" Type="http://schemas.openxmlformats.org/officeDocument/2006/relationships/slide" Target="slides/slide752.xml"/><Relationship Id="rId101" Type="http://schemas.openxmlformats.org/officeDocument/2006/relationships/slide" Target="slides/slide100.xml"/><Relationship Id="rId185" Type="http://schemas.openxmlformats.org/officeDocument/2006/relationships/slide" Target="slides/slide184.xml"/><Relationship Id="rId406" Type="http://schemas.openxmlformats.org/officeDocument/2006/relationships/slide" Target="slides/slide405.xml"/><Relationship Id="rId392" Type="http://schemas.openxmlformats.org/officeDocument/2006/relationships/slide" Target="slides/slide391.xml"/><Relationship Id="rId613" Type="http://schemas.openxmlformats.org/officeDocument/2006/relationships/slide" Target="slides/slide612.xml"/><Relationship Id="rId697" Type="http://schemas.openxmlformats.org/officeDocument/2006/relationships/slide" Target="slides/slide696.xml"/><Relationship Id="rId252" Type="http://schemas.openxmlformats.org/officeDocument/2006/relationships/slide" Target="slides/slide251.xml"/><Relationship Id="rId47" Type="http://schemas.openxmlformats.org/officeDocument/2006/relationships/slide" Target="slides/slide46.xml"/><Relationship Id="rId112" Type="http://schemas.openxmlformats.org/officeDocument/2006/relationships/slide" Target="slides/slide111.xml"/><Relationship Id="rId557" Type="http://schemas.openxmlformats.org/officeDocument/2006/relationships/slide" Target="slides/slide556.xml"/><Relationship Id="rId196" Type="http://schemas.openxmlformats.org/officeDocument/2006/relationships/slide" Target="slides/slide195.xml"/><Relationship Id="rId417" Type="http://schemas.openxmlformats.org/officeDocument/2006/relationships/slide" Target="slides/slide416.xml"/><Relationship Id="rId624" Type="http://schemas.openxmlformats.org/officeDocument/2006/relationships/slide" Target="slides/slide623.xml"/><Relationship Id="rId263" Type="http://schemas.openxmlformats.org/officeDocument/2006/relationships/slide" Target="slides/slide262.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428" Type="http://schemas.openxmlformats.org/officeDocument/2006/relationships/slide" Target="slides/slide427.xml"/><Relationship Id="rId635" Type="http://schemas.openxmlformats.org/officeDocument/2006/relationships/slide" Target="slides/slide634.xml"/><Relationship Id="rId274" Type="http://schemas.openxmlformats.org/officeDocument/2006/relationships/slide" Target="slides/slide273.xml"/><Relationship Id="rId481" Type="http://schemas.openxmlformats.org/officeDocument/2006/relationships/slide" Target="slides/slide480.xml"/><Relationship Id="rId702" Type="http://schemas.openxmlformats.org/officeDocument/2006/relationships/slide" Target="slides/slide701.xml"/><Relationship Id="rId69" Type="http://schemas.openxmlformats.org/officeDocument/2006/relationships/slide" Target="slides/slide68.xml"/><Relationship Id="rId134" Type="http://schemas.openxmlformats.org/officeDocument/2006/relationships/slide" Target="slides/slide133.xml"/><Relationship Id="rId579" Type="http://schemas.openxmlformats.org/officeDocument/2006/relationships/slide" Target="slides/slide578.xml"/><Relationship Id="rId341" Type="http://schemas.openxmlformats.org/officeDocument/2006/relationships/slide" Target="slides/slide340.xml"/><Relationship Id="rId439" Type="http://schemas.openxmlformats.org/officeDocument/2006/relationships/slide" Target="slides/slide438.xml"/><Relationship Id="rId646" Type="http://schemas.openxmlformats.org/officeDocument/2006/relationships/slide" Target="slides/slide645.xml"/><Relationship Id="rId201" Type="http://schemas.openxmlformats.org/officeDocument/2006/relationships/slide" Target="slides/slide200.xml"/><Relationship Id="rId285" Type="http://schemas.openxmlformats.org/officeDocument/2006/relationships/slide" Target="slides/slide284.xml"/><Relationship Id="rId506" Type="http://schemas.openxmlformats.org/officeDocument/2006/relationships/slide" Target="slides/slide505.xml"/><Relationship Id="rId492" Type="http://schemas.openxmlformats.org/officeDocument/2006/relationships/slide" Target="slides/slide491.xml"/><Relationship Id="rId713" Type="http://schemas.openxmlformats.org/officeDocument/2006/relationships/slide" Target="slides/slide712.xml"/><Relationship Id="rId145" Type="http://schemas.openxmlformats.org/officeDocument/2006/relationships/slide" Target="slides/slide144.xml"/><Relationship Id="rId352" Type="http://schemas.openxmlformats.org/officeDocument/2006/relationships/slide" Target="slides/slide351.xml"/><Relationship Id="rId212" Type="http://schemas.openxmlformats.org/officeDocument/2006/relationships/slide" Target="slides/slide211.xml"/><Relationship Id="rId657" Type="http://schemas.openxmlformats.org/officeDocument/2006/relationships/slide" Target="slides/slide656.xml"/><Relationship Id="rId296" Type="http://schemas.openxmlformats.org/officeDocument/2006/relationships/slide" Target="slides/slide295.xml"/><Relationship Id="rId517" Type="http://schemas.openxmlformats.org/officeDocument/2006/relationships/slide" Target="slides/slide516.xml"/><Relationship Id="rId724" Type="http://schemas.openxmlformats.org/officeDocument/2006/relationships/slide" Target="slides/slide723.xml"/><Relationship Id="rId60" Type="http://schemas.openxmlformats.org/officeDocument/2006/relationships/slide" Target="slides/slide59.xml"/><Relationship Id="rId156" Type="http://schemas.openxmlformats.org/officeDocument/2006/relationships/slide" Target="slides/slide155.xml"/><Relationship Id="rId363" Type="http://schemas.openxmlformats.org/officeDocument/2006/relationships/slide" Target="slides/slide362.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18" Type="http://schemas.openxmlformats.org/officeDocument/2006/relationships/slide" Target="slides/slide17.xml"/><Relationship Id="rId528" Type="http://schemas.openxmlformats.org/officeDocument/2006/relationships/slide" Target="slides/slide527.xml"/><Relationship Id="rId735" Type="http://schemas.openxmlformats.org/officeDocument/2006/relationships/slide" Target="slides/slide734.xml"/><Relationship Id="rId167" Type="http://schemas.openxmlformats.org/officeDocument/2006/relationships/slide" Target="slides/slide166.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679" Type="http://schemas.openxmlformats.org/officeDocument/2006/relationships/slide" Target="slides/slide678.xml"/><Relationship Id="rId2" Type="http://schemas.openxmlformats.org/officeDocument/2006/relationships/slide" Target="slides/slide1.xml"/><Relationship Id="rId29" Type="http://schemas.openxmlformats.org/officeDocument/2006/relationships/slide" Target="slides/slide28.xml"/><Relationship Id="rId441" Type="http://schemas.openxmlformats.org/officeDocument/2006/relationships/slide" Target="slides/slide440.xml"/><Relationship Id="rId539" Type="http://schemas.openxmlformats.org/officeDocument/2006/relationships/slide" Target="slides/slide538.xml"/><Relationship Id="rId746" Type="http://schemas.openxmlformats.org/officeDocument/2006/relationships/slide" Target="slides/slide745.xml"/><Relationship Id="rId178" Type="http://schemas.openxmlformats.org/officeDocument/2006/relationships/slide" Target="slides/slide177.xml"/><Relationship Id="rId301" Type="http://schemas.openxmlformats.org/officeDocument/2006/relationships/slide" Target="slides/slide300.xml"/><Relationship Id="rId82" Type="http://schemas.openxmlformats.org/officeDocument/2006/relationships/slide" Target="slides/slide81.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245" Type="http://schemas.openxmlformats.org/officeDocument/2006/relationships/slide" Target="slides/slide244.xml"/><Relationship Id="rId452" Type="http://schemas.openxmlformats.org/officeDocument/2006/relationships/slide" Target="slides/slide451.xml"/><Relationship Id="rId105" Type="http://schemas.openxmlformats.org/officeDocument/2006/relationships/slide" Target="slides/slide104.xml"/><Relationship Id="rId312" Type="http://schemas.openxmlformats.org/officeDocument/2006/relationships/slide" Target="slides/slide311.xml"/><Relationship Id="rId757" Type="http://schemas.openxmlformats.org/officeDocument/2006/relationships/presProps" Target="presProps.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617" Type="http://schemas.openxmlformats.org/officeDocument/2006/relationships/slide" Target="slides/slide616.xml"/><Relationship Id="rId256" Type="http://schemas.openxmlformats.org/officeDocument/2006/relationships/slide" Target="slides/slide255.xml"/><Relationship Id="rId463" Type="http://schemas.openxmlformats.org/officeDocument/2006/relationships/slide" Target="slides/slide462.xml"/><Relationship Id="rId670" Type="http://schemas.openxmlformats.org/officeDocument/2006/relationships/slide" Target="slides/slide669.xml"/><Relationship Id="rId116" Type="http://schemas.openxmlformats.org/officeDocument/2006/relationships/slide" Target="slides/slide115.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8" Type="http://schemas.openxmlformats.org/officeDocument/2006/relationships/slide" Target="slides/slide627.xml"/><Relationship Id="rId267" Type="http://schemas.openxmlformats.org/officeDocument/2006/relationships/slide" Target="slides/slide266.xml"/><Relationship Id="rId474" Type="http://schemas.openxmlformats.org/officeDocument/2006/relationships/slide" Target="slides/slide473.xml"/><Relationship Id="rId127" Type="http://schemas.openxmlformats.org/officeDocument/2006/relationships/slide" Target="slides/slide126.xml"/><Relationship Id="rId681" Type="http://schemas.openxmlformats.org/officeDocument/2006/relationships/slide" Target="slides/slide680.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639" Type="http://schemas.openxmlformats.org/officeDocument/2006/relationships/slide" Target="slides/slide638.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650" Type="http://schemas.openxmlformats.org/officeDocument/2006/relationships/slide" Target="slides/slide649.xml"/><Relationship Id="rId303" Type="http://schemas.openxmlformats.org/officeDocument/2006/relationships/slide" Target="slides/slide302.xml"/><Relationship Id="rId485" Type="http://schemas.openxmlformats.org/officeDocument/2006/relationships/slide" Target="slides/slide484.xml"/><Relationship Id="rId692" Type="http://schemas.openxmlformats.org/officeDocument/2006/relationships/slide" Target="slides/slide691.xml"/><Relationship Id="rId706" Type="http://schemas.openxmlformats.org/officeDocument/2006/relationships/slide" Target="slides/slide705.xml"/><Relationship Id="rId748" Type="http://schemas.openxmlformats.org/officeDocument/2006/relationships/slide" Target="slides/slide74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slide" Target="slides/slide593.xml"/><Relationship Id="rId608" Type="http://schemas.openxmlformats.org/officeDocument/2006/relationships/slide" Target="slides/slide60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661" Type="http://schemas.openxmlformats.org/officeDocument/2006/relationships/slide" Target="slides/slide660.xml"/><Relationship Id="rId717" Type="http://schemas.openxmlformats.org/officeDocument/2006/relationships/slide" Target="slides/slide716.xml"/><Relationship Id="rId759" Type="http://schemas.openxmlformats.org/officeDocument/2006/relationships/theme" Target="theme/theme1.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619" Type="http://schemas.openxmlformats.org/officeDocument/2006/relationships/slide" Target="slides/slide61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630" Type="http://schemas.openxmlformats.org/officeDocument/2006/relationships/slide" Target="slides/slide629.xml"/><Relationship Id="rId672" Type="http://schemas.openxmlformats.org/officeDocument/2006/relationships/slide" Target="slides/slide671.xml"/><Relationship Id="rId728" Type="http://schemas.openxmlformats.org/officeDocument/2006/relationships/slide" Target="slides/slide72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641" Type="http://schemas.openxmlformats.org/officeDocument/2006/relationships/slide" Target="slides/slide640.xml"/><Relationship Id="rId683" Type="http://schemas.openxmlformats.org/officeDocument/2006/relationships/slide" Target="slides/slide682.xml"/><Relationship Id="rId739" Type="http://schemas.openxmlformats.org/officeDocument/2006/relationships/slide" Target="slides/slide73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750" Type="http://schemas.openxmlformats.org/officeDocument/2006/relationships/slide" Target="slides/slide749.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610" Type="http://schemas.openxmlformats.org/officeDocument/2006/relationships/slide" Target="slides/slide609.xml"/><Relationship Id="rId652" Type="http://schemas.openxmlformats.org/officeDocument/2006/relationships/slide" Target="slides/slide651.xml"/><Relationship Id="rId694" Type="http://schemas.openxmlformats.org/officeDocument/2006/relationships/slide" Target="slides/slide693.xml"/><Relationship Id="rId708" Type="http://schemas.openxmlformats.org/officeDocument/2006/relationships/slide" Target="slides/slide70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621" Type="http://schemas.openxmlformats.org/officeDocument/2006/relationships/slide" Target="slides/slide620.xml"/><Relationship Id="rId663" Type="http://schemas.openxmlformats.org/officeDocument/2006/relationships/slide" Target="slides/slide662.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719" Type="http://schemas.openxmlformats.org/officeDocument/2006/relationships/slide" Target="slides/slide718.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30" Type="http://schemas.openxmlformats.org/officeDocument/2006/relationships/slide" Target="slides/slide729.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632" Type="http://schemas.openxmlformats.org/officeDocument/2006/relationships/slide" Target="slides/slide631.xml"/><Relationship Id="rId271" Type="http://schemas.openxmlformats.org/officeDocument/2006/relationships/slide" Target="slides/slide270.xml"/><Relationship Id="rId674" Type="http://schemas.openxmlformats.org/officeDocument/2006/relationships/slide" Target="slides/slide673.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741" Type="http://schemas.openxmlformats.org/officeDocument/2006/relationships/slide" Target="slides/slide740.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643" Type="http://schemas.openxmlformats.org/officeDocument/2006/relationships/slide" Target="slides/slide642.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710" Type="http://schemas.openxmlformats.org/officeDocument/2006/relationships/slide" Target="slides/slide709.xml"/><Relationship Id="rId752" Type="http://schemas.openxmlformats.org/officeDocument/2006/relationships/slide" Target="slides/slide751.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251" Type="http://schemas.openxmlformats.org/officeDocument/2006/relationships/slide" Target="slides/slide250.xml"/><Relationship Id="rId489" Type="http://schemas.openxmlformats.org/officeDocument/2006/relationships/slide" Target="slides/slide488.xml"/><Relationship Id="rId654" Type="http://schemas.openxmlformats.org/officeDocument/2006/relationships/slide" Target="slides/slide653.xml"/><Relationship Id="rId696" Type="http://schemas.openxmlformats.org/officeDocument/2006/relationships/slide" Target="slides/slide695.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721" Type="http://schemas.openxmlformats.org/officeDocument/2006/relationships/slide" Target="slides/slide720.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slide" Target="slides/slide622.xml"/><Relationship Id="rId665" Type="http://schemas.openxmlformats.org/officeDocument/2006/relationships/slide" Target="slides/slide664.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732" Type="http://schemas.openxmlformats.org/officeDocument/2006/relationships/slide" Target="slides/slide731.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676" Type="http://schemas.openxmlformats.org/officeDocument/2006/relationships/slide" Target="slides/slide675.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701" Type="http://schemas.openxmlformats.org/officeDocument/2006/relationships/slide" Target="slides/slide700.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743" Type="http://schemas.openxmlformats.org/officeDocument/2006/relationships/slide" Target="slides/slide742.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slide" Target="slides/slide644.xml"/><Relationship Id="rId687" Type="http://schemas.openxmlformats.org/officeDocument/2006/relationships/slide" Target="slides/slide686.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712" Type="http://schemas.openxmlformats.org/officeDocument/2006/relationships/slide" Target="slides/slide711.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754" Type="http://schemas.openxmlformats.org/officeDocument/2006/relationships/slide" Target="slides/slide75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656" Type="http://schemas.openxmlformats.org/officeDocument/2006/relationships/slide" Target="slides/slide655.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698" Type="http://schemas.openxmlformats.org/officeDocument/2006/relationships/slide" Target="slides/slide697.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23" Type="http://schemas.openxmlformats.org/officeDocument/2006/relationships/slide" Target="slides/slide722.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667" Type="http://schemas.openxmlformats.org/officeDocument/2006/relationships/slide" Target="slides/slide666.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34" Type="http://schemas.openxmlformats.org/officeDocument/2006/relationships/slide" Target="slides/slide73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703" Type="http://schemas.openxmlformats.org/officeDocument/2006/relationships/slide" Target="slides/slide702.xml"/><Relationship Id="rId745" Type="http://schemas.openxmlformats.org/officeDocument/2006/relationships/slide" Target="slides/slide744.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202" Type="http://schemas.openxmlformats.org/officeDocument/2006/relationships/slide" Target="slides/slide201.xml"/><Relationship Id="rId244" Type="http://schemas.openxmlformats.org/officeDocument/2006/relationships/slide" Target="slides/slide243.xml"/><Relationship Id="rId647" Type="http://schemas.openxmlformats.org/officeDocument/2006/relationships/slide" Target="slides/slide646.xml"/><Relationship Id="rId689" Type="http://schemas.openxmlformats.org/officeDocument/2006/relationships/slide" Target="slides/slide688.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714" Type="http://schemas.openxmlformats.org/officeDocument/2006/relationships/slide" Target="slides/slide713.xml"/><Relationship Id="rId756" Type="http://schemas.openxmlformats.org/officeDocument/2006/relationships/handoutMaster" Target="handoutMasters/handoutMaster1.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658" Type="http://schemas.openxmlformats.org/officeDocument/2006/relationships/slide" Target="slides/slide657.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725" Type="http://schemas.openxmlformats.org/officeDocument/2006/relationships/slide" Target="slides/slide724.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627" Type="http://schemas.openxmlformats.org/officeDocument/2006/relationships/slide" Target="slides/slide626.xml"/><Relationship Id="rId669" Type="http://schemas.openxmlformats.org/officeDocument/2006/relationships/slide" Target="slides/slide66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680" Type="http://schemas.openxmlformats.org/officeDocument/2006/relationships/slide" Target="slides/slide679.xml"/><Relationship Id="rId736" Type="http://schemas.openxmlformats.org/officeDocument/2006/relationships/slide" Target="slides/slide735.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638" Type="http://schemas.openxmlformats.org/officeDocument/2006/relationships/slide" Target="slides/slide637.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705" Type="http://schemas.openxmlformats.org/officeDocument/2006/relationships/slide" Target="slides/slide704.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691" Type="http://schemas.openxmlformats.org/officeDocument/2006/relationships/slide" Target="slides/slide690.xml"/><Relationship Id="rId747" Type="http://schemas.openxmlformats.org/officeDocument/2006/relationships/slide" Target="slides/slide746.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649" Type="http://schemas.openxmlformats.org/officeDocument/2006/relationships/slide" Target="slides/slide648.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660" Type="http://schemas.openxmlformats.org/officeDocument/2006/relationships/slide" Target="slides/slide659.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716" Type="http://schemas.openxmlformats.org/officeDocument/2006/relationships/slide" Target="slides/slide715.xml"/><Relationship Id="rId758" Type="http://schemas.openxmlformats.org/officeDocument/2006/relationships/viewProps" Target="viewProps.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727" Type="http://schemas.openxmlformats.org/officeDocument/2006/relationships/slide" Target="slides/slide726.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640" Type="http://schemas.openxmlformats.org/officeDocument/2006/relationships/slide" Target="slides/slide639.xml"/><Relationship Id="rId738" Type="http://schemas.openxmlformats.org/officeDocument/2006/relationships/slide" Target="slides/slide737.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651" Type="http://schemas.openxmlformats.org/officeDocument/2006/relationships/slide" Target="slides/slide650.xml"/><Relationship Id="rId749" Type="http://schemas.openxmlformats.org/officeDocument/2006/relationships/slide" Target="slides/slide748.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740" Type="http://schemas.openxmlformats.org/officeDocument/2006/relationships/slide" Target="slides/slide739.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684" Type="http://schemas.openxmlformats.org/officeDocument/2006/relationships/slide" Target="slides/slide683.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751" Type="http://schemas.openxmlformats.org/officeDocument/2006/relationships/slide" Target="slides/slide750.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709" Type="http://schemas.openxmlformats.org/officeDocument/2006/relationships/slide" Target="slides/slide708.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700" Type="http://schemas.openxmlformats.org/officeDocument/2006/relationships/slide" Target="slides/slide699.xml"/><Relationship Id="rId132" Type="http://schemas.openxmlformats.org/officeDocument/2006/relationships/slide" Target="slides/slide131.xml"/><Relationship Id="rId437" Type="http://schemas.openxmlformats.org/officeDocument/2006/relationships/slide" Target="slides/slide436.xml"/><Relationship Id="rId644" Type="http://schemas.openxmlformats.org/officeDocument/2006/relationships/slide" Target="slides/slide643.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11" Type="http://schemas.openxmlformats.org/officeDocument/2006/relationships/slide" Target="slides/slide710.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655" Type="http://schemas.openxmlformats.org/officeDocument/2006/relationships/slide" Target="slides/slide654.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89" Type="http://schemas.openxmlformats.org/officeDocument/2006/relationships/slide" Target="slides/slide88.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 Id="rId459" Type="http://schemas.openxmlformats.org/officeDocument/2006/relationships/slide" Target="slides/slide458.xml"/><Relationship Id="rId666" Type="http://schemas.openxmlformats.org/officeDocument/2006/relationships/slide" Target="slides/slide665.xml"/><Relationship Id="rId16" Type="http://schemas.openxmlformats.org/officeDocument/2006/relationships/slide" Target="slides/slide15.xml"/><Relationship Id="rId221" Type="http://schemas.openxmlformats.org/officeDocument/2006/relationships/slide" Target="slides/slide220.xml"/><Relationship Id="rId319" Type="http://schemas.openxmlformats.org/officeDocument/2006/relationships/slide" Target="slides/slide318.xml"/><Relationship Id="rId526" Type="http://schemas.openxmlformats.org/officeDocument/2006/relationships/slide" Target="slides/slide525.xml"/><Relationship Id="rId733" Type="http://schemas.openxmlformats.org/officeDocument/2006/relationships/slide" Target="slides/slide732.xml"/><Relationship Id="rId165" Type="http://schemas.openxmlformats.org/officeDocument/2006/relationships/slide" Target="slides/slide164.xml"/><Relationship Id="rId372" Type="http://schemas.openxmlformats.org/officeDocument/2006/relationships/slide" Target="slides/slide371.xml"/><Relationship Id="rId677" Type="http://schemas.openxmlformats.org/officeDocument/2006/relationships/slide" Target="slides/slide676.xml"/><Relationship Id="rId232" Type="http://schemas.openxmlformats.org/officeDocument/2006/relationships/slide" Target="slides/slide231.xml"/><Relationship Id="rId27" Type="http://schemas.openxmlformats.org/officeDocument/2006/relationships/slide" Target="slides/slide26.xml"/><Relationship Id="rId537" Type="http://schemas.openxmlformats.org/officeDocument/2006/relationships/slide" Target="slides/slide536.xml"/><Relationship Id="rId744" Type="http://schemas.openxmlformats.org/officeDocument/2006/relationships/slide" Target="slides/slide743.xml"/><Relationship Id="rId80" Type="http://schemas.openxmlformats.org/officeDocument/2006/relationships/slide" Target="slides/slide79.xml"/><Relationship Id="rId176" Type="http://schemas.openxmlformats.org/officeDocument/2006/relationships/slide" Target="slides/slide175.xml"/><Relationship Id="rId383" Type="http://schemas.openxmlformats.org/officeDocument/2006/relationships/slide" Target="slides/slide382.xml"/><Relationship Id="rId590" Type="http://schemas.openxmlformats.org/officeDocument/2006/relationships/slide" Target="slides/slide589.xml"/><Relationship Id="rId604" Type="http://schemas.openxmlformats.org/officeDocument/2006/relationships/slide" Target="slides/slide603.xml"/><Relationship Id="rId243" Type="http://schemas.openxmlformats.org/officeDocument/2006/relationships/slide" Target="slides/slide242.xml"/><Relationship Id="rId450" Type="http://schemas.openxmlformats.org/officeDocument/2006/relationships/slide" Target="slides/slide449.xml"/><Relationship Id="rId688" Type="http://schemas.openxmlformats.org/officeDocument/2006/relationships/slide" Target="slides/slide687.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548" Type="http://schemas.openxmlformats.org/officeDocument/2006/relationships/slide" Target="slides/slide547.xml"/><Relationship Id="rId755" Type="http://schemas.openxmlformats.org/officeDocument/2006/relationships/notesMaster" Target="notesMasters/notesMaster1.xml"/><Relationship Id="rId91" Type="http://schemas.openxmlformats.org/officeDocument/2006/relationships/slide" Target="slides/slide90.xml"/><Relationship Id="rId187" Type="http://schemas.openxmlformats.org/officeDocument/2006/relationships/slide" Target="slides/slide186.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254" Type="http://schemas.openxmlformats.org/officeDocument/2006/relationships/slide" Target="slides/slide253.xml"/><Relationship Id="rId699" Type="http://schemas.openxmlformats.org/officeDocument/2006/relationships/slide" Target="slides/slide698.xml"/><Relationship Id="rId49" Type="http://schemas.openxmlformats.org/officeDocument/2006/relationships/slide" Target="slides/slide48.xml"/><Relationship Id="rId114" Type="http://schemas.openxmlformats.org/officeDocument/2006/relationships/slide" Target="slides/slide113.xml"/><Relationship Id="rId461" Type="http://schemas.openxmlformats.org/officeDocument/2006/relationships/slide" Target="slides/slide460.xml"/><Relationship Id="rId559" Type="http://schemas.openxmlformats.org/officeDocument/2006/relationships/slide" Target="slides/slide558.xml"/><Relationship Id="rId198" Type="http://schemas.openxmlformats.org/officeDocument/2006/relationships/slide" Target="slides/slide197.xml"/><Relationship Id="rId321" Type="http://schemas.openxmlformats.org/officeDocument/2006/relationships/slide" Target="slides/slide320.xml"/><Relationship Id="rId419" Type="http://schemas.openxmlformats.org/officeDocument/2006/relationships/slide" Target="slides/slide418.xml"/><Relationship Id="rId626" Type="http://schemas.openxmlformats.org/officeDocument/2006/relationships/slide" Target="slides/slide625.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332" Type="http://schemas.openxmlformats.org/officeDocument/2006/relationships/slide" Target="slides/slide331.xml"/><Relationship Id="rId637" Type="http://schemas.openxmlformats.org/officeDocument/2006/relationships/slide" Target="slides/slide636.xml"/><Relationship Id="rId276" Type="http://schemas.openxmlformats.org/officeDocument/2006/relationships/slide" Target="slides/slide275.xml"/><Relationship Id="rId483" Type="http://schemas.openxmlformats.org/officeDocument/2006/relationships/slide" Target="slides/slide482.xml"/><Relationship Id="rId690" Type="http://schemas.openxmlformats.org/officeDocument/2006/relationships/slide" Target="slides/slide689.xml"/><Relationship Id="rId704" Type="http://schemas.openxmlformats.org/officeDocument/2006/relationships/slide" Target="slides/slide703.xml"/><Relationship Id="rId40" Type="http://schemas.openxmlformats.org/officeDocument/2006/relationships/slide" Target="slides/slide39.xml"/><Relationship Id="rId136" Type="http://schemas.openxmlformats.org/officeDocument/2006/relationships/slide" Target="slides/slide135.xml"/><Relationship Id="rId343" Type="http://schemas.openxmlformats.org/officeDocument/2006/relationships/slide" Target="slides/slide342.xml"/><Relationship Id="rId550" Type="http://schemas.openxmlformats.org/officeDocument/2006/relationships/slide" Target="slides/slide549.xml"/><Relationship Id="rId203" Type="http://schemas.openxmlformats.org/officeDocument/2006/relationships/slide" Target="slides/slide202.xml"/><Relationship Id="rId648" Type="http://schemas.openxmlformats.org/officeDocument/2006/relationships/slide" Target="slides/slide647.xml"/><Relationship Id="rId287" Type="http://schemas.openxmlformats.org/officeDocument/2006/relationships/slide" Target="slides/slide286.xml"/><Relationship Id="rId410" Type="http://schemas.openxmlformats.org/officeDocument/2006/relationships/slide" Target="slides/slide409.xml"/><Relationship Id="rId494" Type="http://schemas.openxmlformats.org/officeDocument/2006/relationships/slide" Target="slides/slide493.xml"/><Relationship Id="rId508" Type="http://schemas.openxmlformats.org/officeDocument/2006/relationships/slide" Target="slides/slide507.xml"/><Relationship Id="rId715" Type="http://schemas.openxmlformats.org/officeDocument/2006/relationships/slide" Target="slides/slide714.xml"/><Relationship Id="rId147" Type="http://schemas.openxmlformats.org/officeDocument/2006/relationships/slide" Target="slides/slide146.xml"/><Relationship Id="rId354" Type="http://schemas.openxmlformats.org/officeDocument/2006/relationships/slide" Target="slides/slide353.xml"/><Relationship Id="rId51" Type="http://schemas.openxmlformats.org/officeDocument/2006/relationships/slide" Target="slides/slide50.xml"/><Relationship Id="rId561" Type="http://schemas.openxmlformats.org/officeDocument/2006/relationships/slide" Target="slides/slide560.xml"/><Relationship Id="rId659" Type="http://schemas.openxmlformats.org/officeDocument/2006/relationships/slide" Target="slides/slide658.xml"/><Relationship Id="rId214" Type="http://schemas.openxmlformats.org/officeDocument/2006/relationships/slide" Target="slides/slide213.xml"/><Relationship Id="rId298" Type="http://schemas.openxmlformats.org/officeDocument/2006/relationships/slide" Target="slides/slide297.xml"/><Relationship Id="rId421" Type="http://schemas.openxmlformats.org/officeDocument/2006/relationships/slide" Target="slides/slide420.xml"/><Relationship Id="rId519" Type="http://schemas.openxmlformats.org/officeDocument/2006/relationships/slide" Target="slides/slide518.xml"/><Relationship Id="rId158" Type="http://schemas.openxmlformats.org/officeDocument/2006/relationships/slide" Target="slides/slide157.xml"/><Relationship Id="rId726" Type="http://schemas.openxmlformats.org/officeDocument/2006/relationships/slide" Target="slides/slide725.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432" Type="http://schemas.openxmlformats.org/officeDocument/2006/relationships/slide" Target="slides/slide431.xml"/><Relationship Id="rId737" Type="http://schemas.openxmlformats.org/officeDocument/2006/relationships/slide" Target="slides/slide7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DE058A-B576-E072-12D7-83F23BA04D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F3BCE3CB-253C-81AA-D49F-40290838D7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CFF63820-79ED-43B6-998C-6BAD5F0DDBF6}" type="datetimeFigureOut">
              <a:rPr lang="ar-EG" smtClean="0"/>
              <a:t>16/01/1445</a:t>
            </a:fld>
            <a:endParaRPr lang="ar-EG"/>
          </a:p>
        </p:txBody>
      </p:sp>
      <p:sp>
        <p:nvSpPr>
          <p:cNvPr id="4" name="Footer Placeholder 3">
            <a:extLst>
              <a:ext uri="{FF2B5EF4-FFF2-40B4-BE49-F238E27FC236}">
                <a16:creationId xmlns:a16="http://schemas.microsoft.com/office/drawing/2014/main" id="{00C47541-F93B-A6F0-2FB6-E2019F65BD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656FF480-DEA4-46AA-2B3E-FC0D8CF137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7B50C4CC-AE94-4D84-9D77-C0333CFEA31C}" type="slidenum">
              <a:rPr lang="ar-EG" smtClean="0"/>
              <a:t>‹#›</a:t>
            </a:fld>
            <a:endParaRPr lang="ar-EG"/>
          </a:p>
        </p:txBody>
      </p:sp>
    </p:spTree>
    <p:extLst>
      <p:ext uri="{BB962C8B-B14F-4D97-AF65-F5344CB8AC3E}">
        <p14:creationId xmlns:p14="http://schemas.microsoft.com/office/powerpoint/2010/main" val="215015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71D09-2444-417F-97A1-859B0DCAFC09}" type="datetimeFigureOut">
              <a:rPr lang="en-US" smtClean="0"/>
              <a:t>8/2/2023</a:t>
            </a:fld>
            <a:endParaRPr lang="en-US"/>
          </a:p>
        </p:txBody>
      </p:sp>
      <p:sp>
        <p:nvSpPr>
          <p:cNvPr id="4" name="Slide Image Placeholder 3"/>
          <p:cNvSpPr>
            <a:spLocks noGrp="1" noRot="1" noChangeAspect="1"/>
          </p:cNvSpPr>
          <p:nvPr>
            <p:ph type="sldImg" idx="2"/>
          </p:nvPr>
        </p:nvSpPr>
        <p:spPr>
          <a:xfrm>
            <a:off x="-6061075" y="1143000"/>
            <a:ext cx="18980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25546-9B03-4EFD-9763-D44ED3F41062}" type="slidenum">
              <a:rPr lang="en-US" smtClean="0"/>
              <a:t>‹#›</a:t>
            </a:fld>
            <a:endParaRPr lang="en-US"/>
          </a:p>
        </p:txBody>
      </p:sp>
    </p:spTree>
    <p:extLst>
      <p:ext uri="{BB962C8B-B14F-4D97-AF65-F5344CB8AC3E}">
        <p14:creationId xmlns:p14="http://schemas.microsoft.com/office/powerpoint/2010/main" val="213920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171</a:t>
            </a:fld>
            <a:endParaRPr lang="en-US"/>
          </a:p>
        </p:txBody>
      </p:sp>
    </p:spTree>
    <p:extLst>
      <p:ext uri="{BB962C8B-B14F-4D97-AF65-F5344CB8AC3E}">
        <p14:creationId xmlns:p14="http://schemas.microsoft.com/office/powerpoint/2010/main" val="16543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172</a:t>
            </a:fld>
            <a:endParaRPr lang="en-US"/>
          </a:p>
        </p:txBody>
      </p:sp>
    </p:spTree>
    <p:extLst>
      <p:ext uri="{BB962C8B-B14F-4D97-AF65-F5344CB8AC3E}">
        <p14:creationId xmlns:p14="http://schemas.microsoft.com/office/powerpoint/2010/main" val="301908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173</a:t>
            </a:fld>
            <a:endParaRPr lang="en-US"/>
          </a:p>
        </p:txBody>
      </p:sp>
    </p:spTree>
    <p:extLst>
      <p:ext uri="{BB962C8B-B14F-4D97-AF65-F5344CB8AC3E}">
        <p14:creationId xmlns:p14="http://schemas.microsoft.com/office/powerpoint/2010/main" val="27251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174</a:t>
            </a:fld>
            <a:endParaRPr lang="en-US"/>
          </a:p>
        </p:txBody>
      </p:sp>
    </p:spTree>
    <p:extLst>
      <p:ext uri="{BB962C8B-B14F-4D97-AF65-F5344CB8AC3E}">
        <p14:creationId xmlns:p14="http://schemas.microsoft.com/office/powerpoint/2010/main" val="128960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282</a:t>
            </a:fld>
            <a:endParaRPr lang="en-US"/>
          </a:p>
        </p:txBody>
      </p:sp>
    </p:spTree>
    <p:extLst>
      <p:ext uri="{BB962C8B-B14F-4D97-AF65-F5344CB8AC3E}">
        <p14:creationId xmlns:p14="http://schemas.microsoft.com/office/powerpoint/2010/main" val="412113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61075" y="1143000"/>
            <a:ext cx="18980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321</a:t>
            </a:fld>
            <a:endParaRPr lang="en-US"/>
          </a:p>
        </p:txBody>
      </p:sp>
    </p:spTree>
    <p:extLst>
      <p:ext uri="{BB962C8B-B14F-4D97-AF65-F5344CB8AC3E}">
        <p14:creationId xmlns:p14="http://schemas.microsoft.com/office/powerpoint/2010/main" val="3590310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579</a:t>
            </a:fld>
            <a:endParaRPr lang="en-US"/>
          </a:p>
        </p:txBody>
      </p:sp>
    </p:spTree>
    <p:extLst>
      <p:ext uri="{BB962C8B-B14F-4D97-AF65-F5344CB8AC3E}">
        <p14:creationId xmlns:p14="http://schemas.microsoft.com/office/powerpoint/2010/main" val="42743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25546-9B03-4EFD-9763-D44ED3F41062}" type="slidenum">
              <a:rPr lang="en-US" smtClean="0"/>
              <a:t>748</a:t>
            </a:fld>
            <a:endParaRPr lang="en-US"/>
          </a:p>
        </p:txBody>
      </p:sp>
    </p:spTree>
    <p:extLst>
      <p:ext uri="{BB962C8B-B14F-4D97-AF65-F5344CB8AC3E}">
        <p14:creationId xmlns:p14="http://schemas.microsoft.com/office/powerpoint/2010/main" val="426439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كلام كبير">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EC34111-C498-F13F-2C2B-684624558C19}"/>
              </a:ext>
            </a:extLst>
          </p:cNvPr>
          <p:cNvSpPr>
            <a:spLocks noGrp="1"/>
          </p:cNvSpPr>
          <p:nvPr>
            <p:ph type="body" sz="quarter" idx="10"/>
          </p:nvPr>
        </p:nvSpPr>
        <p:spPr>
          <a:xfrm>
            <a:off x="1" y="0"/>
            <a:ext cx="14617699" cy="2376488"/>
          </a:xfrm>
          <a:prstGeom prst="rect">
            <a:avLst/>
          </a:prstGeom>
        </p:spPr>
        <p:txBody>
          <a:bodyPr anchor="ctr">
            <a:normAutofit/>
          </a:bodyPr>
          <a:lstStyle>
            <a:lvl1pPr marL="0" indent="0" algn="ctr">
              <a:buFontTx/>
              <a:buNone/>
              <a:defRPr sz="4400" b="1" i="0">
                <a:solidFill>
                  <a:srgbClr val="FFFF00"/>
                </a:solidFill>
              </a:defRPr>
            </a:lvl1pPr>
          </a:lstStyle>
          <a:p>
            <a:pPr lvl="0"/>
            <a:endParaRPr lang="en-US" dirty="0"/>
          </a:p>
        </p:txBody>
      </p:sp>
    </p:spTree>
    <p:extLst>
      <p:ext uri="{BB962C8B-B14F-4D97-AF65-F5344CB8AC3E}">
        <p14:creationId xmlns:p14="http://schemas.microsoft.com/office/powerpoint/2010/main" val="198445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4971" y="126527"/>
            <a:ext cx="12607764" cy="45934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4" name="Footer Placeholder 3"/>
          <p:cNvSpPr>
            <a:spLocks noGrp="1"/>
          </p:cNvSpPr>
          <p:nvPr>
            <p:ph type="ftr" sz="quarter" idx="11"/>
          </p:nvPr>
        </p:nvSpPr>
        <p:spPr>
          <a:xfrm>
            <a:off x="4842114" y="2202652"/>
            <a:ext cx="4933473" cy="126526"/>
          </a:xfrm>
          <a:prstGeom prst="rect">
            <a:avLst/>
          </a:prstGeom>
        </p:spPr>
        <p:txBody>
          <a:bodyPr/>
          <a:lstStyle/>
          <a:p>
            <a:endParaRPr lang="ar-EG"/>
          </a:p>
        </p:txBody>
      </p:sp>
      <p:sp>
        <p:nvSpPr>
          <p:cNvPr id="5" name="Slide Number Placeholder 4"/>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138840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3" name="Footer Placeholder 2"/>
          <p:cNvSpPr>
            <a:spLocks noGrp="1"/>
          </p:cNvSpPr>
          <p:nvPr>
            <p:ph type="ftr" sz="quarter" idx="11"/>
          </p:nvPr>
        </p:nvSpPr>
        <p:spPr>
          <a:xfrm>
            <a:off x="4842114" y="2202652"/>
            <a:ext cx="4933473" cy="126526"/>
          </a:xfrm>
          <a:prstGeom prst="rect">
            <a:avLst/>
          </a:prstGeom>
        </p:spPr>
        <p:txBody>
          <a:bodyPr/>
          <a:lstStyle/>
          <a:p>
            <a:endParaRPr lang="ar-EG" dirty="0"/>
          </a:p>
        </p:txBody>
      </p:sp>
      <p:sp>
        <p:nvSpPr>
          <p:cNvPr id="4" name="Slide Number Placeholder 3"/>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3723669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6874" y="158432"/>
            <a:ext cx="4714589" cy="554514"/>
          </a:xfrm>
          <a:prstGeom prst="rect">
            <a:avLst/>
          </a:prstGeom>
        </p:spPr>
        <p:txBody>
          <a:bodyPr anchor="b"/>
          <a:lstStyle>
            <a:lvl1pPr>
              <a:defRPr sz="1200"/>
            </a:lvl1pPr>
          </a:lstStyle>
          <a:p>
            <a:r>
              <a:rPr lang="en-US"/>
              <a:t>Click to edit Master title style</a:t>
            </a:r>
            <a:endParaRPr lang="en-US" dirty="0"/>
          </a:p>
        </p:txBody>
      </p:sp>
      <p:sp>
        <p:nvSpPr>
          <p:cNvPr id="3" name="Content Placeholder 2"/>
          <p:cNvSpPr>
            <a:spLocks noGrp="1"/>
          </p:cNvSpPr>
          <p:nvPr>
            <p:ph idx="1"/>
          </p:nvPr>
        </p:nvSpPr>
        <p:spPr>
          <a:xfrm>
            <a:off x="6214429" y="342172"/>
            <a:ext cx="7400210" cy="1688847"/>
          </a:xfrm>
          <a:prstGeom prst="rect">
            <a:avLst/>
          </a:prstGeo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6874" y="712949"/>
            <a:ext cx="4714589" cy="1320821"/>
          </a:xfrm>
          <a:prstGeom prst="rect">
            <a:avLst/>
          </a:prstGeom>
        </p:spPr>
        <p:txBody>
          <a:bodyPr/>
          <a:lstStyle>
            <a:lvl1pPr marL="0" indent="0">
              <a:buNone/>
              <a:defRPr sz="600"/>
            </a:lvl1pPr>
            <a:lvl2pPr marL="171651" indent="0">
              <a:buNone/>
              <a:defRPr sz="500"/>
            </a:lvl2pPr>
            <a:lvl3pPr marL="343302" indent="0">
              <a:buNone/>
              <a:defRPr sz="500"/>
            </a:lvl3pPr>
            <a:lvl4pPr marL="514954" indent="0">
              <a:buNone/>
              <a:defRPr sz="400"/>
            </a:lvl4pPr>
            <a:lvl5pPr marL="686605" indent="0">
              <a:buNone/>
              <a:defRPr sz="400"/>
            </a:lvl5pPr>
            <a:lvl6pPr marL="858256" indent="0">
              <a:buNone/>
              <a:defRPr sz="400"/>
            </a:lvl6pPr>
            <a:lvl7pPr marL="1029907" indent="0">
              <a:buNone/>
              <a:defRPr sz="400"/>
            </a:lvl7pPr>
            <a:lvl8pPr marL="1201558" indent="0">
              <a:buNone/>
              <a:defRPr sz="400"/>
            </a:lvl8pPr>
            <a:lvl9pPr marL="1373209" indent="0">
              <a:buNone/>
              <a:defRPr sz="400"/>
            </a:lvl9pPr>
          </a:lstStyle>
          <a:p>
            <a:pPr lvl="0"/>
            <a:r>
              <a:rPr lang="en-US"/>
              <a:t>Click to edit Master text styles</a:t>
            </a:r>
          </a:p>
        </p:txBody>
      </p:sp>
      <p:sp>
        <p:nvSpPr>
          <p:cNvPr id="5" name="Date Placeholder 4"/>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6" name="Footer Placeholder 5"/>
          <p:cNvSpPr>
            <a:spLocks noGrp="1"/>
          </p:cNvSpPr>
          <p:nvPr>
            <p:ph type="ftr" sz="quarter" idx="11"/>
          </p:nvPr>
        </p:nvSpPr>
        <p:spPr>
          <a:xfrm>
            <a:off x="4842114" y="2202652"/>
            <a:ext cx="4933473" cy="126526"/>
          </a:xfrm>
          <a:prstGeom prst="rect">
            <a:avLst/>
          </a:prstGeom>
        </p:spPr>
        <p:txBody>
          <a:bodyPr/>
          <a:lstStyle/>
          <a:p>
            <a:endParaRPr lang="ar-EG"/>
          </a:p>
        </p:txBody>
      </p:sp>
      <p:sp>
        <p:nvSpPr>
          <p:cNvPr id="7" name="Slide Number Placeholder 6"/>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1077891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6874" y="158432"/>
            <a:ext cx="4714589" cy="554514"/>
          </a:xfrm>
          <a:prstGeom prst="rect">
            <a:avLst/>
          </a:prstGeom>
        </p:spPr>
        <p:txBody>
          <a:bodyPr anchor="b"/>
          <a:lstStyle>
            <a:lvl1pPr>
              <a:defRPr sz="1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4429" y="342172"/>
            <a:ext cx="7400210" cy="1688847"/>
          </a:xfrm>
          <a:prstGeom prst="rect">
            <a:avLst/>
          </a:prstGeom>
        </p:spPr>
        <p:txBody>
          <a:bodyPr anchor="t"/>
          <a:lstStyle>
            <a:lvl1pPr marL="0" indent="0">
              <a:buNone/>
              <a:defRPr sz="1200"/>
            </a:lvl1pPr>
            <a:lvl2pPr marL="171651" indent="0">
              <a:buNone/>
              <a:defRPr sz="1100"/>
            </a:lvl2pPr>
            <a:lvl3pPr marL="343302" indent="0">
              <a:buNone/>
              <a:defRPr sz="900"/>
            </a:lvl3pPr>
            <a:lvl4pPr marL="514954" indent="0">
              <a:buNone/>
              <a:defRPr sz="800"/>
            </a:lvl4pPr>
            <a:lvl5pPr marL="686605" indent="0">
              <a:buNone/>
              <a:defRPr sz="800"/>
            </a:lvl5pPr>
            <a:lvl6pPr marL="858256" indent="0">
              <a:buNone/>
              <a:defRPr sz="800"/>
            </a:lvl6pPr>
            <a:lvl7pPr marL="1029907" indent="0">
              <a:buNone/>
              <a:defRPr sz="800"/>
            </a:lvl7pPr>
            <a:lvl8pPr marL="1201558" indent="0">
              <a:buNone/>
              <a:defRPr sz="800"/>
            </a:lvl8pPr>
            <a:lvl9pPr marL="1373209" indent="0">
              <a:buNone/>
              <a:defRPr sz="800"/>
            </a:lvl9pPr>
          </a:lstStyle>
          <a:p>
            <a:r>
              <a:rPr lang="en-US"/>
              <a:t>Click icon to add picture</a:t>
            </a:r>
            <a:endParaRPr lang="en-US" dirty="0"/>
          </a:p>
        </p:txBody>
      </p:sp>
      <p:sp>
        <p:nvSpPr>
          <p:cNvPr id="4" name="Text Placeholder 3"/>
          <p:cNvSpPr>
            <a:spLocks noGrp="1"/>
          </p:cNvSpPr>
          <p:nvPr>
            <p:ph type="body" sz="half" idx="2"/>
          </p:nvPr>
        </p:nvSpPr>
        <p:spPr>
          <a:xfrm>
            <a:off x="1006874" y="712949"/>
            <a:ext cx="4714589" cy="1320821"/>
          </a:xfrm>
          <a:prstGeom prst="rect">
            <a:avLst/>
          </a:prstGeom>
        </p:spPr>
        <p:txBody>
          <a:bodyPr/>
          <a:lstStyle>
            <a:lvl1pPr marL="0" indent="0">
              <a:buNone/>
              <a:defRPr sz="600"/>
            </a:lvl1pPr>
            <a:lvl2pPr marL="171651" indent="0">
              <a:buNone/>
              <a:defRPr sz="500"/>
            </a:lvl2pPr>
            <a:lvl3pPr marL="343302" indent="0">
              <a:buNone/>
              <a:defRPr sz="500"/>
            </a:lvl3pPr>
            <a:lvl4pPr marL="514954" indent="0">
              <a:buNone/>
              <a:defRPr sz="400"/>
            </a:lvl4pPr>
            <a:lvl5pPr marL="686605" indent="0">
              <a:buNone/>
              <a:defRPr sz="400"/>
            </a:lvl5pPr>
            <a:lvl6pPr marL="858256" indent="0">
              <a:buNone/>
              <a:defRPr sz="400"/>
            </a:lvl6pPr>
            <a:lvl7pPr marL="1029907" indent="0">
              <a:buNone/>
              <a:defRPr sz="400"/>
            </a:lvl7pPr>
            <a:lvl8pPr marL="1201558" indent="0">
              <a:buNone/>
              <a:defRPr sz="400"/>
            </a:lvl8pPr>
            <a:lvl9pPr marL="1373209" indent="0">
              <a:buNone/>
              <a:defRPr sz="400"/>
            </a:lvl9pPr>
          </a:lstStyle>
          <a:p>
            <a:pPr lvl="0"/>
            <a:r>
              <a:rPr lang="en-US"/>
              <a:t>Click to edit Master text styles</a:t>
            </a:r>
          </a:p>
        </p:txBody>
      </p:sp>
      <p:sp>
        <p:nvSpPr>
          <p:cNvPr id="5" name="Date Placeholder 4"/>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6" name="Footer Placeholder 5"/>
          <p:cNvSpPr>
            <a:spLocks noGrp="1"/>
          </p:cNvSpPr>
          <p:nvPr>
            <p:ph type="ftr" sz="quarter" idx="11"/>
          </p:nvPr>
        </p:nvSpPr>
        <p:spPr>
          <a:xfrm>
            <a:off x="4842114" y="2202652"/>
            <a:ext cx="4933473" cy="126526"/>
          </a:xfrm>
          <a:prstGeom prst="rect">
            <a:avLst/>
          </a:prstGeom>
        </p:spPr>
        <p:txBody>
          <a:bodyPr/>
          <a:lstStyle/>
          <a:p>
            <a:endParaRPr lang="ar-EG"/>
          </a:p>
        </p:txBody>
      </p:sp>
      <p:sp>
        <p:nvSpPr>
          <p:cNvPr id="7" name="Slide Number Placeholder 6"/>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1617772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04971" y="126527"/>
            <a:ext cx="12607764" cy="45934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04971" y="632630"/>
            <a:ext cx="12607764" cy="150786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5" name="Footer Placeholder 4"/>
          <p:cNvSpPr>
            <a:spLocks noGrp="1"/>
          </p:cNvSpPr>
          <p:nvPr>
            <p:ph type="ftr" sz="quarter" idx="11"/>
          </p:nvPr>
        </p:nvSpPr>
        <p:spPr>
          <a:xfrm>
            <a:off x="4842114" y="2202652"/>
            <a:ext cx="4933473" cy="126526"/>
          </a:xfrm>
          <a:prstGeom prst="rect">
            <a:avLst/>
          </a:prstGeom>
        </p:spPr>
        <p:txBody>
          <a:bodyPr/>
          <a:lstStyle/>
          <a:p>
            <a:endParaRPr lang="ar-EG"/>
          </a:p>
        </p:txBody>
      </p:sp>
      <p:sp>
        <p:nvSpPr>
          <p:cNvPr id="6" name="Slide Number Placeholder 5"/>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425453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0794" y="126526"/>
            <a:ext cx="3151942" cy="2013964"/>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4968" y="126526"/>
            <a:ext cx="9273105" cy="201396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5" name="Footer Placeholder 4"/>
          <p:cNvSpPr>
            <a:spLocks noGrp="1"/>
          </p:cNvSpPr>
          <p:nvPr>
            <p:ph type="ftr" sz="quarter" idx="11"/>
          </p:nvPr>
        </p:nvSpPr>
        <p:spPr>
          <a:xfrm>
            <a:off x="4842114" y="2202652"/>
            <a:ext cx="4933473" cy="126526"/>
          </a:xfrm>
          <a:prstGeom prst="rect">
            <a:avLst/>
          </a:prstGeom>
        </p:spPr>
        <p:txBody>
          <a:bodyPr/>
          <a:lstStyle/>
          <a:p>
            <a:endParaRPr lang="ar-EG"/>
          </a:p>
        </p:txBody>
      </p:sp>
      <p:sp>
        <p:nvSpPr>
          <p:cNvPr id="6" name="Slide Number Placeholder 5"/>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321155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414D-7C8C-A677-B885-F01100855783}"/>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4BBBBF83-7BA4-A791-507C-4BB861BF612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881A6-7889-A2AB-5E13-1F766CD9BED8}"/>
              </a:ext>
            </a:extLst>
          </p:cNvPr>
          <p:cNvSpPr>
            <a:spLocks noGrp="1"/>
          </p:cNvSpPr>
          <p:nvPr>
            <p:ph type="dt" sz="half" idx="10"/>
          </p:nvPr>
        </p:nvSpPr>
        <p:spPr/>
        <p:txBody>
          <a:bodyPr/>
          <a:lstStyle/>
          <a:p>
            <a:fld id="{16098ABD-1350-439E-8320-8D1E8424EE44}" type="datetimeFigureOut">
              <a:rPr lang="en-US" smtClean="0"/>
              <a:t>8/2/2023</a:t>
            </a:fld>
            <a:endParaRPr lang="en-US"/>
          </a:p>
        </p:txBody>
      </p:sp>
      <p:sp>
        <p:nvSpPr>
          <p:cNvPr id="5" name="Footer Placeholder 4">
            <a:extLst>
              <a:ext uri="{FF2B5EF4-FFF2-40B4-BE49-F238E27FC236}">
                <a16:creationId xmlns:a16="http://schemas.microsoft.com/office/drawing/2014/main" id="{AE93AF59-E279-AD45-5149-C114B01B5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04D54-4FA7-D64C-9C69-33EE6FDBC7A6}"/>
              </a:ext>
            </a:extLst>
          </p:cNvPr>
          <p:cNvSpPr>
            <a:spLocks noGrp="1"/>
          </p:cNvSpPr>
          <p:nvPr>
            <p:ph type="sldNum" sz="quarter" idx="12"/>
          </p:nvPr>
        </p:nvSpPr>
        <p:spPr/>
        <p:txBody>
          <a:bodyPr/>
          <a:lstStyle/>
          <a:p>
            <a:fld id="{4B3F6BEC-D774-4110-B299-FA2E31ADD0ED}" type="slidenum">
              <a:rPr lang="en-US" smtClean="0"/>
              <a:t>‹#›</a:t>
            </a:fld>
            <a:endParaRPr lang="en-US"/>
          </a:p>
        </p:txBody>
      </p:sp>
    </p:spTree>
    <p:extLst>
      <p:ext uri="{BB962C8B-B14F-4D97-AF65-F5344CB8AC3E}">
        <p14:creationId xmlns:p14="http://schemas.microsoft.com/office/powerpoint/2010/main" val="231938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كلام كبي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A2ED-DEB1-EC7B-83C2-66AAADE1CC0D}"/>
              </a:ext>
            </a:extLst>
          </p:cNvPr>
          <p:cNvSpPr>
            <a:spLocks noGrp="1"/>
          </p:cNvSpPr>
          <p:nvPr>
            <p:ph type="title"/>
          </p:nvPr>
        </p:nvSpPr>
        <p:spPr>
          <a:xfrm>
            <a:off x="0" y="0"/>
            <a:ext cx="14617700" cy="2376488"/>
          </a:xfrm>
          <a:prstGeom prst="rect">
            <a:avLst/>
          </a:prstGeom>
        </p:spPr>
        <p:txBody>
          <a:bodyPr anchor="ctr"/>
          <a:lstStyle>
            <a:lvl1pPr algn="ctr">
              <a:defRPr sz="4400" b="1">
                <a:solidFill>
                  <a:srgbClr val="FFFF00"/>
                </a:solidFill>
                <a:latin typeface="Calibri (Body)"/>
              </a:defRPr>
            </a:lvl1pPr>
          </a:lstStyle>
          <a:p>
            <a:endParaRPr lang="en-US" dirty="0"/>
          </a:p>
        </p:txBody>
      </p:sp>
    </p:spTree>
    <p:extLst>
      <p:ext uri="{BB962C8B-B14F-4D97-AF65-F5344CB8AC3E}">
        <p14:creationId xmlns:p14="http://schemas.microsoft.com/office/powerpoint/2010/main" val="12311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كلام اكبر شوي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A2ED-DEB1-EC7B-83C2-66AAADE1CC0D}"/>
              </a:ext>
            </a:extLst>
          </p:cNvPr>
          <p:cNvSpPr>
            <a:spLocks noGrp="1"/>
          </p:cNvSpPr>
          <p:nvPr>
            <p:ph type="title"/>
          </p:nvPr>
        </p:nvSpPr>
        <p:spPr>
          <a:xfrm>
            <a:off x="0" y="0"/>
            <a:ext cx="14617700" cy="2376488"/>
          </a:xfrm>
          <a:prstGeom prst="rect">
            <a:avLst/>
          </a:prstGeom>
        </p:spPr>
        <p:txBody>
          <a:bodyPr anchor="ctr"/>
          <a:lstStyle>
            <a:lvl1pPr algn="ctr">
              <a:defRPr sz="6000" b="1">
                <a:solidFill>
                  <a:srgbClr val="FFFF00"/>
                </a:solidFill>
                <a:latin typeface="Calibri (Body)"/>
              </a:defRPr>
            </a:lvl1pPr>
          </a:lstStyle>
          <a:p>
            <a:endParaRPr lang="en-US" dirty="0"/>
          </a:p>
        </p:txBody>
      </p:sp>
    </p:spTree>
    <p:extLst>
      <p:ext uri="{BB962C8B-B14F-4D97-AF65-F5344CB8AC3E}">
        <p14:creationId xmlns:p14="http://schemas.microsoft.com/office/powerpoint/2010/main" val="46303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قبطى وعربى">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EC34111-C498-F13F-2C2B-684624558C19}"/>
              </a:ext>
            </a:extLst>
          </p:cNvPr>
          <p:cNvSpPr>
            <a:spLocks noGrp="1"/>
          </p:cNvSpPr>
          <p:nvPr>
            <p:ph type="body" sz="quarter" idx="10"/>
          </p:nvPr>
        </p:nvSpPr>
        <p:spPr>
          <a:xfrm>
            <a:off x="2" y="0"/>
            <a:ext cx="7308848" cy="2376488"/>
          </a:xfrm>
          <a:prstGeom prst="rect">
            <a:avLst/>
          </a:prstGeom>
        </p:spPr>
        <p:txBody>
          <a:bodyPr numCol="1" anchor="ctr">
            <a:normAutofit/>
          </a:bodyPr>
          <a:lstStyle>
            <a:lvl1pPr marL="0" indent="0" algn="ctr">
              <a:buFontTx/>
              <a:buNone/>
              <a:defRPr sz="4400" b="1">
                <a:solidFill>
                  <a:schemeClr val="bg1"/>
                </a:solidFill>
              </a:defRPr>
            </a:lvl1pPr>
          </a:lstStyle>
          <a:p>
            <a:pPr lvl="0"/>
            <a:endParaRPr lang="en-US" dirty="0"/>
          </a:p>
        </p:txBody>
      </p:sp>
      <p:sp>
        <p:nvSpPr>
          <p:cNvPr id="2" name="Text Placeholder 9">
            <a:extLst>
              <a:ext uri="{FF2B5EF4-FFF2-40B4-BE49-F238E27FC236}">
                <a16:creationId xmlns:a16="http://schemas.microsoft.com/office/drawing/2014/main" id="{2C9674FB-BD7B-BD76-1316-FC2CBA53A9BE}"/>
              </a:ext>
            </a:extLst>
          </p:cNvPr>
          <p:cNvSpPr>
            <a:spLocks noGrp="1"/>
          </p:cNvSpPr>
          <p:nvPr>
            <p:ph type="body" sz="quarter" idx="11"/>
          </p:nvPr>
        </p:nvSpPr>
        <p:spPr>
          <a:xfrm>
            <a:off x="7308850" y="-3717"/>
            <a:ext cx="7308850" cy="2376488"/>
          </a:xfrm>
          <a:prstGeom prst="rect">
            <a:avLst/>
          </a:prstGeom>
        </p:spPr>
        <p:txBody>
          <a:bodyPr numCol="1" anchor="ctr">
            <a:normAutofit/>
          </a:bodyPr>
          <a:lstStyle>
            <a:lvl1pPr marL="0" indent="0" algn="ctr">
              <a:buFontTx/>
              <a:buNone/>
              <a:defRPr sz="4400" b="1">
                <a:solidFill>
                  <a:srgbClr val="FFFF00"/>
                </a:solidFill>
              </a:defRPr>
            </a:lvl1pPr>
          </a:lstStyle>
          <a:p>
            <a:pPr lvl="0"/>
            <a:endParaRPr lang="en-US" dirty="0"/>
          </a:p>
        </p:txBody>
      </p:sp>
    </p:spTree>
    <p:extLst>
      <p:ext uri="{BB962C8B-B14F-4D97-AF65-F5344CB8AC3E}">
        <p14:creationId xmlns:p14="http://schemas.microsoft.com/office/powerpoint/2010/main" val="25584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قبطى و عربى و رد">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EC34111-C498-F13F-2C2B-684624558C19}"/>
              </a:ext>
            </a:extLst>
          </p:cNvPr>
          <p:cNvSpPr>
            <a:spLocks noGrp="1"/>
          </p:cNvSpPr>
          <p:nvPr>
            <p:ph type="body" sz="quarter" idx="10"/>
          </p:nvPr>
        </p:nvSpPr>
        <p:spPr>
          <a:xfrm>
            <a:off x="2" y="0"/>
            <a:ext cx="7308848" cy="1188244"/>
          </a:xfrm>
          <a:prstGeom prst="rect">
            <a:avLst/>
          </a:prstGeom>
        </p:spPr>
        <p:txBody>
          <a:bodyPr numCol="1" anchor="ctr">
            <a:normAutofit/>
          </a:bodyPr>
          <a:lstStyle>
            <a:lvl1pPr marL="0" indent="0" algn="ctr">
              <a:buFontTx/>
              <a:buNone/>
              <a:defRPr sz="4400" b="1">
                <a:solidFill>
                  <a:schemeClr val="bg1"/>
                </a:solidFill>
              </a:defRPr>
            </a:lvl1pPr>
          </a:lstStyle>
          <a:p>
            <a:pPr lvl="0"/>
            <a:endParaRPr lang="en-US" dirty="0"/>
          </a:p>
        </p:txBody>
      </p:sp>
      <p:sp>
        <p:nvSpPr>
          <p:cNvPr id="2" name="Text Placeholder 9">
            <a:extLst>
              <a:ext uri="{FF2B5EF4-FFF2-40B4-BE49-F238E27FC236}">
                <a16:creationId xmlns:a16="http://schemas.microsoft.com/office/drawing/2014/main" id="{2C9674FB-BD7B-BD76-1316-FC2CBA53A9BE}"/>
              </a:ext>
            </a:extLst>
          </p:cNvPr>
          <p:cNvSpPr>
            <a:spLocks noGrp="1"/>
          </p:cNvSpPr>
          <p:nvPr>
            <p:ph type="body" sz="quarter" idx="11"/>
          </p:nvPr>
        </p:nvSpPr>
        <p:spPr>
          <a:xfrm>
            <a:off x="7308850" y="-3717"/>
            <a:ext cx="7308850" cy="1188244"/>
          </a:xfrm>
          <a:prstGeom prst="rect">
            <a:avLst/>
          </a:prstGeom>
        </p:spPr>
        <p:txBody>
          <a:bodyPr numCol="1" anchor="ctr">
            <a:normAutofit/>
          </a:bodyPr>
          <a:lstStyle>
            <a:lvl1pPr marL="0" indent="0" algn="ctr">
              <a:buFontTx/>
              <a:buNone/>
              <a:defRPr sz="4400" b="1">
                <a:solidFill>
                  <a:srgbClr val="FFFF00"/>
                </a:solidFill>
              </a:defRPr>
            </a:lvl1pPr>
          </a:lstStyle>
          <a:p>
            <a:pPr lvl="0"/>
            <a:endParaRPr lang="en-US" dirty="0"/>
          </a:p>
        </p:txBody>
      </p:sp>
      <p:sp>
        <p:nvSpPr>
          <p:cNvPr id="5" name="Text Placeholder 9">
            <a:extLst>
              <a:ext uri="{FF2B5EF4-FFF2-40B4-BE49-F238E27FC236}">
                <a16:creationId xmlns:a16="http://schemas.microsoft.com/office/drawing/2014/main" id="{76C249CB-68CB-889F-4D6B-87935B3E3AB8}"/>
              </a:ext>
            </a:extLst>
          </p:cNvPr>
          <p:cNvSpPr>
            <a:spLocks noGrp="1"/>
          </p:cNvSpPr>
          <p:nvPr>
            <p:ph type="body" sz="quarter" idx="12"/>
          </p:nvPr>
        </p:nvSpPr>
        <p:spPr>
          <a:xfrm>
            <a:off x="2" y="1184527"/>
            <a:ext cx="14617698" cy="1188244"/>
          </a:xfrm>
          <a:prstGeom prst="rect">
            <a:avLst/>
          </a:prstGeom>
        </p:spPr>
        <p:txBody>
          <a:bodyPr numCol="1" anchor="t">
            <a:normAutofit/>
          </a:bodyPr>
          <a:lstStyle>
            <a:lvl1pPr marL="0" indent="0" algn="ctr">
              <a:buFontTx/>
              <a:buNone/>
              <a:defRPr sz="4400" b="1" u="sng">
                <a:solidFill>
                  <a:schemeClr val="bg1"/>
                </a:solidFill>
              </a:defRPr>
            </a:lvl1pPr>
          </a:lstStyle>
          <a:p>
            <a:pPr lvl="0"/>
            <a:endParaRPr lang="en-US" dirty="0"/>
          </a:p>
        </p:txBody>
      </p:sp>
    </p:spTree>
    <p:extLst>
      <p:ext uri="{BB962C8B-B14F-4D97-AF65-F5344CB8AC3E}">
        <p14:creationId xmlns:p14="http://schemas.microsoft.com/office/powerpoint/2010/main" val="237472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151AA7FD-08E0-8797-7C75-68302E6A6FCF}"/>
              </a:ext>
            </a:extLst>
          </p:cNvPr>
          <p:cNvSpPr>
            <a:spLocks noGrp="1"/>
          </p:cNvSpPr>
          <p:nvPr>
            <p:ph type="body" sz="quarter" idx="10"/>
          </p:nvPr>
        </p:nvSpPr>
        <p:spPr>
          <a:xfrm>
            <a:off x="1" y="0"/>
            <a:ext cx="14617699" cy="2376488"/>
          </a:xfrm>
          <a:prstGeom prst="rect">
            <a:avLst/>
          </a:prstGeom>
        </p:spPr>
        <p:txBody>
          <a:bodyPr anchor="ctr">
            <a:normAutofit/>
          </a:bodyPr>
          <a:lstStyle>
            <a:lvl1pPr marL="0" indent="0" algn="l">
              <a:buFontTx/>
              <a:buNone/>
              <a:defRPr sz="4400" b="1">
                <a:solidFill>
                  <a:srgbClr val="FFFF00"/>
                </a:solidFill>
              </a:defRPr>
            </a:lvl1pPr>
          </a:lstStyle>
          <a:p>
            <a:pPr lvl="0"/>
            <a:endParaRPr lang="en-US" dirty="0"/>
          </a:p>
        </p:txBody>
      </p:sp>
      <p:sp>
        <p:nvSpPr>
          <p:cNvPr id="9" name="Text Placeholder 9">
            <a:extLst>
              <a:ext uri="{FF2B5EF4-FFF2-40B4-BE49-F238E27FC236}">
                <a16:creationId xmlns:a16="http://schemas.microsoft.com/office/drawing/2014/main" id="{56FB7BD4-AF50-F69C-D0A6-640ABD196507}"/>
              </a:ext>
            </a:extLst>
          </p:cNvPr>
          <p:cNvSpPr>
            <a:spLocks noGrp="1"/>
          </p:cNvSpPr>
          <p:nvPr>
            <p:ph type="body" sz="quarter" idx="11"/>
          </p:nvPr>
        </p:nvSpPr>
        <p:spPr>
          <a:xfrm>
            <a:off x="9110546" y="0"/>
            <a:ext cx="5507154" cy="546410"/>
          </a:xfrm>
          <a:prstGeom prst="rect">
            <a:avLst/>
          </a:prstGeom>
        </p:spPr>
        <p:txBody>
          <a:bodyPr>
            <a:normAutofit/>
          </a:bodyPr>
          <a:lstStyle>
            <a:lvl1pPr marL="0" indent="0" algn="r">
              <a:buFontTx/>
              <a:buNone/>
              <a:defRPr sz="4400" b="1" u="sng">
                <a:solidFill>
                  <a:srgbClr val="F8CBAD"/>
                </a:solidFill>
              </a:defRPr>
            </a:lvl1pPr>
          </a:lstStyle>
          <a:p>
            <a:pPr lvl="0"/>
            <a:endParaRPr lang="en-US" dirty="0"/>
          </a:p>
        </p:txBody>
      </p:sp>
    </p:spTree>
    <p:extLst>
      <p:ext uri="{BB962C8B-B14F-4D97-AF65-F5344CB8AC3E}">
        <p14:creationId xmlns:p14="http://schemas.microsoft.com/office/powerpoint/2010/main" val="88328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قبطى وعربى تحت بعض">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9A00283-00DA-725B-3721-EE2CFB703EA8}"/>
              </a:ext>
            </a:extLst>
          </p:cNvPr>
          <p:cNvSpPr>
            <a:spLocks noGrp="1"/>
          </p:cNvSpPr>
          <p:nvPr>
            <p:ph type="body" sz="quarter" idx="10"/>
          </p:nvPr>
        </p:nvSpPr>
        <p:spPr>
          <a:xfrm>
            <a:off x="1" y="0"/>
            <a:ext cx="14617699" cy="1527717"/>
          </a:xfrm>
          <a:prstGeom prst="rect">
            <a:avLst/>
          </a:prstGeom>
        </p:spPr>
        <p:txBody>
          <a:bodyPr anchor="ctr">
            <a:normAutofit/>
          </a:bodyPr>
          <a:lstStyle>
            <a:lvl1pPr marL="0" indent="0" algn="ctr">
              <a:buFontTx/>
              <a:buNone/>
              <a:defRPr sz="4800" b="1">
                <a:solidFill>
                  <a:srgbClr val="FFFF00"/>
                </a:solidFill>
              </a:defRPr>
            </a:lvl1pPr>
          </a:lstStyle>
          <a:p>
            <a:pPr lvl="0"/>
            <a:endParaRPr lang="en-US" dirty="0"/>
          </a:p>
        </p:txBody>
      </p:sp>
      <p:sp>
        <p:nvSpPr>
          <p:cNvPr id="8" name="Text Placeholder 9">
            <a:extLst>
              <a:ext uri="{FF2B5EF4-FFF2-40B4-BE49-F238E27FC236}">
                <a16:creationId xmlns:a16="http://schemas.microsoft.com/office/drawing/2014/main" id="{65ADBC60-CC02-8118-03A3-6A748A2A981E}"/>
              </a:ext>
            </a:extLst>
          </p:cNvPr>
          <p:cNvSpPr>
            <a:spLocks noGrp="1"/>
          </p:cNvSpPr>
          <p:nvPr>
            <p:ph type="body" sz="quarter" idx="11"/>
          </p:nvPr>
        </p:nvSpPr>
        <p:spPr>
          <a:xfrm>
            <a:off x="1" y="1527716"/>
            <a:ext cx="14617699" cy="848771"/>
          </a:xfrm>
          <a:prstGeom prst="rect">
            <a:avLst/>
          </a:prstGeom>
        </p:spPr>
        <p:txBody>
          <a:bodyPr>
            <a:normAutofit/>
          </a:bodyPr>
          <a:lstStyle>
            <a:lvl1pPr marL="0" indent="0" algn="ctr">
              <a:buFontTx/>
              <a:buNone/>
              <a:defRPr sz="2800" b="1">
                <a:solidFill>
                  <a:schemeClr val="bg1"/>
                </a:solidFill>
              </a:defRPr>
            </a:lvl1pPr>
          </a:lstStyle>
          <a:p>
            <a:pPr lvl="0"/>
            <a:endParaRPr lang="en-US" dirty="0"/>
          </a:p>
        </p:txBody>
      </p:sp>
    </p:spTree>
    <p:extLst>
      <p:ext uri="{BB962C8B-B14F-4D97-AF65-F5344CB8AC3E}">
        <p14:creationId xmlns:p14="http://schemas.microsoft.com/office/powerpoint/2010/main" val="307502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4971" y="126527"/>
            <a:ext cx="12607764" cy="459344"/>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04966" y="632630"/>
            <a:ext cx="6212524" cy="15078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0210" y="632630"/>
            <a:ext cx="6212524" cy="15078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6" name="Footer Placeholder 5"/>
          <p:cNvSpPr>
            <a:spLocks noGrp="1"/>
          </p:cNvSpPr>
          <p:nvPr>
            <p:ph type="ftr" sz="quarter" idx="11"/>
          </p:nvPr>
        </p:nvSpPr>
        <p:spPr>
          <a:xfrm>
            <a:off x="4842114" y="2202652"/>
            <a:ext cx="4933473" cy="126526"/>
          </a:xfrm>
          <a:prstGeom prst="rect">
            <a:avLst/>
          </a:prstGeom>
        </p:spPr>
        <p:txBody>
          <a:bodyPr/>
          <a:lstStyle/>
          <a:p>
            <a:endParaRPr lang="ar-EG"/>
          </a:p>
        </p:txBody>
      </p:sp>
      <p:sp>
        <p:nvSpPr>
          <p:cNvPr id="7" name="Slide Number Placeholder 6"/>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312630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6875" y="126527"/>
            <a:ext cx="12607764" cy="459344"/>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006871" y="582572"/>
            <a:ext cx="6183972" cy="285509"/>
          </a:xfrm>
          <a:prstGeom prst="rect">
            <a:avLst/>
          </a:prstGeom>
        </p:spPr>
        <p:txBody>
          <a:bodyPr anchor="b"/>
          <a:lstStyle>
            <a:lvl1pPr marL="0" indent="0">
              <a:buNone/>
              <a:defRPr sz="900" b="1"/>
            </a:lvl1pPr>
            <a:lvl2pPr marL="171651" indent="0">
              <a:buNone/>
              <a:defRPr sz="800" b="1"/>
            </a:lvl2pPr>
            <a:lvl3pPr marL="343302" indent="0">
              <a:buNone/>
              <a:defRPr sz="700" b="1"/>
            </a:lvl3pPr>
            <a:lvl4pPr marL="514954" indent="0">
              <a:buNone/>
              <a:defRPr sz="600" b="1"/>
            </a:lvl4pPr>
            <a:lvl5pPr marL="686605" indent="0">
              <a:buNone/>
              <a:defRPr sz="600" b="1"/>
            </a:lvl5pPr>
            <a:lvl6pPr marL="858256" indent="0">
              <a:buNone/>
              <a:defRPr sz="600" b="1"/>
            </a:lvl6pPr>
            <a:lvl7pPr marL="1029907" indent="0">
              <a:buNone/>
              <a:defRPr sz="600" b="1"/>
            </a:lvl7pPr>
            <a:lvl8pPr marL="1201558" indent="0">
              <a:buNone/>
              <a:defRPr sz="600" b="1"/>
            </a:lvl8pPr>
            <a:lvl9pPr marL="1373209" indent="0">
              <a:buNone/>
              <a:defRPr sz="600" b="1"/>
            </a:lvl9pPr>
          </a:lstStyle>
          <a:p>
            <a:pPr lvl="0"/>
            <a:r>
              <a:rPr lang="en-US"/>
              <a:t>Click to edit Master text styles</a:t>
            </a:r>
          </a:p>
        </p:txBody>
      </p:sp>
      <p:sp>
        <p:nvSpPr>
          <p:cNvPr id="4" name="Content Placeholder 3"/>
          <p:cNvSpPr>
            <a:spLocks noGrp="1"/>
          </p:cNvSpPr>
          <p:nvPr>
            <p:ph sz="half" idx="2"/>
          </p:nvPr>
        </p:nvSpPr>
        <p:spPr>
          <a:xfrm>
            <a:off x="1006871" y="868079"/>
            <a:ext cx="6183972" cy="12768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0210" y="582572"/>
            <a:ext cx="6214427" cy="285509"/>
          </a:xfrm>
          <a:prstGeom prst="rect">
            <a:avLst/>
          </a:prstGeom>
        </p:spPr>
        <p:txBody>
          <a:bodyPr anchor="b"/>
          <a:lstStyle>
            <a:lvl1pPr marL="0" indent="0">
              <a:buNone/>
              <a:defRPr sz="900" b="1"/>
            </a:lvl1pPr>
            <a:lvl2pPr marL="171651" indent="0">
              <a:buNone/>
              <a:defRPr sz="800" b="1"/>
            </a:lvl2pPr>
            <a:lvl3pPr marL="343302" indent="0">
              <a:buNone/>
              <a:defRPr sz="700" b="1"/>
            </a:lvl3pPr>
            <a:lvl4pPr marL="514954" indent="0">
              <a:buNone/>
              <a:defRPr sz="600" b="1"/>
            </a:lvl4pPr>
            <a:lvl5pPr marL="686605" indent="0">
              <a:buNone/>
              <a:defRPr sz="600" b="1"/>
            </a:lvl5pPr>
            <a:lvl6pPr marL="858256" indent="0">
              <a:buNone/>
              <a:defRPr sz="600" b="1"/>
            </a:lvl6pPr>
            <a:lvl7pPr marL="1029907" indent="0">
              <a:buNone/>
              <a:defRPr sz="600" b="1"/>
            </a:lvl7pPr>
            <a:lvl8pPr marL="1201558" indent="0">
              <a:buNone/>
              <a:defRPr sz="600" b="1"/>
            </a:lvl8pPr>
            <a:lvl9pPr marL="1373209" indent="0">
              <a:buNone/>
              <a:defRPr sz="600" b="1"/>
            </a:lvl9pPr>
          </a:lstStyle>
          <a:p>
            <a:pPr lvl="0"/>
            <a:r>
              <a:rPr lang="en-US"/>
              <a:t>Click to edit Master text styles</a:t>
            </a:r>
          </a:p>
        </p:txBody>
      </p:sp>
      <p:sp>
        <p:nvSpPr>
          <p:cNvPr id="6" name="Content Placeholder 5"/>
          <p:cNvSpPr>
            <a:spLocks noGrp="1"/>
          </p:cNvSpPr>
          <p:nvPr>
            <p:ph sz="quarter" idx="4"/>
          </p:nvPr>
        </p:nvSpPr>
        <p:spPr>
          <a:xfrm>
            <a:off x="7400210" y="868079"/>
            <a:ext cx="6214427" cy="12768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04970" y="2202652"/>
            <a:ext cx="3288982" cy="126526"/>
          </a:xfrm>
          <a:prstGeom prst="rect">
            <a:avLst/>
          </a:prstGeom>
        </p:spPr>
        <p:txBody>
          <a:bodyPr/>
          <a:lstStyle/>
          <a:p>
            <a:fld id="{0A379D13-81B8-43B7-9751-FF79968386CD}" type="datetimeFigureOut">
              <a:rPr lang="ar-EG" smtClean="0"/>
              <a:t>16/01/1445</a:t>
            </a:fld>
            <a:endParaRPr lang="ar-EG"/>
          </a:p>
        </p:txBody>
      </p:sp>
      <p:sp>
        <p:nvSpPr>
          <p:cNvPr id="8" name="Footer Placeholder 7"/>
          <p:cNvSpPr>
            <a:spLocks noGrp="1"/>
          </p:cNvSpPr>
          <p:nvPr>
            <p:ph type="ftr" sz="quarter" idx="11"/>
          </p:nvPr>
        </p:nvSpPr>
        <p:spPr>
          <a:xfrm>
            <a:off x="4842114" y="2202652"/>
            <a:ext cx="4933473" cy="126526"/>
          </a:xfrm>
          <a:prstGeom prst="rect">
            <a:avLst/>
          </a:prstGeom>
        </p:spPr>
        <p:txBody>
          <a:bodyPr/>
          <a:lstStyle/>
          <a:p>
            <a:endParaRPr lang="ar-EG"/>
          </a:p>
        </p:txBody>
      </p:sp>
      <p:sp>
        <p:nvSpPr>
          <p:cNvPr id="9" name="Slide Number Placeholder 8"/>
          <p:cNvSpPr>
            <a:spLocks noGrp="1"/>
          </p:cNvSpPr>
          <p:nvPr>
            <p:ph type="sldNum" sz="quarter" idx="12"/>
          </p:nvPr>
        </p:nvSpPr>
        <p:spPr>
          <a:xfrm>
            <a:off x="10323752" y="2202652"/>
            <a:ext cx="3288982" cy="126526"/>
          </a:xfrm>
          <a:prstGeom prst="rect">
            <a:avLst/>
          </a:prstGeom>
        </p:spPr>
        <p:txBody>
          <a:bodyPr/>
          <a:lstStyle/>
          <a:p>
            <a:fld id="{F21BB298-C9D6-4357-B21B-162E62350D0A}" type="slidenum">
              <a:rPr lang="ar-EG" smtClean="0"/>
              <a:t>‹#›</a:t>
            </a:fld>
            <a:endParaRPr lang="ar-EG"/>
          </a:p>
        </p:txBody>
      </p:sp>
    </p:spTree>
    <p:extLst>
      <p:ext uri="{BB962C8B-B14F-4D97-AF65-F5344CB8AC3E}">
        <p14:creationId xmlns:p14="http://schemas.microsoft.com/office/powerpoint/2010/main" val="252131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239457"/>
      </p:ext>
    </p:extLst>
  </p:cSld>
  <p:clrMap bg1="lt1" tx1="dk1" bg2="lt2" tx2="dk2" accent1="accent1" accent2="accent2" accent3="accent3" accent4="accent4" accent5="accent5" accent6="accent6" hlink="hlink" folHlink="folHlink"/>
  <p:sldLayoutIdLst>
    <p:sldLayoutId id="2147483721" r:id="rId1"/>
    <p:sldLayoutId id="2147483734" r:id="rId2"/>
    <p:sldLayoutId id="2147483736" r:id="rId3"/>
    <p:sldLayoutId id="2147483732" r:id="rId4"/>
    <p:sldLayoutId id="2147483733"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5" r:id="rId16"/>
  </p:sldLayoutIdLst>
  <p:txStyles>
    <p:titleStyle>
      <a:lvl1pPr algn="l" defTabSz="343302" rtl="1" eaLnBrk="1" latinLnBrk="0" hangingPunct="1">
        <a:lnSpc>
          <a:spcPct val="90000"/>
        </a:lnSpc>
        <a:spcBef>
          <a:spcPct val="0"/>
        </a:spcBef>
        <a:buNone/>
        <a:defRPr sz="1700" kern="1200">
          <a:solidFill>
            <a:schemeClr val="tx1"/>
          </a:solidFill>
          <a:latin typeface="+mj-lt"/>
          <a:ea typeface="+mj-ea"/>
          <a:cs typeface="+mj-cs"/>
        </a:defRPr>
      </a:lvl1pPr>
    </p:titleStyle>
    <p:bodyStyle>
      <a:lvl1pPr marL="85826" indent="-85826" algn="r" defTabSz="343302" rtl="1"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1pPr>
      <a:lvl2pPr marL="257477" indent="-85826" algn="r" defTabSz="343302" rtl="1" eaLnBrk="1" latinLnBrk="0" hangingPunct="1">
        <a:lnSpc>
          <a:spcPct val="90000"/>
        </a:lnSpc>
        <a:spcBef>
          <a:spcPts val="188"/>
        </a:spcBef>
        <a:buFont typeface="Arial" panose="020B0604020202020204" pitchFamily="34" charset="0"/>
        <a:buChar char="•"/>
        <a:defRPr sz="900" kern="1200">
          <a:solidFill>
            <a:schemeClr val="tx1"/>
          </a:solidFill>
          <a:latin typeface="+mn-lt"/>
          <a:ea typeface="+mn-ea"/>
          <a:cs typeface="+mn-cs"/>
        </a:defRPr>
      </a:lvl2pPr>
      <a:lvl3pPr marL="429128" indent="-85826" algn="r" defTabSz="343302" rtl="1" eaLnBrk="1" latinLnBrk="0" hangingPunct="1">
        <a:lnSpc>
          <a:spcPct val="90000"/>
        </a:lnSpc>
        <a:spcBef>
          <a:spcPts val="188"/>
        </a:spcBef>
        <a:buFont typeface="Arial" panose="020B0604020202020204" pitchFamily="34" charset="0"/>
        <a:buChar char="•"/>
        <a:defRPr sz="800" kern="1200">
          <a:solidFill>
            <a:schemeClr val="tx1"/>
          </a:solidFill>
          <a:latin typeface="+mn-lt"/>
          <a:ea typeface="+mn-ea"/>
          <a:cs typeface="+mn-cs"/>
        </a:defRPr>
      </a:lvl3pPr>
      <a:lvl4pPr marL="600779"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4pPr>
      <a:lvl5pPr marL="772430"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5pPr>
      <a:lvl6pPr marL="944081"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6pPr>
      <a:lvl7pPr marL="1115733"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7pPr>
      <a:lvl8pPr marL="1287384"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8pPr>
      <a:lvl9pPr marL="1459035" indent="-85826" algn="r" defTabSz="343302" rtl="1" eaLnBrk="1" latinLnBrk="0" hangingPunct="1">
        <a:lnSpc>
          <a:spcPct val="90000"/>
        </a:lnSpc>
        <a:spcBef>
          <a:spcPts val="188"/>
        </a:spcBef>
        <a:buFont typeface="Arial" panose="020B0604020202020204" pitchFamily="34" charset="0"/>
        <a:buChar char="•"/>
        <a:defRPr sz="700" kern="1200">
          <a:solidFill>
            <a:schemeClr val="tx1"/>
          </a:solidFill>
          <a:latin typeface="+mn-lt"/>
          <a:ea typeface="+mn-ea"/>
          <a:cs typeface="+mn-cs"/>
        </a:defRPr>
      </a:lvl9pPr>
    </p:bodyStyle>
    <p:otherStyle>
      <a:defPPr>
        <a:defRPr lang="en-US"/>
      </a:defPPr>
      <a:lvl1pPr marL="0" algn="r" defTabSz="343302" rtl="1" eaLnBrk="1" latinLnBrk="0" hangingPunct="1">
        <a:defRPr sz="700" kern="1200">
          <a:solidFill>
            <a:schemeClr val="tx1"/>
          </a:solidFill>
          <a:latin typeface="+mn-lt"/>
          <a:ea typeface="+mn-ea"/>
          <a:cs typeface="+mn-cs"/>
        </a:defRPr>
      </a:lvl1pPr>
      <a:lvl2pPr marL="171651" algn="r" defTabSz="343302" rtl="1" eaLnBrk="1" latinLnBrk="0" hangingPunct="1">
        <a:defRPr sz="700" kern="1200">
          <a:solidFill>
            <a:schemeClr val="tx1"/>
          </a:solidFill>
          <a:latin typeface="+mn-lt"/>
          <a:ea typeface="+mn-ea"/>
          <a:cs typeface="+mn-cs"/>
        </a:defRPr>
      </a:lvl2pPr>
      <a:lvl3pPr marL="343302" algn="r" defTabSz="343302" rtl="1" eaLnBrk="1" latinLnBrk="0" hangingPunct="1">
        <a:defRPr sz="700" kern="1200">
          <a:solidFill>
            <a:schemeClr val="tx1"/>
          </a:solidFill>
          <a:latin typeface="+mn-lt"/>
          <a:ea typeface="+mn-ea"/>
          <a:cs typeface="+mn-cs"/>
        </a:defRPr>
      </a:lvl3pPr>
      <a:lvl4pPr marL="514954" algn="r" defTabSz="343302" rtl="1" eaLnBrk="1" latinLnBrk="0" hangingPunct="1">
        <a:defRPr sz="700" kern="1200">
          <a:solidFill>
            <a:schemeClr val="tx1"/>
          </a:solidFill>
          <a:latin typeface="+mn-lt"/>
          <a:ea typeface="+mn-ea"/>
          <a:cs typeface="+mn-cs"/>
        </a:defRPr>
      </a:lvl4pPr>
      <a:lvl5pPr marL="686605" algn="r" defTabSz="343302" rtl="1" eaLnBrk="1" latinLnBrk="0" hangingPunct="1">
        <a:defRPr sz="700" kern="1200">
          <a:solidFill>
            <a:schemeClr val="tx1"/>
          </a:solidFill>
          <a:latin typeface="+mn-lt"/>
          <a:ea typeface="+mn-ea"/>
          <a:cs typeface="+mn-cs"/>
        </a:defRPr>
      </a:lvl5pPr>
      <a:lvl6pPr marL="858256" algn="r" defTabSz="343302" rtl="1" eaLnBrk="1" latinLnBrk="0" hangingPunct="1">
        <a:defRPr sz="700" kern="1200">
          <a:solidFill>
            <a:schemeClr val="tx1"/>
          </a:solidFill>
          <a:latin typeface="+mn-lt"/>
          <a:ea typeface="+mn-ea"/>
          <a:cs typeface="+mn-cs"/>
        </a:defRPr>
      </a:lvl6pPr>
      <a:lvl7pPr marL="1029907" algn="r" defTabSz="343302" rtl="1" eaLnBrk="1" latinLnBrk="0" hangingPunct="1">
        <a:defRPr sz="700" kern="1200">
          <a:solidFill>
            <a:schemeClr val="tx1"/>
          </a:solidFill>
          <a:latin typeface="+mn-lt"/>
          <a:ea typeface="+mn-ea"/>
          <a:cs typeface="+mn-cs"/>
        </a:defRPr>
      </a:lvl7pPr>
      <a:lvl8pPr marL="1201558" algn="r" defTabSz="343302" rtl="1" eaLnBrk="1" latinLnBrk="0" hangingPunct="1">
        <a:defRPr sz="700" kern="1200">
          <a:solidFill>
            <a:schemeClr val="tx1"/>
          </a:solidFill>
          <a:latin typeface="+mn-lt"/>
          <a:ea typeface="+mn-ea"/>
          <a:cs typeface="+mn-cs"/>
        </a:defRPr>
      </a:lvl8pPr>
      <a:lvl9pPr marL="1373209" algn="r" defTabSz="343302" rtl="1"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327.xml"/><Relationship Id="rId3" Type="http://schemas.openxmlformats.org/officeDocument/2006/relationships/slide" Target="slide60.xml"/><Relationship Id="rId7" Type="http://schemas.openxmlformats.org/officeDocument/2006/relationships/slide" Target="slide240.xml"/><Relationship Id="rId2" Type="http://schemas.openxmlformats.org/officeDocument/2006/relationships/slide" Target="slide30.xml"/><Relationship Id="rId1" Type="http://schemas.openxmlformats.org/officeDocument/2006/relationships/slideLayout" Target="../slideLayouts/slideLayout11.xml"/><Relationship Id="rId6" Type="http://schemas.openxmlformats.org/officeDocument/2006/relationships/slide" Target="slide170.xml"/><Relationship Id="rId5" Type="http://schemas.openxmlformats.org/officeDocument/2006/relationships/slide" Target="slide120.xml"/><Relationship Id="rId10" Type="http://schemas.openxmlformats.org/officeDocument/2006/relationships/slide" Target="slide400.xml"/><Relationship Id="rId4" Type="http://schemas.openxmlformats.org/officeDocument/2006/relationships/slide" Target="slide87.xml"/><Relationship Id="rId9" Type="http://schemas.openxmlformats.org/officeDocument/2006/relationships/slide" Target="slide39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3" Type="http://schemas.openxmlformats.org/officeDocument/2006/relationships/slide" Target="slide221.xml"/><Relationship Id="rId2" Type="http://schemas.openxmlformats.org/officeDocument/2006/relationships/slide" Target="slide223.xml"/><Relationship Id="rId1" Type="http://schemas.openxmlformats.org/officeDocument/2006/relationships/slideLayout" Target="../slideLayouts/slideLayout1.xml"/><Relationship Id="rId4" Type="http://schemas.openxmlformats.org/officeDocument/2006/relationships/slide" Target="slide23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3" Type="http://schemas.openxmlformats.org/officeDocument/2006/relationships/slide" Target="slide226.xml"/><Relationship Id="rId2" Type="http://schemas.openxmlformats.org/officeDocument/2006/relationships/slide" Target="slide237.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3" Type="http://schemas.openxmlformats.org/officeDocument/2006/relationships/slide" Target="slide226.xml"/><Relationship Id="rId2" Type="http://schemas.openxmlformats.org/officeDocument/2006/relationships/slide" Target="slide237.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3" Type="http://schemas.openxmlformats.org/officeDocument/2006/relationships/slide" Target="slide226.xml"/><Relationship Id="rId2" Type="http://schemas.openxmlformats.org/officeDocument/2006/relationships/slide" Target="slide237.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3" Type="http://schemas.openxmlformats.org/officeDocument/2006/relationships/slide" Target="slide298.xml"/><Relationship Id="rId2" Type="http://schemas.openxmlformats.org/officeDocument/2006/relationships/slide" Target="slide246.xml"/><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slide" Target="slide3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6.xml.rels><?xml version="1.0" encoding="UTF-8" standalone="yes"?>
<Relationships xmlns="http://schemas.openxmlformats.org/package/2006/relationships"><Relationship Id="rId3" Type="http://schemas.openxmlformats.org/officeDocument/2006/relationships/slide" Target="slide340.xml"/><Relationship Id="rId7" Type="http://schemas.openxmlformats.org/officeDocument/2006/relationships/slide" Target="slide365.xml"/><Relationship Id="rId2" Type="http://schemas.openxmlformats.org/officeDocument/2006/relationships/slide" Target="slide357.xml"/><Relationship Id="rId1" Type="http://schemas.openxmlformats.org/officeDocument/2006/relationships/slideLayout" Target="../slideLayouts/slideLayout4.xml"/><Relationship Id="rId6" Type="http://schemas.openxmlformats.org/officeDocument/2006/relationships/slide" Target="slide372.xml"/><Relationship Id="rId5" Type="http://schemas.openxmlformats.org/officeDocument/2006/relationships/slide" Target="slide349.xml"/><Relationship Id="rId4" Type="http://schemas.openxmlformats.org/officeDocument/2006/relationships/slide" Target="slide32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3" Type="http://schemas.openxmlformats.org/officeDocument/2006/relationships/slide" Target="slide388.xml"/><Relationship Id="rId2" Type="http://schemas.openxmlformats.org/officeDocument/2006/relationships/slide" Target="slide38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3" Type="http://schemas.openxmlformats.org/officeDocument/2006/relationships/slide" Target="slide388.xml"/><Relationship Id="rId2" Type="http://schemas.openxmlformats.org/officeDocument/2006/relationships/slide" Target="slide382.xml"/><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3" Type="http://schemas.openxmlformats.org/officeDocument/2006/relationships/slide" Target="slide388.xml"/><Relationship Id="rId2" Type="http://schemas.openxmlformats.org/officeDocument/2006/relationships/slide" Target="slide382.xml"/><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3" Type="http://schemas.openxmlformats.org/officeDocument/2006/relationships/slide" Target="slide388.xml"/><Relationship Id="rId2" Type="http://schemas.openxmlformats.org/officeDocument/2006/relationships/slide" Target="slide382.xml"/><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3" Type="http://schemas.openxmlformats.org/officeDocument/2006/relationships/slide" Target="slide388.xml"/><Relationship Id="rId2" Type="http://schemas.openxmlformats.org/officeDocument/2006/relationships/slide" Target="slide382.xml"/><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2" Type="http://schemas.openxmlformats.org/officeDocument/2006/relationships/slide" Target="slide393.xml"/><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3" Type="http://schemas.openxmlformats.org/officeDocument/2006/relationships/slide" Target="slide402.xml"/><Relationship Id="rId2" Type="http://schemas.openxmlformats.org/officeDocument/2006/relationships/slide" Target="slide421.xml"/><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2" Type="http://schemas.openxmlformats.org/officeDocument/2006/relationships/slide" Target="slide421.xml"/><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3" Type="http://schemas.openxmlformats.org/officeDocument/2006/relationships/slide" Target="slide419.xml"/><Relationship Id="rId2" Type="http://schemas.openxmlformats.org/officeDocument/2006/relationships/slide" Target="slide414.xml"/><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1.xml.rels><?xml version="1.0" encoding="UTF-8" standalone="yes"?>
<Relationships xmlns="http://schemas.openxmlformats.org/package/2006/relationships"><Relationship Id="rId3" Type="http://schemas.openxmlformats.org/officeDocument/2006/relationships/slide" Target="slide432.xml"/><Relationship Id="rId2" Type="http://schemas.openxmlformats.org/officeDocument/2006/relationships/slide" Target="slide457.xml"/><Relationship Id="rId1" Type="http://schemas.openxmlformats.org/officeDocument/2006/relationships/slideLayout" Target="../slideLayouts/slideLayout4.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2.xml.rels><?xml version="1.0" encoding="UTF-8" standalone="yes"?>
<Relationships xmlns="http://schemas.openxmlformats.org/package/2006/relationships"><Relationship Id="rId3" Type="http://schemas.openxmlformats.org/officeDocument/2006/relationships/slide" Target="slide507.xml"/><Relationship Id="rId2" Type="http://schemas.openxmlformats.org/officeDocument/2006/relationships/slide" Target="slide503.xml"/><Relationship Id="rId1" Type="http://schemas.openxmlformats.org/officeDocument/2006/relationships/slideLayout" Target="../slideLayouts/slideLayout1.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9.xml.rels><?xml version="1.0" encoding="UTF-8" standalone="yes"?>
<Relationships xmlns="http://schemas.openxmlformats.org/package/2006/relationships"><Relationship Id="rId3" Type="http://schemas.openxmlformats.org/officeDocument/2006/relationships/slide" Target="slide564.xml"/><Relationship Id="rId2" Type="http://schemas.openxmlformats.org/officeDocument/2006/relationships/slide" Target="slide533.xml"/><Relationship Id="rId1" Type="http://schemas.openxmlformats.org/officeDocument/2006/relationships/slideLayout" Target="../slideLayouts/slideLayout1.xml"/><Relationship Id="rId4" Type="http://schemas.openxmlformats.org/officeDocument/2006/relationships/slide" Target="slide5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3.xml.rels><?xml version="1.0" encoding="UTF-8" standalone="yes"?>
<Relationships xmlns="http://schemas.openxmlformats.org/package/2006/relationships"><Relationship Id="rId3" Type="http://schemas.openxmlformats.org/officeDocument/2006/relationships/slide" Target="slide595.xml"/><Relationship Id="rId2" Type="http://schemas.openxmlformats.org/officeDocument/2006/relationships/slide" Target="slide592.xml"/><Relationship Id="rId1" Type="http://schemas.openxmlformats.org/officeDocument/2006/relationships/slideLayout" Target="../slideLayouts/slideLayout7.xml"/><Relationship Id="rId5" Type="http://schemas.openxmlformats.org/officeDocument/2006/relationships/slide" Target="slide584.xml"/><Relationship Id="rId4" Type="http://schemas.openxmlformats.org/officeDocument/2006/relationships/slide" Target="slide598.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3.xml.rels><?xml version="1.0" encoding="UTF-8" standalone="yes"?>
<Relationships xmlns="http://schemas.openxmlformats.org/package/2006/relationships"><Relationship Id="rId3" Type="http://schemas.openxmlformats.org/officeDocument/2006/relationships/slide" Target="slide595.xml"/><Relationship Id="rId2" Type="http://schemas.openxmlformats.org/officeDocument/2006/relationships/slide" Target="slide592.xml"/><Relationship Id="rId1" Type="http://schemas.openxmlformats.org/officeDocument/2006/relationships/slideLayout" Target="../slideLayouts/slideLayout1.xml"/><Relationship Id="rId5" Type="http://schemas.openxmlformats.org/officeDocument/2006/relationships/slide" Target="slide584.xml"/><Relationship Id="rId4" Type="http://schemas.openxmlformats.org/officeDocument/2006/relationships/slide" Target="slide598.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1.xml.rels><?xml version="1.0" encoding="UTF-8" standalone="yes"?>
<Relationships xmlns="http://schemas.openxmlformats.org/package/2006/relationships"><Relationship Id="rId3" Type="http://schemas.openxmlformats.org/officeDocument/2006/relationships/slide" Target="slide595.xml"/><Relationship Id="rId2" Type="http://schemas.openxmlformats.org/officeDocument/2006/relationships/slide" Target="slide592.xml"/><Relationship Id="rId1" Type="http://schemas.openxmlformats.org/officeDocument/2006/relationships/slideLayout" Target="../slideLayouts/slideLayout1.xml"/><Relationship Id="rId4" Type="http://schemas.openxmlformats.org/officeDocument/2006/relationships/slide" Target="slide598.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4.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1.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7.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1.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2" Type="http://schemas.openxmlformats.org/officeDocument/2006/relationships/slide" Target="slide605.xml"/><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4.xml.rels><?xml version="1.0" encoding="UTF-8" standalone="yes"?>
<Relationships xmlns="http://schemas.openxmlformats.org/package/2006/relationships"><Relationship Id="rId2" Type="http://schemas.openxmlformats.org/officeDocument/2006/relationships/slide" Target="slide619.xml"/><Relationship Id="rId1" Type="http://schemas.openxmlformats.org/officeDocument/2006/relationships/slideLayout" Target="../slideLayouts/slideLayout1.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9.xml.rels><?xml version="1.0" encoding="UTF-8" standalone="yes"?>
<Relationships xmlns="http://schemas.openxmlformats.org/package/2006/relationships"><Relationship Id="rId2" Type="http://schemas.openxmlformats.org/officeDocument/2006/relationships/slide" Target="slide61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2" Type="http://schemas.openxmlformats.org/officeDocument/2006/relationships/slide" Target="slide668.xml"/><Relationship Id="rId1" Type="http://schemas.openxmlformats.org/officeDocument/2006/relationships/slideLayout" Target="../slideLayouts/slideLayout7.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8.xml.rels><?xml version="1.0" encoding="UTF-8" standalone="yes"?>
<Relationships xmlns="http://schemas.openxmlformats.org/package/2006/relationships"><Relationship Id="rId2" Type="http://schemas.openxmlformats.org/officeDocument/2006/relationships/slide" Target="slide671.xml"/><Relationship Id="rId1" Type="http://schemas.openxmlformats.org/officeDocument/2006/relationships/slideLayout" Target="../slideLayouts/slideLayout7.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6.xml.rels><?xml version="1.0" encoding="UTF-8" standalone="yes"?>
<Relationships xmlns="http://schemas.openxmlformats.org/package/2006/relationships"><Relationship Id="rId2" Type="http://schemas.openxmlformats.org/officeDocument/2006/relationships/slide" Target="slide684.xml"/><Relationship Id="rId1" Type="http://schemas.openxmlformats.org/officeDocument/2006/relationships/slideLayout" Target="../slideLayouts/slideLayout7.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4.xml.rels><?xml version="1.0" encoding="UTF-8" standalone="yes"?>
<Relationships xmlns="http://schemas.openxmlformats.org/package/2006/relationships"><Relationship Id="rId2" Type="http://schemas.openxmlformats.org/officeDocument/2006/relationships/slide" Target="slide676.xml"/><Relationship Id="rId1" Type="http://schemas.openxmlformats.org/officeDocument/2006/relationships/slideLayout" Target="../slideLayouts/slideLayout7.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ar-EG" dirty="0"/>
              <a:t>تين أوؤشت ايم افيوت انتيه بى</a:t>
            </a:r>
            <a:br>
              <a:rPr lang="ar-EG" dirty="0"/>
            </a:br>
            <a:r>
              <a:rPr lang="ar-EG" dirty="0"/>
              <a:t>أوؤينى نيم بيف شيرى إم مونوجى</a:t>
            </a:r>
            <a:br>
              <a:rPr lang="ar-EG" dirty="0"/>
            </a:br>
            <a:r>
              <a:rPr lang="ar-EG" dirty="0"/>
              <a:t>نيس نيم بى ابنفما امباراكليطون</a:t>
            </a:r>
            <a:br>
              <a:rPr lang="ar-EG" dirty="0"/>
            </a:br>
            <a:r>
              <a:rPr lang="ar-EG" dirty="0"/>
              <a:t>تى اترياس ان أوموسيوس</a:t>
            </a:r>
          </a:p>
        </p:txBody>
      </p:sp>
    </p:spTree>
    <p:extLst>
      <p:ext uri="{BB962C8B-B14F-4D97-AF65-F5344CB8AC3E}">
        <p14:creationId xmlns:p14="http://schemas.microsoft.com/office/powerpoint/2010/main" val="32255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7200" b="1" dirty="0">
                <a:latin typeface="Times New Roman" panose="02020603050405020304" pitchFamily="18" charset="0"/>
                <a:cs typeface="Times New Roman" panose="02020603050405020304" pitchFamily="18" charset="0"/>
              </a:rPr>
              <a:t>المجد لله دائما</a:t>
            </a:r>
            <a:endParaRPr lang="en-US" sz="7200" dirty="0"/>
          </a:p>
        </p:txBody>
      </p:sp>
    </p:spTree>
    <p:extLst>
      <p:ext uri="{BB962C8B-B14F-4D97-AF65-F5344CB8AC3E}">
        <p14:creationId xmlns:p14="http://schemas.microsoft.com/office/powerpoint/2010/main" val="825636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EG" dirty="0"/>
              <a:t>وعند مفارقة نفسى من جسدي احضري عندي ، ولمؤامرة الأعداء اهزمي ولأبواب الجحيم اغلقي ، لئلا يبتلعوا نفسى يا عروس بلا عيب للختن الحقيقي . </a:t>
            </a:r>
          </a:p>
        </p:txBody>
      </p:sp>
    </p:spTree>
    <p:extLst>
      <p:ext uri="{BB962C8B-B14F-4D97-AF65-F5344CB8AC3E}">
        <p14:creationId xmlns:p14="http://schemas.microsoft.com/office/powerpoint/2010/main" val="5753606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normAutofit/>
          </a:bodyPr>
          <a:lstStyle/>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ولد من العذراء ارحمنا. </a:t>
            </a:r>
            <a:endParaRPr lang="ar-EG" altLang="en-US" b="1" dirty="0">
              <a:latin typeface="Tiranti Solid LET" pitchFamily="2" charset="0"/>
              <a:cs typeface="Traditional Arabic" panose="02020603050405020304" pitchFamily="18" charset="-78"/>
            </a:endParaRPr>
          </a:p>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صلب عنا ارحمنا . </a:t>
            </a:r>
            <a:endParaRPr lang="ar-EG" altLang="en-US" b="1" dirty="0">
              <a:latin typeface="Tiranti Solid LET" pitchFamily="2" charset="0"/>
              <a:cs typeface="Traditional Arabic" panose="02020603050405020304" pitchFamily="18" charset="-78"/>
            </a:endParaRPr>
          </a:p>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قام من الاموات</a:t>
            </a:r>
          </a:p>
        </p:txBody>
      </p:sp>
    </p:spTree>
    <p:extLst>
      <p:ext uri="{BB962C8B-B14F-4D97-AF65-F5344CB8AC3E}">
        <p14:creationId xmlns:p14="http://schemas.microsoft.com/office/powerpoint/2010/main" val="2212291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SA" altLang="en-US" sz="4400" b="1" dirty="0">
                <a:latin typeface="Tiranti Solid LET" pitchFamily="2" charset="0"/>
                <a:cs typeface="Traditional Arabic" panose="02020603050405020304" pitchFamily="18" charset="-78"/>
              </a:rPr>
              <a:t>وصعد إلي السموات ارحمنا .</a:t>
            </a:r>
            <a:r>
              <a:rPr lang="ar-SA" altLang="en-US" sz="4400" b="1" dirty="0">
                <a:solidFill>
                  <a:srgbClr val="FF0000"/>
                </a:solidFill>
                <a:latin typeface="Tiranti Solid LET" pitchFamily="2" charset="0"/>
                <a:cs typeface="Traditional Arabic" panose="02020603050405020304" pitchFamily="18" charset="-78"/>
              </a:rPr>
              <a:t> المجد</a:t>
            </a:r>
            <a:r>
              <a:rPr lang="ar-SA" altLang="en-US" sz="4400" b="1" dirty="0">
                <a:latin typeface="Tiranti Solid LET" pitchFamily="2" charset="0"/>
                <a:cs typeface="Traditional Arabic" panose="02020603050405020304" pitchFamily="18" charset="-78"/>
              </a:rPr>
              <a:t> للآب والابن والروح القدس, الآن وكل أوان وإلي دهر الدهور آمين</a:t>
            </a:r>
            <a:r>
              <a:rPr lang="ar-EG" altLang="en-US" sz="4400" b="1" dirty="0">
                <a:latin typeface="Tiranti Solid LET" pitchFamily="2" charset="0"/>
                <a:cs typeface="Traditional Arabic" panose="02020603050405020304" pitchFamily="18" charset="-78"/>
              </a:rPr>
              <a:t>. </a:t>
            </a:r>
            <a:r>
              <a:rPr lang="ar-SA" altLang="en-US" sz="4400" b="1" dirty="0">
                <a:solidFill>
                  <a:srgbClr val="FF0000"/>
                </a:solidFill>
                <a:latin typeface="Tiranti Solid LET" pitchFamily="2" charset="0"/>
                <a:cs typeface="Traditional Arabic" panose="02020603050405020304" pitchFamily="18" charset="-78"/>
              </a:rPr>
              <a:t>أيها الثالوث</a:t>
            </a:r>
            <a:r>
              <a:rPr lang="ar-SA" altLang="en-US" sz="4400" b="1" dirty="0">
                <a:latin typeface="Tiranti Solid LET" pitchFamily="2" charset="0"/>
                <a:cs typeface="Traditional Arabic" panose="02020603050405020304" pitchFamily="18" charset="-78"/>
              </a:rPr>
              <a:t> القدوس ارحمنا. ايها الثالوث القدوس ارحمنا, ايها الثالوث القدوس ارحمنا. يارب اغفر لنا خطايانا. يارب اغفر لنا آثامنا. يارب اغفر لنا زلاتنا. يارب افتقد مرضى</a:t>
            </a:r>
            <a:endParaRPr lang="en-US" dirty="0"/>
          </a:p>
        </p:txBody>
      </p:sp>
    </p:spTree>
    <p:extLst>
      <p:ext uri="{BB962C8B-B14F-4D97-AF65-F5344CB8AC3E}">
        <p14:creationId xmlns:p14="http://schemas.microsoft.com/office/powerpoint/2010/main" val="41171002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SA" altLang="en-US" sz="4400" b="1" dirty="0">
                <a:latin typeface="Tiranti Solid LET" pitchFamily="2" charset="0"/>
                <a:cs typeface="Traditional Arabic" panose="02020603050405020304" pitchFamily="18" charset="-78"/>
              </a:rPr>
              <a:t>شعبك</a:t>
            </a:r>
            <a:r>
              <a:rPr lang="en-US" altLang="en-US" sz="4400" b="1" dirty="0">
                <a:latin typeface="Tiranti Solid LET" pitchFamily="2" charset="0"/>
                <a:cs typeface="Traditional Arabic" panose="02020603050405020304" pitchFamily="18" charset="-78"/>
              </a:rPr>
              <a:t> </a:t>
            </a:r>
            <a:r>
              <a:rPr lang="ar-SA" altLang="en-US" sz="4400" b="1" dirty="0">
                <a:latin typeface="Tiranti Solid LET" pitchFamily="2" charset="0"/>
                <a:cs typeface="Traditional Arabic" panose="02020603050405020304" pitchFamily="18" charset="-78"/>
              </a:rPr>
              <a:t>اشفهم من اجل اسمك القدوس. أباؤنا وأخواتنا الذين رقدوا, يارب نيح نفوسهم. يا من هو بلا خطية يارب ارحمنا. يا من بلا خطية يارب أعنا واقبل طلبتنا إليك. لأن لك المجد والعزة والتقديس المثلث. يارب ارحم. يارب ارحم. يارب بارك آمين.</a:t>
            </a:r>
            <a:endParaRPr lang="en-US" dirty="0"/>
          </a:p>
        </p:txBody>
      </p:sp>
    </p:spTree>
    <p:extLst>
      <p:ext uri="{BB962C8B-B14F-4D97-AF65-F5344CB8AC3E}">
        <p14:creationId xmlns:p14="http://schemas.microsoft.com/office/powerpoint/2010/main" val="34484766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علي الأرض. خبزنا الذي للغد اعطنا اليوم. واغفر لنا ذنوبنا كما نغفر نحن أيضا للمذنبين إلينا ولا تدخلنا في تجربة. لكن نجنا من الشرير. بالمسيح يسوع ربنا لان لك الملك والقوة والمجد إلى الأبد آمين.</a:t>
            </a:r>
          </a:p>
        </p:txBody>
      </p:sp>
    </p:spTree>
    <p:extLst>
      <p:ext uri="{BB962C8B-B14F-4D97-AF65-F5344CB8AC3E}">
        <p14:creationId xmlns:p14="http://schemas.microsoft.com/office/powerpoint/2010/main" val="9209920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solidFill>
                  <a:schemeClr val="bg1"/>
                </a:solidFill>
              </a:rPr>
              <a:t>السلام لك </a:t>
            </a:r>
            <a:r>
              <a:rPr lang="ar-EG" dirty="0"/>
              <a:t>. نسألك أيتها القديسة الممتلئة مجدا العذراء كل حين , والدة الإله أم المسيح , اصعدي صلواتنا إلي ابنك الحبيب ليغفر لنا خطيانا . السلام للتي ولدت لنا النور الحقيقي المسيح إلهنا , العذراء القديسة اسألي الرب عنا ,</a:t>
            </a:r>
          </a:p>
        </p:txBody>
      </p:sp>
    </p:spTree>
    <p:extLst>
      <p:ext uri="{BB962C8B-B14F-4D97-AF65-F5344CB8AC3E}">
        <p14:creationId xmlns:p14="http://schemas.microsoft.com/office/powerpoint/2010/main" val="39023556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 ليصنع رحمة مع نفوسنا , و يغفر لنا خطايانا . أيتها العذراء مريم والدة الإله , القديسة الشفيعة الأمينة لجنس البشرية , اشفعي فينا أمام المسيح الذي ولدته لكي ينعم علينا بغفران خطايانا . السلام لك أيتها العذراء , الملكة الحقيقية . </a:t>
            </a:r>
            <a:endParaRPr lang="en-US" dirty="0"/>
          </a:p>
        </p:txBody>
      </p:sp>
    </p:spTree>
    <p:extLst>
      <p:ext uri="{BB962C8B-B14F-4D97-AF65-F5344CB8AC3E}">
        <p14:creationId xmlns:p14="http://schemas.microsoft.com/office/powerpoint/2010/main" val="21104844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السلام لفخر جنسنا , ولدت لنا عمانوئيل . نسألك : اذكرينا , أيتها الشفيعة المؤتمنة , أمام ربنا يسوع المسيح , ليغفر لنا خطايانا .</a:t>
            </a:r>
            <a:endParaRPr lang="en-US" dirty="0"/>
          </a:p>
        </p:txBody>
      </p:sp>
    </p:spTree>
    <p:extLst>
      <p:ext uri="{BB962C8B-B14F-4D97-AF65-F5344CB8AC3E}">
        <p14:creationId xmlns:p14="http://schemas.microsoft.com/office/powerpoint/2010/main" val="18540121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solidFill>
                  <a:schemeClr val="bg1"/>
                </a:solidFill>
              </a:rPr>
              <a:t>نعظمك يا أم النور </a:t>
            </a:r>
            <a:r>
              <a:rPr lang="ar-EG" dirty="0"/>
              <a:t>الحقيقي ونمجدك أيتها العذراء القديسة والدة الإله, لأنك ولدت لنا مخلص العالم, أتى وخلص نفوسنا. المجد لك يا سيدنا وملكنا المسيح, فخر الرسل, إكليل الشهداء, تهليل الصديقين, ثبات الكنائس, غفران الخطايا. </a:t>
            </a:r>
          </a:p>
        </p:txBody>
      </p:sp>
    </p:spTree>
    <p:extLst>
      <p:ext uri="{BB962C8B-B14F-4D97-AF65-F5344CB8AC3E}">
        <p14:creationId xmlns:p14="http://schemas.microsoft.com/office/powerpoint/2010/main" val="15657015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نبشر بالثالوث القدوس , لاهوت واحد, نسجد له ونمجده. يا رب ارحم . يا رب ارحم . يا رب بارك .   آمين . </a:t>
            </a:r>
          </a:p>
        </p:txBody>
      </p:sp>
    </p:spTree>
    <p:extLst>
      <p:ext uri="{BB962C8B-B14F-4D97-AF65-F5344CB8AC3E}">
        <p14:creationId xmlns:p14="http://schemas.microsoft.com/office/powerpoint/2010/main" val="279722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تين أواوشت إمموك بإخرستوس نيم بيك يوت إن آغاثوس نيم بي إبنفما إثؤواب جي آك إي أك سوتي إممون ناي نان </a:t>
            </a:r>
            <a:endParaRPr lang="en-US" dirty="0">
              <a:solidFill>
                <a:schemeClr val="bg1"/>
              </a:solidFill>
            </a:endParaRPr>
          </a:p>
        </p:txBody>
      </p:sp>
    </p:spTree>
    <p:extLst>
      <p:ext uri="{BB962C8B-B14F-4D97-AF65-F5344CB8AC3E}">
        <p14:creationId xmlns:p14="http://schemas.microsoft.com/office/powerpoint/2010/main" val="42682357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solidFill>
                  <a:schemeClr val="bg1"/>
                </a:solidFill>
              </a:rPr>
              <a:t>بالحقيقة نؤمن</a:t>
            </a:r>
            <a:r>
              <a:rPr lang="ar-EG" dirty="0"/>
              <a:t> باله واحد, الله الآب, ضابط الكل, خالق السماء و الأرض, ما يرى وما لا يرى . نؤمن برب واحد يسوع المسيح, ابن الله الوحيد, المولود من الآب قبل كل الدهور, نور من نور, إله حق من إله حق, مولود غير مخلوق, </a:t>
            </a:r>
          </a:p>
        </p:txBody>
      </p:sp>
    </p:spTree>
    <p:extLst>
      <p:ext uri="{BB962C8B-B14F-4D97-AF65-F5344CB8AC3E}">
        <p14:creationId xmlns:p14="http://schemas.microsoft.com/office/powerpoint/2010/main" val="10136798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مساوِ للآب في الجوهر, الذي به كان كل شئ. هذا الذي من أجلنا نحن البشر, ومن أجل خلاصنا, نزل من السماء وتجسد من الروح القدس. ومن مريم العذراء تأنس, وصلب عنا على عهد بيلاطس البنطي ,</a:t>
            </a:r>
          </a:p>
        </p:txBody>
      </p:sp>
    </p:spTree>
    <p:extLst>
      <p:ext uri="{BB962C8B-B14F-4D97-AF65-F5344CB8AC3E}">
        <p14:creationId xmlns:p14="http://schemas.microsoft.com/office/powerpoint/2010/main" val="3864035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 تألم وقبر وقام من الأموات في اليوم الثالث كما في الكتب, وصعد الى السموات, وجلس عن يمين أبيه, وأيضا يأتي في مجده ليدين الأحياء و الأموات, الذي ليس لملكه انقضاء.</a:t>
            </a:r>
            <a:endParaRPr lang="en-US" dirty="0"/>
          </a:p>
        </p:txBody>
      </p:sp>
    </p:spTree>
    <p:extLst>
      <p:ext uri="{BB962C8B-B14F-4D97-AF65-F5344CB8AC3E}">
        <p14:creationId xmlns:p14="http://schemas.microsoft.com/office/powerpoint/2010/main" val="7450053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solidFill>
                  <a:schemeClr val="bg1"/>
                </a:solidFill>
              </a:rPr>
              <a:t>نعم نؤمن </a:t>
            </a:r>
            <a:r>
              <a:rPr lang="ar-EG" dirty="0"/>
              <a:t>بالروح القدس, الرب المحيي المنبثق من الآب . نسجد له ونمجده مع الآب و الابن الناطق في الأنبياء . و بكنيسة واحدة مقدسة جامعة رسولية . </a:t>
            </a:r>
            <a:endParaRPr lang="en-US" dirty="0"/>
          </a:p>
        </p:txBody>
      </p:sp>
    </p:spTree>
    <p:extLst>
      <p:ext uri="{BB962C8B-B14F-4D97-AF65-F5344CB8AC3E}">
        <p14:creationId xmlns:p14="http://schemas.microsoft.com/office/powerpoint/2010/main" val="34191592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ونعترف بمعمودية واحدة لمغفرة الخطايا. و ننتظر قيامة الأموات وحياة الدهر الآتي. آمين .</a:t>
            </a:r>
            <a:endParaRPr lang="en-US" dirty="0"/>
          </a:p>
        </p:txBody>
      </p:sp>
    </p:spTree>
    <p:extLst>
      <p:ext uri="{BB962C8B-B14F-4D97-AF65-F5344CB8AC3E}">
        <p14:creationId xmlns:p14="http://schemas.microsoft.com/office/powerpoint/2010/main" val="364928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يا رب أرحم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أرحمنا يا الله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اسمعنا وارحمنا </a:t>
            </a:r>
            <a:r>
              <a:rPr lang="ar-SA" altLang="en-US" sz="4400" b="1" dirty="0">
                <a:latin typeface="Tiranti Solid LET" pitchFamily="2" charset="0"/>
                <a:cs typeface="+mj-cs"/>
              </a:rPr>
              <a:t>(41  مرة ) .</a:t>
            </a:r>
          </a:p>
        </p:txBody>
      </p:sp>
    </p:spTree>
    <p:extLst>
      <p:ext uri="{BB962C8B-B14F-4D97-AF65-F5344CB8AC3E}">
        <p14:creationId xmlns:p14="http://schemas.microsoft.com/office/powerpoint/2010/main" val="31093513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a:t>
            </a:r>
            <a:r>
              <a:rPr lang="ar-EG" dirty="0"/>
              <a:t>، 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23874552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29744854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17231795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427392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روحك القدوس يا رب الذي أرسلته على تلاميذك القديسين ورسلك المكرمين في الساعة الثالثة، هذا لا تنزعه منا أيها الصالح، لكن جدده في أحشائنا. </a:t>
            </a:r>
            <a:endParaRPr lang="en-US" dirty="0"/>
          </a:p>
        </p:txBody>
      </p:sp>
    </p:spTree>
    <p:extLst>
      <p:ext uri="{BB962C8B-B14F-4D97-AF65-F5344CB8AC3E}">
        <p14:creationId xmlns:p14="http://schemas.microsoft.com/office/powerpoint/2010/main" val="24803925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EG" dirty="0"/>
              <a:t>إبشويس ناي نان الليلويا . خين إفران إم فيوت نيم إبشيري نيم بي إبنفما إثؤواب أونوتي إن أوأوت أمين . تسبحة الساعة الثانية عشر من النهار المبارك، أقدمها للمسيح ملكي وإلهي، وأرجوه أن يغفر لي خطاياي.</a:t>
            </a:r>
          </a:p>
        </p:txBody>
      </p:sp>
    </p:spTree>
    <p:extLst>
      <p:ext uri="{BB962C8B-B14F-4D97-AF65-F5344CB8AC3E}">
        <p14:creationId xmlns:p14="http://schemas.microsoft.com/office/powerpoint/2010/main" val="3311211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1351970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ذوكصاصي أوثيوس إيمون, قدوس قدوس. فصل من بشارة معلمنا لوقا البشير بركاته معنا آمين </a:t>
            </a:r>
            <a:endParaRPr lang="en-US" dirty="0"/>
          </a:p>
        </p:txBody>
      </p:sp>
    </p:spTree>
    <p:extLst>
      <p:ext uri="{BB962C8B-B14F-4D97-AF65-F5344CB8AC3E}">
        <p14:creationId xmlns:p14="http://schemas.microsoft.com/office/powerpoint/2010/main" val="32424741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وإذا إنسان كان بأورشليم اسمه سمعان، وهذا الإنسان كان بارا تقيا متوقعا تعزية إسرائيل، والروح القدس كان عليه. وكان قد أعلم بوحي من الروح القدس أنه لا يرى الموت قبل أن يعاين المسيح الرب. فأقبل بالروح إلى الهيكل.</a:t>
            </a:r>
          </a:p>
        </p:txBody>
      </p:sp>
    </p:spTree>
    <p:extLst>
      <p:ext uri="{BB962C8B-B14F-4D97-AF65-F5344CB8AC3E}">
        <p14:creationId xmlns:p14="http://schemas.microsoft.com/office/powerpoint/2010/main" val="28053090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lnSpcReduction="10000"/>
          </a:bodyPr>
          <a:lstStyle/>
          <a:p>
            <a:r>
              <a:rPr lang="ar-EG" dirty="0"/>
              <a:t> ولما دخل بالطفل يسوع أبواه ليصنعا عنه كما يجب في الناموس،</a:t>
            </a:r>
            <a:r>
              <a:rPr lang="ar-SA" altLang="en-US" sz="4400" b="1" dirty="0">
                <a:latin typeface="Times New Roman" panose="02020603050405020304" pitchFamily="18" charset="0"/>
                <a:cs typeface="Times New Roman" panose="02020603050405020304" pitchFamily="18" charset="0"/>
              </a:rPr>
              <a:t> حمله سمعان على ذراعيه وبارك الله قائلا: الآن يا سيدي تطلق عبدك بسلام حسب قولك، لأن عيني قد أبصرتا خلاصك الذي أعددته قدام جميع الشعوب. نورا تجلى للأمم، ومجدا لشعبك إسرائيل.</a:t>
            </a:r>
            <a:r>
              <a:rPr lang="ar-EG" dirty="0"/>
              <a:t> </a:t>
            </a:r>
            <a:endParaRPr lang="en-US" dirty="0"/>
          </a:p>
        </p:txBody>
      </p:sp>
    </p:spTree>
    <p:extLst>
      <p:ext uri="{BB962C8B-B14F-4D97-AF65-F5344CB8AC3E}">
        <p14:creationId xmlns:p14="http://schemas.microsoft.com/office/powerpoint/2010/main" val="22345556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8000" b="1" dirty="0">
                <a:latin typeface="Times New Roman" panose="02020603050405020304" pitchFamily="18" charset="0"/>
                <a:cs typeface="Times New Roman" panose="02020603050405020304" pitchFamily="18" charset="0"/>
              </a:rPr>
              <a:t>والمجد لله دائما</a:t>
            </a:r>
            <a:endParaRPr lang="en-US" sz="8000" dirty="0"/>
          </a:p>
        </p:txBody>
      </p:sp>
    </p:spTree>
    <p:extLst>
      <p:ext uri="{BB962C8B-B14F-4D97-AF65-F5344CB8AC3E}">
        <p14:creationId xmlns:p14="http://schemas.microsoft.com/office/powerpoint/2010/main" val="36873421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KW" altLang="en-US" sz="4400" b="1" dirty="0">
                <a:solidFill>
                  <a:schemeClr val="bg1"/>
                </a:solidFill>
                <a:latin typeface="Times New Roman" panose="02020603050405020304" pitchFamily="18" charset="0"/>
                <a:cs typeface="Times New Roman" panose="02020603050405020304" pitchFamily="18" charset="0"/>
              </a:rPr>
              <a:t>تين أواوشت إمموك بإخرستوس نيم بيك يوت إن آغاثوس نيم بي إبنفما إثؤواب جي آك إي أك سوتي إممون ناي نان</a:t>
            </a:r>
            <a:endParaRPr lang="en-US" dirty="0">
              <a:solidFill>
                <a:schemeClr val="bg1"/>
              </a:solidFill>
            </a:endParaRPr>
          </a:p>
        </p:txBody>
      </p:sp>
    </p:spTree>
    <p:extLst>
      <p:ext uri="{BB962C8B-B14F-4D97-AF65-F5344CB8AC3E}">
        <p14:creationId xmlns:p14="http://schemas.microsoft.com/office/powerpoint/2010/main" val="393428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هوذا أنا عتيد أن أقف أمام الديان العادل، مرعوبا ومرتعبا من كثرة ذنوبي، لأن العمر المنقضي في الملاهي يستوجب الدينونة. لكن توبي يا نفسي مادمتِ في الأرض ساكنة، لأن التراب في القبر لا يسبح. وليس في الموتى من يذكر، </a:t>
            </a:r>
            <a:endParaRPr lang="en-US" dirty="0"/>
          </a:p>
        </p:txBody>
      </p:sp>
    </p:spTree>
    <p:extLst>
      <p:ext uri="{BB962C8B-B14F-4D97-AF65-F5344CB8AC3E}">
        <p14:creationId xmlns:p14="http://schemas.microsoft.com/office/powerpoint/2010/main" val="14470876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ولا في الجحيم من يشكر. بل انهضي من رقاد الكسل وتضرعي إلى المخلص بالتوبة قائلة: اللهم ارحمني وخلصني</a:t>
            </a:r>
            <a:endParaRPr lang="en-US" dirty="0"/>
          </a:p>
        </p:txBody>
      </p:sp>
    </p:spTree>
    <p:extLst>
      <p:ext uri="{BB962C8B-B14F-4D97-AF65-F5344CB8AC3E}">
        <p14:creationId xmlns:p14="http://schemas.microsoft.com/office/powerpoint/2010/main" val="33570192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22347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dirty="0">
                <a:latin typeface="Times New Roman" panose="02020603050405020304" pitchFamily="18" charset="0"/>
                <a:cs typeface="Times New Roman" panose="02020603050405020304" pitchFamily="18" charset="0"/>
              </a:rPr>
              <a:t>قلبا نقيا اخلق فيَّ يا الله، وروحا مستقيما جدد في أحشائي. لا تطرحني من قدام وجهك، وروحك القدوس لا تنزعه منى.</a:t>
            </a:r>
            <a:endParaRPr lang="en-US" dirty="0"/>
          </a:p>
        </p:txBody>
      </p:sp>
    </p:spTree>
    <p:extLst>
      <p:ext uri="{BB962C8B-B14F-4D97-AF65-F5344CB8AC3E}">
        <p14:creationId xmlns:p14="http://schemas.microsoft.com/office/powerpoint/2010/main" val="317972735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لو كان العمر ثابتا وهذا العالم مؤبدا، لكان لك يا نفسي حجة واضحة، لكن إذا انكشفت أفعالك الرديئة وشرورك القبيحة أمام الديان العادل، فأيَّ جواب تجيبين وأنت على سرير الخطايا منطرحة، وفى إخضاع الجسد متهاونة؟ </a:t>
            </a:r>
            <a:endParaRPr lang="en-US" dirty="0"/>
          </a:p>
        </p:txBody>
      </p:sp>
    </p:spTree>
    <p:extLst>
      <p:ext uri="{BB962C8B-B14F-4D97-AF65-F5344CB8AC3E}">
        <p14:creationId xmlns:p14="http://schemas.microsoft.com/office/powerpoint/2010/main" val="363058830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أيها المسيح إلهنا لكرسي حكمك المرهوب أفزع، ولمجلس دينونتك أخشع، ولنور شعاع لاهوتك أجزع، أنا الشقي المتدنس، الراقد على فراشي المتهاون في حياتي. لكنى أتخذ صورة العشار قارعا صدري، قائلا: اللهم اغفر لي فإني خاطى.</a:t>
            </a:r>
            <a:endParaRPr lang="en-US" dirty="0"/>
          </a:p>
        </p:txBody>
      </p:sp>
    </p:spTree>
    <p:extLst>
      <p:ext uri="{BB962C8B-B14F-4D97-AF65-F5344CB8AC3E}">
        <p14:creationId xmlns:p14="http://schemas.microsoft.com/office/powerpoint/2010/main" val="5321795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33102516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أيتها العذراء الطاهرة أسبلي ظلك السريع المعونة على عبدك. وأبعدي أمواج الأفكار الرديئة عنى. وأنهضي نفسي المريضة للصلاة والسهر،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2250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لأنها استغرقت في سُبات عميق. فإنك أم قادرة رحيمة معينة، والدة ينبوع الحياة، ملكي والهي، يسوع المسيح رجائي.</a:t>
            </a:r>
            <a:endParaRPr lang="en-US" dirty="0"/>
          </a:p>
        </p:txBody>
      </p:sp>
    </p:spTree>
    <p:extLst>
      <p:ext uri="{BB962C8B-B14F-4D97-AF65-F5344CB8AC3E}">
        <p14:creationId xmlns:p14="http://schemas.microsoft.com/office/powerpoint/2010/main" val="1330139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solidFill>
                  <a:schemeClr val="bg1"/>
                </a:solidFill>
                <a:latin typeface="Times New Roman" panose="02020603050405020304" pitchFamily="18" charset="0"/>
                <a:cs typeface="Times New Roman" panose="02020603050405020304" pitchFamily="18" charset="0"/>
              </a:rPr>
              <a:t>تفضل يا رب </a:t>
            </a:r>
            <a:r>
              <a:rPr lang="ar-SA" altLang="en-US" sz="4400" b="1" dirty="0">
                <a:latin typeface="Times New Roman" panose="02020603050405020304" pitchFamily="18" charset="0"/>
                <a:cs typeface="Times New Roman" panose="02020603050405020304" pitchFamily="18" charset="0"/>
              </a:rPr>
              <a:t>أن تحفظنا في هذا اليوم بغير خطية. مبارك أنت أيها الرب إله آبائنا ومتزايد بركة، واسمك القدوس مملوء مجدا إلى الأبد.أمين. فلتكن رحمتك علينا يا رب كمثل اتكالنا عليك، لأن أعين الكل تترجاك،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98253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لأنك أنت الذي تعطيهم طعامهم في حينه. اسمعنا يا الله مخلصنا يا رجاء أقطار الأرض كلها. وأنت يا رب تحفظنا وتنجينا من هذا الجيل وإلى الأبد.أمين.</a:t>
            </a:r>
            <a:endParaRPr lang="en-US" dirty="0"/>
          </a:p>
        </p:txBody>
      </p:sp>
    </p:spTree>
    <p:extLst>
      <p:ext uri="{BB962C8B-B14F-4D97-AF65-F5344CB8AC3E}">
        <p14:creationId xmlns:p14="http://schemas.microsoft.com/office/powerpoint/2010/main" val="981342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مبارك أنت يا رب، علمني عدلك، مبارك أنت يا رب، فهمني حقوقك. مبارك أنت يا رب، أنر لي برك. يا رب رحمتك دائمة إلى الأبد. أعمال يديك يا رب لا ترفضها،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9782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لأنك صرت لي ملجأ من جيل إلى جيل. أنا طلبت الرب وقلت: ارحمني وخلص نفسي، فإني أخطأت إليك. يا رب التجأت إليك فخلصني، وعلمني أن أصنع مشيئتك.</a:t>
            </a:r>
            <a:endParaRPr lang="en-US" dirty="0"/>
          </a:p>
        </p:txBody>
      </p:sp>
    </p:spTree>
    <p:extLst>
      <p:ext uri="{BB962C8B-B14F-4D97-AF65-F5344CB8AC3E}">
        <p14:creationId xmlns:p14="http://schemas.microsoft.com/office/powerpoint/2010/main" val="640089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لأنك أنت هو إلهي، وعندك ينبوع الحياة، وبنورك يا رب نعاين النور. فلتأت رحمتك للذين يعرفونك، وبرك للمستقيمي القلوب. لك تجب البركة. لك يحق التسبيح. لك ينبغي التمجيد</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80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8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28596605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أيها الآب والابن والروح القدس، الكائن منذ البدء والآن وإلى الأبد.آمين. جيد هو الاعتراف للرب، والترتيل لاسمك أيها العلي. أن يخبر برحمتك في الغدوات، وحقك في كل ليلة.</a:t>
            </a:r>
            <a:endParaRPr lang="en-US" dirty="0"/>
          </a:p>
        </p:txBody>
      </p:sp>
    </p:spTree>
    <p:extLst>
      <p:ext uri="{BB962C8B-B14F-4D97-AF65-F5344CB8AC3E}">
        <p14:creationId xmlns:p14="http://schemas.microsoft.com/office/powerpoint/2010/main" val="1630419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normAutofit/>
          </a:bodyPr>
          <a:lstStyle/>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ولد من العذراء ارحمنا. </a:t>
            </a:r>
            <a:endParaRPr lang="ar-EG" altLang="en-US" b="1" dirty="0">
              <a:latin typeface="Tiranti Solid LET" pitchFamily="2" charset="0"/>
              <a:cs typeface="Traditional Arabic" panose="02020603050405020304" pitchFamily="18" charset="-78"/>
            </a:endParaRPr>
          </a:p>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صلب عنا ارحمنا . </a:t>
            </a:r>
            <a:endParaRPr lang="ar-EG" altLang="en-US" b="1" dirty="0">
              <a:latin typeface="Tiranti Solid LET" pitchFamily="2" charset="0"/>
              <a:cs typeface="Traditional Arabic" panose="02020603050405020304" pitchFamily="18" charset="-78"/>
            </a:endParaRPr>
          </a:p>
          <a:p>
            <a:pPr algn="ctr" rtl="1" eaLnBrk="1" hangingPunct="1">
              <a:spcBef>
                <a:spcPts val="0"/>
              </a:spcBef>
            </a:pPr>
            <a:r>
              <a:rPr lang="ar-SA" altLang="en-US" b="1" dirty="0">
                <a:solidFill>
                  <a:srgbClr val="FF0000"/>
                </a:solidFill>
                <a:latin typeface="Tiranti Solid LET" pitchFamily="2" charset="0"/>
                <a:cs typeface="Traditional Arabic" panose="02020603050405020304" pitchFamily="18" charset="-78"/>
              </a:rPr>
              <a:t>قدوس الله</a:t>
            </a:r>
            <a:r>
              <a:rPr lang="ar-SA" altLang="en-US" b="1" dirty="0">
                <a:latin typeface="Tiranti Solid LET" pitchFamily="2" charset="0"/>
                <a:cs typeface="Traditional Arabic" panose="02020603050405020304" pitchFamily="18" charset="-78"/>
              </a:rPr>
              <a:t> , قدوس القوي , قدوس الحي الذي لا يموت. الذي قام من الاموات</a:t>
            </a:r>
          </a:p>
        </p:txBody>
      </p:sp>
    </p:spTree>
    <p:extLst>
      <p:ext uri="{BB962C8B-B14F-4D97-AF65-F5344CB8AC3E}">
        <p14:creationId xmlns:p14="http://schemas.microsoft.com/office/powerpoint/2010/main" val="3644925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SA" altLang="en-US" sz="4400" b="1" dirty="0">
                <a:latin typeface="Tiranti Solid LET" pitchFamily="2" charset="0"/>
                <a:cs typeface="Traditional Arabic" panose="02020603050405020304" pitchFamily="18" charset="-78"/>
              </a:rPr>
              <a:t>وصعد إلي السموات ارحمنا .</a:t>
            </a:r>
            <a:r>
              <a:rPr lang="ar-SA" altLang="en-US" sz="4400" b="1" dirty="0">
                <a:solidFill>
                  <a:srgbClr val="FF0000"/>
                </a:solidFill>
                <a:latin typeface="Tiranti Solid LET" pitchFamily="2" charset="0"/>
                <a:cs typeface="Traditional Arabic" panose="02020603050405020304" pitchFamily="18" charset="-78"/>
              </a:rPr>
              <a:t> المجد</a:t>
            </a:r>
            <a:r>
              <a:rPr lang="ar-SA" altLang="en-US" sz="4400" b="1" dirty="0">
                <a:latin typeface="Tiranti Solid LET" pitchFamily="2" charset="0"/>
                <a:cs typeface="Traditional Arabic" panose="02020603050405020304" pitchFamily="18" charset="-78"/>
              </a:rPr>
              <a:t> للآب والابن والروح القدس, الآن وكل أوان وإلي دهر الدهور آمين</a:t>
            </a:r>
            <a:r>
              <a:rPr lang="ar-EG" altLang="en-US" sz="4400" b="1" dirty="0">
                <a:latin typeface="Tiranti Solid LET" pitchFamily="2" charset="0"/>
                <a:cs typeface="Traditional Arabic" panose="02020603050405020304" pitchFamily="18" charset="-78"/>
              </a:rPr>
              <a:t>. </a:t>
            </a:r>
            <a:r>
              <a:rPr lang="ar-SA" altLang="en-US" sz="4400" b="1" dirty="0">
                <a:solidFill>
                  <a:srgbClr val="FF0000"/>
                </a:solidFill>
                <a:latin typeface="Tiranti Solid LET" pitchFamily="2" charset="0"/>
                <a:cs typeface="Traditional Arabic" panose="02020603050405020304" pitchFamily="18" charset="-78"/>
              </a:rPr>
              <a:t>أيها الثالوث</a:t>
            </a:r>
            <a:r>
              <a:rPr lang="ar-SA" altLang="en-US" sz="4400" b="1" dirty="0">
                <a:latin typeface="Tiranti Solid LET" pitchFamily="2" charset="0"/>
                <a:cs typeface="Traditional Arabic" panose="02020603050405020304" pitchFamily="18" charset="-78"/>
              </a:rPr>
              <a:t> القدوس ارحمنا. ايها الثالوث القدوس ارحمنا, ايها الثالوث القدوس ارحمنا. يارب اغفر لنا خطايانا. يارب اغفر لنا آثامنا. يارب اغفر لنا زلاتنا. يارب افتقد مرضى</a:t>
            </a:r>
            <a:endParaRPr lang="en-US" dirty="0"/>
          </a:p>
        </p:txBody>
      </p:sp>
    </p:spTree>
    <p:extLst>
      <p:ext uri="{BB962C8B-B14F-4D97-AF65-F5344CB8AC3E}">
        <p14:creationId xmlns:p14="http://schemas.microsoft.com/office/powerpoint/2010/main" val="78592158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SA" altLang="en-US" sz="4400" b="1" dirty="0">
                <a:latin typeface="Tiranti Solid LET" pitchFamily="2" charset="0"/>
                <a:cs typeface="Traditional Arabic" panose="02020603050405020304" pitchFamily="18" charset="-78"/>
              </a:rPr>
              <a:t>شعبك</a:t>
            </a:r>
            <a:r>
              <a:rPr lang="en-US" altLang="en-US" sz="4400" b="1" dirty="0">
                <a:latin typeface="Tiranti Solid LET" pitchFamily="2" charset="0"/>
                <a:cs typeface="Traditional Arabic" panose="02020603050405020304" pitchFamily="18" charset="-78"/>
              </a:rPr>
              <a:t> </a:t>
            </a:r>
            <a:r>
              <a:rPr lang="ar-SA" altLang="en-US" sz="4400" b="1" dirty="0">
                <a:latin typeface="Tiranti Solid LET" pitchFamily="2" charset="0"/>
                <a:cs typeface="Traditional Arabic" panose="02020603050405020304" pitchFamily="18" charset="-78"/>
              </a:rPr>
              <a:t>اشفهم من اجل اسمك القدوس. أباؤنا وأخواتنا الذين رقدوا, يارب نيح نفوسهم. يا من هو بلا خطية يارب ارحمنا. يا من بلا خطية يارب أعنا واقبل طلبتنا إليك. لأن لك المجد والعزة والتقديس المثلث. يارب ارحم. يارب ارحم. يارب بارك آمين.</a:t>
            </a:r>
            <a:endParaRPr lang="en-US" dirty="0"/>
          </a:p>
        </p:txBody>
      </p:sp>
    </p:spTree>
    <p:extLst>
      <p:ext uri="{BB962C8B-B14F-4D97-AF65-F5344CB8AC3E}">
        <p14:creationId xmlns:p14="http://schemas.microsoft.com/office/powerpoint/2010/main" val="5807842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علي الأرض. خبزنا الذي للغد اعطنا اليوم. واغفر لنا ذنوبنا كما نغفر نحن أيضا للمذنبين إلينا ولا تدخلنا في تجربة. لكن نجنا من الشرير. بالمسيح يسوع ربنا لان لك الملك والقوة والمجد إلى الأبد آمين.</a:t>
            </a:r>
          </a:p>
        </p:txBody>
      </p:sp>
    </p:spTree>
    <p:extLst>
      <p:ext uri="{BB962C8B-B14F-4D97-AF65-F5344CB8AC3E}">
        <p14:creationId xmlns:p14="http://schemas.microsoft.com/office/powerpoint/2010/main" val="20121155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solidFill>
                  <a:schemeClr val="bg1"/>
                </a:solidFill>
              </a:rPr>
              <a:t>السلام لك </a:t>
            </a:r>
            <a:r>
              <a:rPr lang="ar-EG" dirty="0"/>
              <a:t>. نسألك أيتها القديسة الممتلئة مجدا العذراء كل حين , والدة الإله أم المسيح , اصعدي صلواتنا إلي ابنك الحبيب ليغفر لنا خطيانا . السلام للتي ولدت لنا النور الحقيقي المسيح إلهنا , العذراء القديسة اسألي الرب عنا ,</a:t>
            </a:r>
          </a:p>
        </p:txBody>
      </p:sp>
    </p:spTree>
    <p:extLst>
      <p:ext uri="{BB962C8B-B14F-4D97-AF65-F5344CB8AC3E}">
        <p14:creationId xmlns:p14="http://schemas.microsoft.com/office/powerpoint/2010/main" val="2098953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 ليصنع رحمة مع نفوسنا , و يغفر لنا خطايانا . أيتها العذراء مريم والدة الإله , القديسة الشفيعة الأمينة لجنس البشرية , اشفعي فينا أمام المسيح الذي ولدته لكي ينعم علينا بغفران خطايانا . السلام لك أيتها العذراء , الملكة الحقيقية . </a:t>
            </a:r>
            <a:endParaRPr lang="en-US" dirty="0"/>
          </a:p>
        </p:txBody>
      </p:sp>
    </p:spTree>
    <p:extLst>
      <p:ext uri="{BB962C8B-B14F-4D97-AF65-F5344CB8AC3E}">
        <p14:creationId xmlns:p14="http://schemas.microsoft.com/office/powerpoint/2010/main" val="32483376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السلام لفخر جنسنا , ولدت لنا عمانوئيل . نسألك : اذكرينا , أيتها الشفيعة المؤتمنة , أمام ربنا يسوع المسيح , ليغفر لنا خطايانا .</a:t>
            </a:r>
            <a:endParaRPr lang="en-US" dirty="0"/>
          </a:p>
        </p:txBody>
      </p:sp>
    </p:spTree>
    <p:extLst>
      <p:ext uri="{BB962C8B-B14F-4D97-AF65-F5344CB8AC3E}">
        <p14:creationId xmlns:p14="http://schemas.microsoft.com/office/powerpoint/2010/main" val="16938786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solidFill>
                  <a:schemeClr val="bg1"/>
                </a:solidFill>
              </a:rPr>
              <a:t>نعظمك يا أم النور </a:t>
            </a:r>
            <a:r>
              <a:rPr lang="ar-EG" dirty="0"/>
              <a:t>الحقيقي ونمجدك أيتها العذراء القديسة والدة الإله, لأنك ولدت لنا مخلص العالم, أتى وخلص نفوسنا. المجد لك يا سيدنا وملكنا المسيح, فخر الرسل, إكليل الشهداء, تهليل الصديقين, ثبات الكنائس, غفران الخطايا. </a:t>
            </a:r>
          </a:p>
        </p:txBody>
      </p:sp>
    </p:spTree>
    <p:extLst>
      <p:ext uri="{BB962C8B-B14F-4D97-AF65-F5344CB8AC3E}">
        <p14:creationId xmlns:p14="http://schemas.microsoft.com/office/powerpoint/2010/main" val="4488820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نبشر بالثالوث القدوس , لاهوت واحد, نسجد له ونمجده. يا رب ارحم . يا رب ارحم . يا رب بارك .   آمين . </a:t>
            </a:r>
          </a:p>
        </p:txBody>
      </p:sp>
    </p:spTree>
    <p:extLst>
      <p:ext uri="{BB962C8B-B14F-4D97-AF65-F5344CB8AC3E}">
        <p14:creationId xmlns:p14="http://schemas.microsoft.com/office/powerpoint/2010/main" val="344176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أيها الرب الذي أرسلتَ روح قدسك على تلاميذك القديسين ورسلك المكرمين في الساعة الثالثة، هذا لا تنزعه منا أيها الصالح. لكن نسألك أن تجدده في أحشائنا، يا ربنا يسوع المسيح ابن الله الكلمة، روحا مستقيما</a:t>
            </a:r>
            <a:endParaRPr lang="en-US" dirty="0"/>
          </a:p>
        </p:txBody>
      </p:sp>
    </p:spTree>
    <p:extLst>
      <p:ext uri="{BB962C8B-B14F-4D97-AF65-F5344CB8AC3E}">
        <p14:creationId xmlns:p14="http://schemas.microsoft.com/office/powerpoint/2010/main" val="63038884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solidFill>
                  <a:schemeClr val="bg1"/>
                </a:solidFill>
              </a:rPr>
              <a:t>بالحقيقة نؤمن </a:t>
            </a:r>
            <a:r>
              <a:rPr lang="ar-EG" dirty="0"/>
              <a:t>باله واحد, الله الآب, ضابط الكل, خالق السماء و الأرض, ما يرى وما لا يرى . نؤمن برب واحد يسوع المسيح, ابن الله الوحيد, المولود من الآب قبل كل الدهور, نور من نور, إله حق من إله حق, مولود غير مخلوق, </a:t>
            </a:r>
          </a:p>
        </p:txBody>
      </p:sp>
    </p:spTree>
    <p:extLst>
      <p:ext uri="{BB962C8B-B14F-4D97-AF65-F5344CB8AC3E}">
        <p14:creationId xmlns:p14="http://schemas.microsoft.com/office/powerpoint/2010/main" val="244651789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مساوِ للآب في الجوهر, الذي به كان كل شئ. هذا الذي من أجلنا نحن البشر, ومن أجل خلاصنا, نزل من السماء وتجسد من الروح القدس. ومن مريم العذراء تأنس, وصلب عنا على عهد بيلاطس البنطي ,</a:t>
            </a:r>
          </a:p>
        </p:txBody>
      </p:sp>
    </p:spTree>
    <p:extLst>
      <p:ext uri="{BB962C8B-B14F-4D97-AF65-F5344CB8AC3E}">
        <p14:creationId xmlns:p14="http://schemas.microsoft.com/office/powerpoint/2010/main" val="3690153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 تألم وقبر وقام من الأموات في اليوم الثالث كما في الكتب, وصعد الى السموات, وجلس عن يمين أبيه, وأيضا يأتي في مجده ليدين الأحياء و الأموات, الذي ليس لملكه انقضاء.</a:t>
            </a:r>
            <a:endParaRPr lang="en-US" dirty="0"/>
          </a:p>
        </p:txBody>
      </p:sp>
    </p:spTree>
    <p:extLst>
      <p:ext uri="{BB962C8B-B14F-4D97-AF65-F5344CB8AC3E}">
        <p14:creationId xmlns:p14="http://schemas.microsoft.com/office/powerpoint/2010/main" val="398029030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نعم نؤمن بالروح القدس, الرب المحيي المنبثق من الآب . نسجد له ونمجده مع الآب و الابن الناطق في الأنبياء . و بكنيسة واحدة مقدسة جامعة رسولية . </a:t>
            </a:r>
            <a:endParaRPr lang="en-US" dirty="0"/>
          </a:p>
        </p:txBody>
      </p:sp>
    </p:spTree>
    <p:extLst>
      <p:ext uri="{BB962C8B-B14F-4D97-AF65-F5344CB8AC3E}">
        <p14:creationId xmlns:p14="http://schemas.microsoft.com/office/powerpoint/2010/main" val="39540483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ونعترف بمعمودية واحدة لمغفرة الخطايا. و ننتظر قيامة الأموات وحياة الدهر الآتي. آمين .</a:t>
            </a:r>
            <a:endParaRPr lang="en-US" dirty="0"/>
          </a:p>
        </p:txBody>
      </p:sp>
    </p:spTree>
    <p:extLst>
      <p:ext uri="{BB962C8B-B14F-4D97-AF65-F5344CB8AC3E}">
        <p14:creationId xmlns:p14="http://schemas.microsoft.com/office/powerpoint/2010/main" val="38110216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FC079DD-93D6-8A4F-B8F9-B1CE0D4F3CDF}"/>
              </a:ext>
            </a:extLst>
          </p:cNvPr>
          <p:cNvSpPr>
            <a:spLocks noGrp="1"/>
          </p:cNvSpPr>
          <p:nvPr>
            <p:ph type="body" sz="quarter" idx="10"/>
          </p:nvPr>
        </p:nvSpPr>
        <p:spPr/>
        <p:txBody>
          <a:bodyPr/>
          <a:lstStyle/>
          <a:p>
            <a:r>
              <a:rPr lang="ar-EG" dirty="0"/>
              <a:t>نعم نسالك يا حمل الله يا حامل خطية العالم، إسمعنا وإرحمنا واغفر لنا خطايانا.</a:t>
            </a:r>
          </a:p>
        </p:txBody>
      </p:sp>
      <p:sp>
        <p:nvSpPr>
          <p:cNvPr id="5" name="Rectangle 4">
            <a:extLst>
              <a:ext uri="{FF2B5EF4-FFF2-40B4-BE49-F238E27FC236}">
                <a16:creationId xmlns:a16="http://schemas.microsoft.com/office/drawing/2014/main" id="{FDAFA8E8-E833-E426-DEE9-2D6B647D80D0}"/>
              </a:ext>
            </a:extLst>
          </p:cNvPr>
          <p:cNvSpPr/>
          <p:nvPr/>
        </p:nvSpPr>
        <p:spPr>
          <a:xfrm>
            <a:off x="11371505" y="-77615"/>
            <a:ext cx="2349577" cy="671440"/>
          </a:xfrm>
          <a:prstGeom prst="rect">
            <a:avLst/>
          </a:prstGeom>
          <a:noFill/>
        </p:spPr>
        <p:txBody>
          <a:bodyPr wrap="square" lIns="85826" tIns="42913" rIns="85826" bIns="42913">
            <a:spAutoFit/>
          </a:bodyPr>
          <a:lstStyle/>
          <a:p>
            <a:pPr algn="ct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157107350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يا رب أرحم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أرحمنا يا الله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اسمعنا وارحمنا </a:t>
            </a:r>
            <a:r>
              <a:rPr lang="ar-SA" altLang="en-US" sz="4400" b="1" dirty="0">
                <a:latin typeface="Tiranti Solid LET" pitchFamily="2" charset="0"/>
                <a:cs typeface="+mj-cs"/>
              </a:rPr>
              <a:t>(41  مرة ) .</a:t>
            </a:r>
          </a:p>
        </p:txBody>
      </p:sp>
    </p:spTree>
    <p:extLst>
      <p:ext uri="{BB962C8B-B14F-4D97-AF65-F5344CB8AC3E}">
        <p14:creationId xmlns:p14="http://schemas.microsoft.com/office/powerpoint/2010/main" val="224023478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a:t>
            </a:r>
            <a:r>
              <a:rPr lang="ar-EG" dirty="0"/>
              <a:t> 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12315887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217721408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419845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ومحييا، روح النبوءة والعفة، روح القداسة والعدالة والسلطة، أيها القادر على كل شيء، لأنك أنت هو ضياء نفوسنا. يا من يضئ لكل إنسان آت إلى العالم، ارحمنا.</a:t>
            </a:r>
            <a:endParaRPr lang="en-US" dirty="0"/>
          </a:p>
        </p:txBody>
      </p:sp>
    </p:spTree>
    <p:extLst>
      <p:ext uri="{BB962C8B-B14F-4D97-AF65-F5344CB8AC3E}">
        <p14:creationId xmlns:p14="http://schemas.microsoft.com/office/powerpoint/2010/main" val="5122185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29052007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C6E339-3066-C0BE-BD8E-B1A200FF19E9}"/>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CAA85A54-5D13-ABEF-EE3E-1B0ECC3831C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245429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altLang="en-US" sz="4400" b="1" dirty="0">
                <a:solidFill>
                  <a:schemeClr val="bg1"/>
                </a:solidFill>
                <a:latin typeface="Times New Roman" panose="02020603050405020304" pitchFamily="18" charset="0"/>
                <a:cs typeface="Times New Roman" panose="02020603050405020304" pitchFamily="18" charset="0"/>
              </a:rPr>
              <a:t>يا</a:t>
            </a:r>
            <a:r>
              <a:rPr lang="ar-SA" altLang="en-US" sz="4400" b="1" dirty="0">
                <a:solidFill>
                  <a:schemeClr val="bg1"/>
                </a:solidFill>
                <a:latin typeface="Times New Roman" panose="02020603050405020304" pitchFamily="18" charset="0"/>
                <a:cs typeface="Times New Roman" panose="02020603050405020304" pitchFamily="18" charset="0"/>
              </a:rPr>
              <a:t>رب جميع ما أخطأنا</a:t>
            </a:r>
            <a:r>
              <a:rPr lang="ar-SA" altLang="en-US" sz="4400" b="1" dirty="0">
                <a:latin typeface="Times New Roman" panose="02020603050405020304" pitchFamily="18" charset="0"/>
                <a:cs typeface="Times New Roman" panose="02020603050405020304" pitchFamily="18" charset="0"/>
              </a:rPr>
              <a:t> به إليك في هذا اليوم، إن كان بالفعل أو بالقول أو بالفكر أو بجميع الحواس، فاصفح واغفر لنا من أجل اسمك القدوس، كصالح ومحب للبشر. وأنعم علينا اللهم بليلة سالمة، </a:t>
            </a:r>
            <a:endParaRPr lang="en-US" dirty="0"/>
          </a:p>
        </p:txBody>
      </p:sp>
    </p:spTree>
    <p:extLst>
      <p:ext uri="{BB962C8B-B14F-4D97-AF65-F5344CB8AC3E}">
        <p14:creationId xmlns:p14="http://schemas.microsoft.com/office/powerpoint/2010/main" val="425630485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وبهذا النوم طاهرا من كل قلق. وأرسل لنا ملاك السلامة ليحرسنا من كل شر، ومن كل ضربة، ومن كل تجربة العدو. بالنعمة والرأفات ومحبة البشر اللواتي لابنك الوحيد ربنا وإلهنا ومخلصنا يسوع المسيح.</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9999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هذا الذي من قبله يليق بك معه المجد والإكرام والعزة. مع الروح القدس المحيي المساوي لك، الآن وكل أوان وإلى دهر الدهور. آمين.</a:t>
            </a:r>
            <a:endParaRPr lang="en-US" dirty="0"/>
          </a:p>
        </p:txBody>
      </p:sp>
    </p:spTree>
    <p:extLst>
      <p:ext uri="{BB962C8B-B14F-4D97-AF65-F5344CB8AC3E}">
        <p14:creationId xmlns:p14="http://schemas.microsoft.com/office/powerpoint/2010/main" val="40405335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solidFill>
                  <a:schemeClr val="bg1"/>
                </a:solidFill>
              </a:rPr>
              <a:t>ارحمنا يا الله ثم ارحمنا</a:t>
            </a:r>
            <a:r>
              <a:rPr lang="ar-EG" dirty="0"/>
              <a:t>. يا من في كل وقت وكل ساعة، في السماء وعلى الأرض، مسجود له وممجد. المسيح إلهنا الصالح، الطويل الروح، الكثير الرحمة، الجزيل التحنن، الذي يحب الصديقين ويرحم الخطاة الذين أولهم أنا. </a:t>
            </a:r>
          </a:p>
        </p:txBody>
      </p:sp>
    </p:spTree>
    <p:extLst>
      <p:ext uri="{BB962C8B-B14F-4D97-AF65-F5344CB8AC3E}">
        <p14:creationId xmlns:p14="http://schemas.microsoft.com/office/powerpoint/2010/main" val="36579383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الذي لا يشاء موت الخاطئ مثل ما يرجع ويحيا. الداعي الكل إلى الخلاص لأجل الموعد بالخيرات المنتظرة. يا رب اقبل منا في هذه الساعة وكل ساعة طلباتنا.</a:t>
            </a:r>
            <a:endParaRPr lang="en-US" dirty="0"/>
          </a:p>
        </p:txBody>
      </p:sp>
    </p:spTree>
    <p:extLst>
      <p:ext uri="{BB962C8B-B14F-4D97-AF65-F5344CB8AC3E}">
        <p14:creationId xmlns:p14="http://schemas.microsoft.com/office/powerpoint/2010/main" val="355050371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سهل حياتنا، وأرشدنا إلى العمل بوصاياك. قدس أرواحنا. طهر أجسامنا. قوم أفكارنا. نق نياتنا. اشف أمراضنا واغفر خطايانا. ونجنا من كل حزن رديء ووجع قلب. أحطنا بملائكتك القديسين، لكي نكون بمعسكرهم محفوظين ومرشدين</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52857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pPr algn="ctr" eaLnBrk="1" hangingPunct="1"/>
            <a:r>
              <a:rPr lang="ar-SA" altLang="en-US" sz="4400" b="1" dirty="0">
                <a:latin typeface="Times New Roman" panose="02020603050405020304" pitchFamily="18" charset="0"/>
                <a:cs typeface="Times New Roman" panose="02020603050405020304" pitchFamily="18" charset="0"/>
              </a:rPr>
              <a:t>، لنصل إلى اتحاد الإيمان وإلى معرفة مجدك غير المحسوس وغير المحدود، فإنك مبارك إلى الأبد. أمين.</a:t>
            </a:r>
          </a:p>
          <a:p>
            <a:pPr algn="ctr" eaLnBrk="1" hangingPunct="1"/>
            <a:r>
              <a:rPr lang="ar-SA" altLang="en-US" sz="4400" b="1" dirty="0">
                <a:latin typeface="Times New Roman" panose="02020603050405020304" pitchFamily="18" charset="0"/>
                <a:cs typeface="Times New Roman" panose="02020603050405020304" pitchFamily="18" charset="0"/>
              </a:rPr>
              <a:t>اللهم اجعلنا مستحقين أن نقول بشكر:</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2506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 </a:t>
            </a:r>
            <a:r>
              <a:rPr lang="ar-EG" dirty="0"/>
              <a:t>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232385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34838578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06DA97-1578-D518-4E6A-FE8BCAE21E08}"/>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نعم نسالك يا حمل الله يا حامل خطية العالم، إسمعنا وإرحمنا واغفر لنا خطايانا.</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11371505" y="-77615"/>
            <a:ext cx="2349577" cy="671440"/>
          </a:xfrm>
          <a:prstGeom prst="rect">
            <a:avLst/>
          </a:prstGeom>
          <a:noFill/>
        </p:spPr>
        <p:txBody>
          <a:bodyPr wrap="square" lIns="85826" tIns="42913" rIns="85826" bIns="42913">
            <a:spAutoFit/>
          </a:bodyPr>
          <a:lstStyle/>
          <a:p>
            <a:pPr algn="ct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387161157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124729-ABD8-A7F3-AA39-540EAAC561A3}"/>
              </a:ext>
            </a:extLst>
          </p:cNvPr>
          <p:cNvSpPr>
            <a:spLocks noGrp="1"/>
          </p:cNvSpPr>
          <p:nvPr>
            <p:ph type="body" sz="quarter" idx="10"/>
          </p:nvPr>
        </p:nvSpPr>
        <p:spPr/>
        <p:txBody>
          <a:bodyPr anchor="ctr">
            <a:normAutofit/>
          </a:bodyPr>
          <a:lstStyle/>
          <a:p>
            <a:r>
              <a:rPr lang="ar-EG" sz="5400" b="1" dirty="0">
                <a:ln>
                  <a:solidFill>
                    <a:schemeClr val="tx1"/>
                  </a:solidFill>
                </a:ln>
                <a:solidFill>
                  <a:srgbClr val="FFFF00"/>
                </a:solidFill>
                <a:cs typeface="Khalid Art bold" pitchFamily="2" charset="-78"/>
              </a:rPr>
              <a:t>كيريى اليسون: كيريى اليسون</a:t>
            </a:r>
            <a:r>
              <a:rPr lang="en-US" sz="5400" dirty="0">
                <a:ln>
                  <a:solidFill>
                    <a:schemeClr val="tx1"/>
                  </a:solidFill>
                </a:ln>
                <a:cs typeface="Khalid Art bold" pitchFamily="2" charset="-78"/>
              </a:rPr>
              <a:t> </a:t>
            </a:r>
            <a:r>
              <a:rPr lang="ar-EG" sz="5400" dirty="0">
                <a:ln>
                  <a:solidFill>
                    <a:schemeClr val="tx1"/>
                  </a:solidFill>
                </a:ln>
                <a:cs typeface="Khalid Art bold" pitchFamily="2" charset="-78"/>
              </a:rPr>
              <a:t>يارب ارحم </a:t>
            </a:r>
          </a:p>
          <a:p>
            <a:r>
              <a:rPr lang="ar-EG" sz="5400" b="1" dirty="0">
                <a:ln>
                  <a:solidFill>
                    <a:schemeClr val="tx1"/>
                  </a:solidFill>
                </a:ln>
                <a:solidFill>
                  <a:srgbClr val="FFFF00"/>
                </a:solidFill>
                <a:cs typeface="Khalid Art bold" pitchFamily="2" charset="-78"/>
              </a:rPr>
              <a:t>كيريى اليسون: كيريى اليسون ارحمنا يا الله</a:t>
            </a:r>
            <a:br>
              <a:rPr lang="ar-EG" sz="5400" b="1" dirty="0">
                <a:ln>
                  <a:solidFill>
                    <a:schemeClr val="tx1"/>
                  </a:solidFill>
                </a:ln>
                <a:solidFill>
                  <a:srgbClr val="FFFF00"/>
                </a:solidFill>
                <a:cs typeface="Khalid Art bold" pitchFamily="2" charset="-78"/>
              </a:rPr>
            </a:br>
            <a:r>
              <a:rPr lang="ar-EG" sz="5400" b="1" dirty="0">
                <a:ln>
                  <a:solidFill>
                    <a:schemeClr val="tx1"/>
                  </a:solidFill>
                </a:ln>
                <a:solidFill>
                  <a:srgbClr val="FFFF00"/>
                </a:solidFill>
                <a:cs typeface="Khalid Art bold" pitchFamily="2" charset="-78"/>
              </a:rPr>
              <a:t>كيريى اليسون: كيريى اليسون</a:t>
            </a:r>
            <a:r>
              <a:rPr lang="en-US" sz="5400" b="1" dirty="0">
                <a:ln>
                  <a:solidFill>
                    <a:schemeClr val="tx1"/>
                  </a:solidFill>
                </a:ln>
                <a:solidFill>
                  <a:srgbClr val="FFFF00"/>
                </a:solidFill>
                <a:cs typeface="Khalid Art bold" pitchFamily="2" charset="-78"/>
              </a:rPr>
              <a:t> </a:t>
            </a:r>
            <a:r>
              <a:rPr lang="ar-EG" sz="5400" b="1" dirty="0">
                <a:ln>
                  <a:solidFill>
                    <a:schemeClr val="tx1"/>
                  </a:solidFill>
                </a:ln>
                <a:solidFill>
                  <a:srgbClr val="FFFF00"/>
                </a:solidFill>
                <a:cs typeface="Khalid Art bold" pitchFamily="2" charset="-78"/>
              </a:rPr>
              <a:t>اسمعنا و ارحمنا</a:t>
            </a:r>
            <a:endParaRPr lang="en-US" sz="5400" dirty="0"/>
          </a:p>
        </p:txBody>
      </p:sp>
    </p:spTree>
    <p:extLst>
      <p:ext uri="{BB962C8B-B14F-4D97-AF65-F5344CB8AC3E}">
        <p14:creationId xmlns:p14="http://schemas.microsoft.com/office/powerpoint/2010/main" val="158510438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124729-ABD8-A7F3-AA39-540EAAC561A3}"/>
              </a:ext>
            </a:extLst>
          </p:cNvPr>
          <p:cNvSpPr>
            <a:spLocks noGrp="1"/>
          </p:cNvSpPr>
          <p:nvPr>
            <p:ph type="body" sz="quarter" idx="10"/>
          </p:nvPr>
        </p:nvSpPr>
        <p:spPr/>
        <p:txBody>
          <a:bodyPr anchor="ctr"/>
          <a:lstStyle/>
          <a:p>
            <a:r>
              <a:rPr lang="ar-EG" sz="4400" b="1" dirty="0">
                <a:ln>
                  <a:solidFill>
                    <a:schemeClr val="tx1"/>
                  </a:solidFill>
                </a:ln>
                <a:solidFill>
                  <a:srgbClr val="FFFF00"/>
                </a:solidFill>
                <a:cs typeface="Khalid Art bold" pitchFamily="2" charset="-78"/>
              </a:rPr>
              <a:t>قدوس، قدوس، قدوس، رب الصباؤوت. السماء والأرض مملوءتان من مجدك وكرامتك. ارحمنا يا الله الآب ضابط الكل. أيها الثالوث القدوس ارحمنا. أيها الرب إله القوات كن معنا، لأنه</a:t>
            </a:r>
            <a:endParaRPr lang="en-US" dirty="0"/>
          </a:p>
        </p:txBody>
      </p:sp>
    </p:spTree>
    <p:extLst>
      <p:ext uri="{BB962C8B-B14F-4D97-AF65-F5344CB8AC3E}">
        <p14:creationId xmlns:p14="http://schemas.microsoft.com/office/powerpoint/2010/main" val="36055491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124729-ABD8-A7F3-AA39-540EAAC561A3}"/>
              </a:ext>
            </a:extLst>
          </p:cNvPr>
          <p:cNvSpPr>
            <a:spLocks noGrp="1"/>
          </p:cNvSpPr>
          <p:nvPr>
            <p:ph type="body" sz="quarter" idx="10"/>
          </p:nvPr>
        </p:nvSpPr>
        <p:spPr/>
        <p:txBody>
          <a:bodyPr anchor="ctr"/>
          <a:lstStyle/>
          <a:p>
            <a:r>
              <a:rPr lang="ar-EG" sz="4400" b="1" dirty="0">
                <a:ln>
                  <a:solidFill>
                    <a:schemeClr val="tx1"/>
                  </a:solidFill>
                </a:ln>
                <a:solidFill>
                  <a:srgbClr val="FFFF00"/>
                </a:solidFill>
                <a:cs typeface="Khalid Art bold" pitchFamily="2" charset="-78"/>
              </a:rPr>
              <a:t>بغير معرفة، الخفية والظاهرة. يا رب اغفرها لنا، من أجل اسمك القدوس الذي دعي علينا. كرحمتك يا رب وليس كخطايانا.</a:t>
            </a:r>
            <a:endParaRPr lang="en-US" dirty="0"/>
          </a:p>
        </p:txBody>
      </p:sp>
    </p:spTree>
    <p:extLst>
      <p:ext uri="{BB962C8B-B14F-4D97-AF65-F5344CB8AC3E}">
        <p14:creationId xmlns:p14="http://schemas.microsoft.com/office/powerpoint/2010/main" val="407117067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124729-ABD8-A7F3-AA39-540EAAC561A3}"/>
              </a:ext>
            </a:extLst>
          </p:cNvPr>
          <p:cNvSpPr>
            <a:spLocks noGrp="1"/>
          </p:cNvSpPr>
          <p:nvPr>
            <p:ph type="body" sz="quarter" idx="10"/>
          </p:nvPr>
        </p:nvSpPr>
        <p:spPr/>
        <p:txBody>
          <a:bodyPr anchor="ct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310293160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F32FC6-3CFF-03CF-D04E-964B3E4132FD}"/>
              </a:ext>
            </a:extLst>
          </p:cNvPr>
          <p:cNvSpPr>
            <a:spLocks noGrp="1"/>
          </p:cNvSpPr>
          <p:nvPr>
            <p:ph type="body" sz="quarter" idx="10"/>
          </p:nvPr>
        </p:nvSpPr>
        <p:spPr/>
        <p:txBody>
          <a:bodyPr anchor="ctr"/>
          <a:lstStyle/>
          <a:p>
            <a:r>
              <a:rPr lang="ar-EG" sz="4400" b="1" dirty="0">
                <a:ln>
                  <a:solidFill>
                    <a:schemeClr val="tx1"/>
                  </a:solidFill>
                </a:ln>
                <a:solidFill>
                  <a:srgbClr val="FFFF00"/>
                </a:solidFill>
                <a:cs typeface="Khalid Art bold" pitchFamily="2" charset="-78"/>
              </a:rPr>
              <a:t>مجداً و إكراماً .. إكراماً و مجداً للثالوث الأقدس الآب و الإبن و الروح القدس. سلاماً و بنياناً</a:t>
            </a:r>
            <a:endParaRPr lang="en-US" dirty="0"/>
          </a:p>
        </p:txBody>
      </p:sp>
      <p:sp>
        <p:nvSpPr>
          <p:cNvPr id="2" name="Text Placeholder 1">
            <a:extLst>
              <a:ext uri="{FF2B5EF4-FFF2-40B4-BE49-F238E27FC236}">
                <a16:creationId xmlns:a16="http://schemas.microsoft.com/office/drawing/2014/main" id="{A0811035-4426-B5D4-CD14-877140C89A6F}"/>
              </a:ext>
            </a:extLst>
          </p:cNvPr>
          <p:cNvSpPr>
            <a:spLocks noGrp="1"/>
          </p:cNvSpPr>
          <p:nvPr>
            <p:ph type="body" sz="quarter" idx="11"/>
          </p:nvPr>
        </p:nvSpPr>
        <p:spPr/>
        <p:txBody>
          <a:bodyPr>
            <a:normAutofit lnSpcReduction="10000"/>
          </a:bodyPr>
          <a:lstStyle/>
          <a:p>
            <a:r>
              <a:rPr lang="ar-SA" sz="2800" b="1" i="0" dirty="0">
                <a:solidFill>
                  <a:schemeClr val="bg1"/>
                </a:solidFill>
                <a:effectLst/>
                <a:latin typeface="Frutiger LT Arabic 55 Roman" charset="0"/>
                <a:ea typeface="Frutiger LT Arabic 55 Roman" charset="0"/>
                <a:cs typeface="Frutiger LT Arabic 55 Roman" charset="0"/>
              </a:rPr>
              <a:t>او أؤو نيم اوطايو : اوطايو نيم او أؤو : أن تى بناجيا اترياس افيوت نيم ابشيرى نيم بيبنفما</a:t>
            </a:r>
          </a:p>
        </p:txBody>
      </p:sp>
    </p:spTree>
    <p:extLst>
      <p:ext uri="{BB962C8B-B14F-4D97-AF65-F5344CB8AC3E}">
        <p14:creationId xmlns:p14="http://schemas.microsoft.com/office/powerpoint/2010/main" val="353975147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E08EEC-B30D-9866-3480-267DCBCBCCD6}"/>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لكنيسة الله الواحدة الوحيدة المقدسة الجامعة الرسولية. </a:t>
            </a:r>
            <a:br>
              <a:rPr lang="ar-EG" sz="4400" b="1" dirty="0">
                <a:ln>
                  <a:solidFill>
                    <a:schemeClr val="tx1"/>
                  </a:solidFill>
                </a:ln>
                <a:solidFill>
                  <a:srgbClr val="FFFF00"/>
                </a:solidFill>
                <a:cs typeface="Khalid Art bold" pitchFamily="2" charset="-78"/>
              </a:rPr>
            </a:br>
            <a:r>
              <a:rPr lang="ar-EG" sz="4400" b="1" dirty="0">
                <a:ln>
                  <a:solidFill>
                    <a:schemeClr val="tx1"/>
                  </a:solidFill>
                </a:ln>
                <a:solidFill>
                  <a:srgbClr val="FFFF00"/>
                </a:solidFill>
                <a:cs typeface="Khalid Art bold" pitchFamily="2" charset="-78"/>
              </a:rPr>
              <a:t>آميـــــن.</a:t>
            </a:r>
            <a:endParaRPr lang="en-US" dirty="0"/>
          </a:p>
        </p:txBody>
      </p:sp>
      <p:sp>
        <p:nvSpPr>
          <p:cNvPr id="2" name="Text Placeholder 1">
            <a:extLst>
              <a:ext uri="{FF2B5EF4-FFF2-40B4-BE49-F238E27FC236}">
                <a16:creationId xmlns:a16="http://schemas.microsoft.com/office/drawing/2014/main" id="{7028A84C-C76A-B488-F048-86308102EF0B}"/>
              </a:ext>
            </a:extLst>
          </p:cNvPr>
          <p:cNvSpPr>
            <a:spLocks noGrp="1"/>
          </p:cNvSpPr>
          <p:nvPr>
            <p:ph type="body" sz="quarter" idx="11"/>
          </p:nvPr>
        </p:nvSpPr>
        <p:spPr/>
        <p:txBody>
          <a:bodyPr>
            <a:normAutofit lnSpcReduction="10000"/>
          </a:bodyPr>
          <a:lstStyle/>
          <a:p>
            <a:r>
              <a:rPr lang="ar-EG" dirty="0"/>
              <a:t>أثوواب او هيرينى نيم او كوت اي ايجين تى أوى ام مافطس اثؤواب : ان كاثوليكون ان ابوسطوليكى ان اككلسيا انتى افنوتى: امين</a:t>
            </a:r>
          </a:p>
          <a:p>
            <a:endParaRPr lang="ar-EG" dirty="0"/>
          </a:p>
        </p:txBody>
      </p:sp>
    </p:spTree>
    <p:extLst>
      <p:ext uri="{BB962C8B-B14F-4D97-AF65-F5344CB8AC3E}">
        <p14:creationId xmlns:p14="http://schemas.microsoft.com/office/powerpoint/2010/main" val="69507128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6E0123-DF4C-F89D-852F-882480B82C73}"/>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أذكر يارب الذين قدموا لك هذه القرابين و الذين قدمت عنهم</a:t>
            </a:r>
            <a:endParaRPr lang="en-US" dirty="0"/>
          </a:p>
        </p:txBody>
      </p:sp>
      <p:sp>
        <p:nvSpPr>
          <p:cNvPr id="2" name="Text Placeholder 1">
            <a:extLst>
              <a:ext uri="{FF2B5EF4-FFF2-40B4-BE49-F238E27FC236}">
                <a16:creationId xmlns:a16="http://schemas.microsoft.com/office/drawing/2014/main" id="{4DFCFD37-5F45-4D3C-E0C5-B9B44D31C9D7}"/>
              </a:ext>
            </a:extLst>
          </p:cNvPr>
          <p:cNvSpPr>
            <a:spLocks noGrp="1"/>
          </p:cNvSpPr>
          <p:nvPr>
            <p:ph type="body" sz="quarter" idx="11"/>
          </p:nvPr>
        </p:nvSpPr>
        <p:spPr/>
        <p:txBody>
          <a:bodyPr/>
          <a:lstStyle/>
          <a:p>
            <a:r>
              <a:rPr lang="ar-EG" dirty="0"/>
              <a:t>أرى أفمفئيى ابتشويس ان نى ايطاف اينى ناك ايخون ان ناى ذورون : نيم نى أيطاف ﺇينو ﺇيجؤو :</a:t>
            </a:r>
          </a:p>
        </p:txBody>
      </p:sp>
    </p:spTree>
    <p:extLst>
      <p:ext uri="{BB962C8B-B14F-4D97-AF65-F5344CB8AC3E}">
        <p14:creationId xmlns:p14="http://schemas.microsoft.com/office/powerpoint/2010/main" val="211861052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0750E-4DDD-F376-0842-DF114C282780}"/>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و الذين قدمت بواسطتهم ، أعطهم كلهم الأجر السمائى .</a:t>
            </a:r>
            <a:endParaRPr lang="en-US" dirty="0"/>
          </a:p>
        </p:txBody>
      </p:sp>
      <p:sp>
        <p:nvSpPr>
          <p:cNvPr id="2" name="Text Placeholder 1">
            <a:extLst>
              <a:ext uri="{FF2B5EF4-FFF2-40B4-BE49-F238E27FC236}">
                <a16:creationId xmlns:a16="http://schemas.microsoft.com/office/drawing/2014/main" id="{0CD3D0B0-BCC2-DDC0-F785-09B73CAA42EE}"/>
              </a:ext>
            </a:extLst>
          </p:cNvPr>
          <p:cNvSpPr>
            <a:spLocks noGrp="1"/>
          </p:cNvSpPr>
          <p:nvPr>
            <p:ph type="body" sz="quarter" idx="11"/>
          </p:nvPr>
        </p:nvSpPr>
        <p:spPr/>
        <p:txBody>
          <a:bodyPr/>
          <a:lstStyle/>
          <a:p>
            <a:r>
              <a:rPr lang="ar-EG" dirty="0"/>
              <a:t>نيم نى ايطاف ﺇينو أيفول هيتوتؤ : موى نؤو تيرو امبى فيكى بى ايفول خين نى فيؤيى </a:t>
            </a:r>
          </a:p>
        </p:txBody>
      </p:sp>
    </p:spTree>
    <p:extLst>
      <p:ext uri="{BB962C8B-B14F-4D97-AF65-F5344CB8AC3E}">
        <p14:creationId xmlns:p14="http://schemas.microsoft.com/office/powerpoint/2010/main" val="2553053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54726-A1C9-24BB-4E86-BB96B03975F0}"/>
              </a:ext>
            </a:extLst>
          </p:cNvPr>
          <p:cNvSpPr>
            <a:spLocks noGrp="1"/>
          </p:cNvSpPr>
          <p:nvPr>
            <p:ph type="body" sz="quarter" idx="10"/>
          </p:nvPr>
        </p:nvSpPr>
        <p:spPr/>
        <p:txBody>
          <a:bodyPr>
            <a:normAutofit/>
          </a:bodyPr>
          <a:lstStyle/>
          <a:p>
            <a:r>
              <a:rPr lang="ar-EG" sz="4400" b="1" dirty="0">
                <a:ln>
                  <a:solidFill>
                    <a:schemeClr val="tx1"/>
                  </a:solidFill>
                </a:ln>
                <a:solidFill>
                  <a:srgbClr val="FFFF00"/>
                </a:solidFill>
                <a:cs typeface="Khalid Art bold" pitchFamily="2" charset="-78"/>
              </a:rPr>
              <a:t>صلوا من أجل هذه القرابين المقدسة </a:t>
            </a:r>
            <a:br>
              <a:rPr lang="en-US" sz="4400" b="1" dirty="0">
                <a:ln>
                  <a:solidFill>
                    <a:schemeClr val="tx1"/>
                  </a:solidFill>
                </a:ln>
                <a:solidFill>
                  <a:srgbClr val="FFFF00"/>
                </a:solidFill>
                <a:cs typeface="Khalid Art bold" pitchFamily="2" charset="-78"/>
              </a:rPr>
            </a:br>
            <a:r>
              <a:rPr lang="ar-EG" sz="4400" b="1" dirty="0">
                <a:ln>
                  <a:solidFill>
                    <a:schemeClr val="tx1"/>
                  </a:solidFill>
                </a:ln>
                <a:solidFill>
                  <a:srgbClr val="FFFF00"/>
                </a:solidFill>
                <a:cs typeface="Khalid Art bold" pitchFamily="2" charset="-78"/>
              </a:rPr>
              <a:t>الكريمة وتقدماتنا</a:t>
            </a:r>
            <a:r>
              <a:rPr lang="en-US" sz="4400" b="1" dirty="0">
                <a:ln>
                  <a:solidFill>
                    <a:schemeClr val="tx1"/>
                  </a:solidFill>
                </a:ln>
                <a:solidFill>
                  <a:srgbClr val="FFFF00"/>
                </a:solidFill>
                <a:cs typeface="Khalid Art bold" pitchFamily="2" charset="-78"/>
              </a:rPr>
              <a:t> </a:t>
            </a:r>
            <a:r>
              <a:rPr lang="ar-EG" sz="4400" b="1" dirty="0">
                <a:ln>
                  <a:solidFill>
                    <a:schemeClr val="tx1"/>
                  </a:solidFill>
                </a:ln>
                <a:solidFill>
                  <a:srgbClr val="FFFF00"/>
                </a:solidFill>
                <a:cs typeface="Khalid Art bold" pitchFamily="2" charset="-78"/>
              </a:rPr>
              <a:t>والذين قدموها . يـــا رب أرحـــــــــم.</a:t>
            </a:r>
            <a:endParaRPr lang="en-US" dirty="0"/>
          </a:p>
        </p:txBody>
      </p:sp>
      <p:sp>
        <p:nvSpPr>
          <p:cNvPr id="2" name="Text Placeholder 1">
            <a:extLst>
              <a:ext uri="{FF2B5EF4-FFF2-40B4-BE49-F238E27FC236}">
                <a16:creationId xmlns:a16="http://schemas.microsoft.com/office/drawing/2014/main" id="{AC5A79EA-AECE-EB8B-27CB-861E73AFF294}"/>
              </a:ext>
            </a:extLst>
          </p:cNvPr>
          <p:cNvSpPr>
            <a:spLocks noGrp="1"/>
          </p:cNvSpPr>
          <p:nvPr>
            <p:ph type="body" sz="quarter" idx="11"/>
          </p:nvPr>
        </p:nvSpPr>
        <p:spPr/>
        <p:txBody>
          <a:bodyPr/>
          <a:lstStyle/>
          <a:p>
            <a:r>
              <a:rPr lang="ar-SA" dirty="0"/>
              <a:t>ابروس افكساستى إيبيرتون آجيون تيميون ذورون طوطون كى ثيسيون إيمون</a:t>
            </a:r>
            <a:r>
              <a:rPr lang="en-US" dirty="0"/>
              <a:t> </a:t>
            </a:r>
            <a:r>
              <a:rPr lang="ar-EG" dirty="0"/>
              <a:t>كى ابروس فيرون طون . كيريى ليسون.</a:t>
            </a:r>
          </a:p>
        </p:txBody>
      </p:sp>
    </p:spTree>
    <p:extLst>
      <p:ext uri="{BB962C8B-B14F-4D97-AF65-F5344CB8AC3E}">
        <p14:creationId xmlns:p14="http://schemas.microsoft.com/office/powerpoint/2010/main" val="55562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يا والدة الإله أنت هي الكرمة الحقيقية الحاملة عنقود الحياة، نسألك أيتها المملوءة نعمة، مع الرسل، من أجل خلاص نفوسنا. مبارك الرب إلهنا. مبارك الرب يوما فيوما، يهيئ طريقنا لأنه إله خلاصنا</a:t>
            </a:r>
            <a:endParaRPr lang="en-US" dirty="0"/>
          </a:p>
        </p:txBody>
      </p:sp>
    </p:spTree>
    <p:extLst>
      <p:ext uri="{BB962C8B-B14F-4D97-AF65-F5344CB8AC3E}">
        <p14:creationId xmlns:p14="http://schemas.microsoft.com/office/powerpoint/2010/main" val="379842924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26C9B9-670E-E2EF-A523-D0A4143E548E}"/>
              </a:ext>
            </a:extLst>
          </p:cNvPr>
          <p:cNvSpPr>
            <a:spLocks noGrp="1"/>
          </p:cNvSpPr>
          <p:nvPr>
            <p:ph type="body" sz="quarter" idx="10"/>
          </p:nvPr>
        </p:nvSpPr>
        <p:spPr>
          <a:xfrm>
            <a:off x="0" y="209862"/>
            <a:ext cx="14617699" cy="1527717"/>
          </a:xfrm>
        </p:spPr>
        <p:txBody>
          <a:bodyPr>
            <a:normAutofit fontScale="92500" lnSpcReduction="20000"/>
          </a:bodyPr>
          <a:lstStyle/>
          <a:p>
            <a:r>
              <a:rPr lang="ar-EG" dirty="0"/>
              <a:t>لليلويا جى افميفئي ان اورومي إيف اى اوؤنه ناك ايفول ابتشويس: اووه إبسوجب انتى او ميفئي إيف اى ارشايناك: ني ثيسيا ني ابروس فورا شوبو ايروك: الليلويا</a:t>
            </a:r>
            <a:endParaRPr lang="en-US" dirty="0"/>
          </a:p>
        </p:txBody>
      </p:sp>
      <p:sp>
        <p:nvSpPr>
          <p:cNvPr id="2" name="Text Placeholder 1">
            <a:extLst>
              <a:ext uri="{FF2B5EF4-FFF2-40B4-BE49-F238E27FC236}">
                <a16:creationId xmlns:a16="http://schemas.microsoft.com/office/drawing/2014/main" id="{1FE02B92-C4DC-556E-0BD9-100E4AC7520F}"/>
              </a:ext>
            </a:extLst>
          </p:cNvPr>
          <p:cNvSpPr>
            <a:spLocks noGrp="1"/>
          </p:cNvSpPr>
          <p:nvPr>
            <p:ph type="body" sz="quarter" idx="11"/>
          </p:nvPr>
        </p:nvSpPr>
        <p:spPr>
          <a:xfrm>
            <a:off x="1" y="1767559"/>
            <a:ext cx="14617699" cy="848771"/>
          </a:xfrm>
        </p:spPr>
        <p:txBody>
          <a:bodyPr/>
          <a:lstStyle/>
          <a:p>
            <a:r>
              <a:rPr lang="ar-EG" dirty="0"/>
              <a:t>هلليلويا. إن فكر الإنسان يعترف لك يا رب، وبقية الفكر تعيد لك. الذبائح والقرابين اقبلها إليك. هلليلويا.</a:t>
            </a:r>
            <a:endParaRPr lang="en-US" dirty="0"/>
          </a:p>
        </p:txBody>
      </p:sp>
    </p:spTree>
    <p:extLst>
      <p:ext uri="{BB962C8B-B14F-4D97-AF65-F5344CB8AC3E}">
        <p14:creationId xmlns:p14="http://schemas.microsoft.com/office/powerpoint/2010/main" val="10247204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06DA97-1578-D518-4E6A-FE8BCAE21E08}"/>
              </a:ext>
            </a:extLst>
          </p:cNvPr>
          <p:cNvSpPr>
            <a:spLocks noGrp="1"/>
          </p:cNvSpPr>
          <p:nvPr>
            <p:ph type="body" sz="quarter" idx="10"/>
          </p:nvPr>
        </p:nvSpPr>
        <p:spPr/>
        <p:txBody>
          <a:bodyPr/>
          <a:lstStyle/>
          <a:p>
            <a:r>
              <a:rPr lang="ar-EG" sz="4400" b="1" dirty="0">
                <a:ln>
                  <a:solidFill>
                    <a:schemeClr val="tx1"/>
                  </a:solidFill>
                </a:ln>
                <a:solidFill>
                  <a:schemeClr val="bg1"/>
                </a:solidFill>
                <a:cs typeface="Khalid Art bold" pitchFamily="2" charset="-78"/>
              </a:rPr>
              <a:t>خين افران إم افيوت نيم ابشيرى نيم بى ابنفما إثؤاب أو نوتى إن أوأوت آمين . </a:t>
            </a:r>
            <a:endParaRPr lang="en-US" dirty="0">
              <a:solidFill>
                <a:schemeClr val="bg1"/>
              </a:solidFill>
            </a:endParaRPr>
          </a:p>
        </p:txBody>
      </p:sp>
      <p:sp>
        <p:nvSpPr>
          <p:cNvPr id="6" name="Text Placeholder 5">
            <a:extLst>
              <a:ext uri="{FF2B5EF4-FFF2-40B4-BE49-F238E27FC236}">
                <a16:creationId xmlns:a16="http://schemas.microsoft.com/office/drawing/2014/main" id="{ED90C320-994B-13E8-3A1E-0B657287EE7F}"/>
              </a:ext>
            </a:extLst>
          </p:cNvPr>
          <p:cNvSpPr>
            <a:spLocks noGrp="1"/>
          </p:cNvSpPr>
          <p:nvPr>
            <p:ph type="body" sz="quarter" idx="11"/>
          </p:nvPr>
        </p:nvSpPr>
        <p:spPr/>
        <p:txBody>
          <a:bodyPr>
            <a:normAutofit/>
          </a:bodyPr>
          <a:lstStyle/>
          <a:p>
            <a:r>
              <a:rPr lang="ar-EG" dirty="0"/>
              <a:t>باسم الآب والابن</a:t>
            </a:r>
            <a:r>
              <a:rPr lang="en-US" dirty="0"/>
              <a:t> </a:t>
            </a:r>
            <a:r>
              <a:rPr lang="ar-EG" dirty="0"/>
              <a:t>والروح القدس إله واحد</a:t>
            </a:r>
            <a:r>
              <a:rPr lang="en-US" dirty="0"/>
              <a:t> </a:t>
            </a:r>
            <a:r>
              <a:rPr lang="ar-EG" dirty="0"/>
              <a:t>آمين.</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0" y="-29736"/>
            <a:ext cx="14617700"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39802874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B4CF2A-E261-ED95-3AEB-BC8F819B440F}"/>
              </a:ext>
            </a:extLst>
          </p:cNvPr>
          <p:cNvSpPr>
            <a:spLocks noGrp="1"/>
          </p:cNvSpPr>
          <p:nvPr>
            <p:ph type="body" sz="quarter" idx="10"/>
          </p:nvPr>
        </p:nvSpPr>
        <p:spPr/>
        <p:txBody>
          <a:bodyPr/>
          <a:lstStyle/>
          <a:p>
            <a:r>
              <a:rPr lang="ar-EG" sz="4400" b="1" dirty="0">
                <a:ln>
                  <a:solidFill>
                    <a:schemeClr val="tx1"/>
                  </a:solidFill>
                </a:ln>
                <a:solidFill>
                  <a:schemeClr val="bg1"/>
                </a:solidFill>
                <a:cs typeface="Khalid Art bold" pitchFamily="2" charset="-78"/>
              </a:rPr>
              <a:t>إف إزماروؤوت إنجى</a:t>
            </a:r>
          </a:p>
          <a:p>
            <a:r>
              <a:rPr lang="ar-EG" sz="4400" b="1" dirty="0">
                <a:ln>
                  <a:solidFill>
                    <a:schemeClr val="tx1"/>
                  </a:solidFill>
                </a:ln>
                <a:solidFill>
                  <a:schemeClr val="bg1"/>
                </a:solidFill>
                <a:cs typeface="Khalid Art bold" pitchFamily="2" charset="-78"/>
              </a:rPr>
              <a:t>إفنوتى إفيوت بي بانطوكرارطور آمين.</a:t>
            </a:r>
            <a:endParaRPr lang="en-US" dirty="0">
              <a:solidFill>
                <a:schemeClr val="bg1"/>
              </a:solidFill>
            </a:endParaRPr>
          </a:p>
        </p:txBody>
      </p:sp>
      <p:sp>
        <p:nvSpPr>
          <p:cNvPr id="5" name="Text Placeholder 4">
            <a:extLst>
              <a:ext uri="{FF2B5EF4-FFF2-40B4-BE49-F238E27FC236}">
                <a16:creationId xmlns:a16="http://schemas.microsoft.com/office/drawing/2014/main" id="{079F553E-9ACC-084F-CDA6-BE1F3C0AAB8E}"/>
              </a:ext>
            </a:extLst>
          </p:cNvPr>
          <p:cNvSpPr>
            <a:spLocks noGrp="1"/>
          </p:cNvSpPr>
          <p:nvPr>
            <p:ph type="body" sz="quarter" idx="11"/>
          </p:nvPr>
        </p:nvSpPr>
        <p:spPr/>
        <p:txBody>
          <a:bodyPr/>
          <a:lstStyle/>
          <a:p>
            <a:r>
              <a:rPr lang="ar-EG" dirty="0"/>
              <a:t>مبارك الله الآب</a:t>
            </a:r>
            <a:r>
              <a:rPr lang="en-US" dirty="0"/>
              <a:t> </a:t>
            </a:r>
            <a:r>
              <a:rPr lang="ar-EG" dirty="0"/>
              <a:t>ضابط</a:t>
            </a:r>
            <a:r>
              <a:rPr lang="en-US" dirty="0"/>
              <a:t> </a:t>
            </a:r>
            <a:r>
              <a:rPr lang="ar-EG" dirty="0"/>
              <a:t>الكل آمين.</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0" y="-77615"/>
            <a:ext cx="14617700"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275065270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F29A49-EDE4-251E-EAA7-EC8B879573BB}"/>
              </a:ext>
            </a:extLst>
          </p:cNvPr>
          <p:cNvSpPr>
            <a:spLocks noGrp="1"/>
          </p:cNvSpPr>
          <p:nvPr>
            <p:ph type="body" sz="quarter" idx="10"/>
          </p:nvPr>
        </p:nvSpPr>
        <p:spPr/>
        <p:txBody>
          <a:bodyPr/>
          <a:lstStyle/>
          <a:p>
            <a:r>
              <a:rPr lang="ar-EG" sz="4400" b="1" dirty="0">
                <a:ln>
                  <a:solidFill>
                    <a:schemeClr val="tx1"/>
                  </a:solidFill>
                </a:ln>
                <a:cs typeface="Khalid Art bold" pitchFamily="2" charset="-78"/>
              </a:rPr>
              <a:t>إف اسماروؤت انجى بيف مونوجينيس انشيرى ايسوس بى اخريستوس بين شويس. آمين</a:t>
            </a:r>
            <a:endParaRPr lang="en-US" dirty="0"/>
          </a:p>
        </p:txBody>
      </p:sp>
      <p:sp>
        <p:nvSpPr>
          <p:cNvPr id="5" name="Text Placeholder 4">
            <a:extLst>
              <a:ext uri="{FF2B5EF4-FFF2-40B4-BE49-F238E27FC236}">
                <a16:creationId xmlns:a16="http://schemas.microsoft.com/office/drawing/2014/main" id="{AA78BC93-7474-E6C1-B3D5-0B315352FC30}"/>
              </a:ext>
            </a:extLst>
          </p:cNvPr>
          <p:cNvSpPr>
            <a:spLocks noGrp="1"/>
          </p:cNvSpPr>
          <p:nvPr>
            <p:ph type="body" sz="quarter" idx="11"/>
          </p:nvPr>
        </p:nvSpPr>
        <p:spPr/>
        <p:txBody>
          <a:bodyPr/>
          <a:lstStyle/>
          <a:p>
            <a:r>
              <a:rPr lang="ar-EG" dirty="0"/>
              <a:t>مبارك إبنه الوحيد يسوع</a:t>
            </a:r>
          </a:p>
          <a:p>
            <a:r>
              <a:rPr lang="ar-EG" dirty="0"/>
              <a:t>المسيح ربنا آمين.</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0" y="-77615"/>
            <a:ext cx="14617697"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1765886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918D01-FF56-2E4B-E5A1-C86E9989015B}"/>
              </a:ext>
            </a:extLst>
          </p:cNvPr>
          <p:cNvSpPr>
            <a:spLocks noGrp="1"/>
          </p:cNvSpPr>
          <p:nvPr>
            <p:ph type="body" sz="quarter" idx="10"/>
          </p:nvPr>
        </p:nvSpPr>
        <p:spPr/>
        <p:txBody>
          <a:bodyPr/>
          <a:lstStyle/>
          <a:p>
            <a:r>
              <a:rPr lang="ar-EG" sz="4400" b="1" dirty="0">
                <a:ln>
                  <a:solidFill>
                    <a:schemeClr val="tx1"/>
                  </a:solidFill>
                </a:ln>
                <a:cs typeface="Khalid Art bold" pitchFamily="2" charset="-78"/>
              </a:rPr>
              <a:t>إف اسماروؤت انجى بى ابنفما اثؤاب امباراكليتون. آمين</a:t>
            </a:r>
            <a:endParaRPr lang="en-US" dirty="0"/>
          </a:p>
        </p:txBody>
      </p:sp>
      <p:sp>
        <p:nvSpPr>
          <p:cNvPr id="5" name="Text Placeholder 4">
            <a:extLst>
              <a:ext uri="{FF2B5EF4-FFF2-40B4-BE49-F238E27FC236}">
                <a16:creationId xmlns:a16="http://schemas.microsoft.com/office/drawing/2014/main" id="{98DFC5FB-2FD0-D38F-E3F8-ACEEB815CAE2}"/>
              </a:ext>
            </a:extLst>
          </p:cNvPr>
          <p:cNvSpPr>
            <a:spLocks noGrp="1"/>
          </p:cNvSpPr>
          <p:nvPr>
            <p:ph type="body" sz="quarter" idx="11"/>
          </p:nvPr>
        </p:nvSpPr>
        <p:spPr/>
        <p:txBody>
          <a:bodyPr/>
          <a:lstStyle/>
          <a:p>
            <a:r>
              <a:rPr lang="ar-EG" dirty="0"/>
              <a:t>مبارك الروح القدس</a:t>
            </a:r>
          </a:p>
          <a:p>
            <a:r>
              <a:rPr lang="ar-EG" dirty="0"/>
              <a:t>المعزي آمين.</a:t>
            </a:r>
            <a:endParaRPr lang="en-US" dirty="0"/>
          </a:p>
        </p:txBody>
      </p:sp>
      <p:sp>
        <p:nvSpPr>
          <p:cNvPr id="3" name="Rectangle 2">
            <a:extLst>
              <a:ext uri="{FF2B5EF4-FFF2-40B4-BE49-F238E27FC236}">
                <a16:creationId xmlns:a16="http://schemas.microsoft.com/office/drawing/2014/main" id="{62E8A640-CC45-B663-1A66-D36BDCCE5A54}"/>
              </a:ext>
            </a:extLst>
          </p:cNvPr>
          <p:cNvSpPr/>
          <p:nvPr/>
        </p:nvSpPr>
        <p:spPr>
          <a:xfrm>
            <a:off x="0" y="-77615"/>
            <a:ext cx="14617697"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372807307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D83141-E2CA-8846-A88B-B271920C196E}"/>
              </a:ext>
            </a:extLst>
          </p:cNvPr>
          <p:cNvSpPr>
            <a:spLocks noGrp="1"/>
          </p:cNvSpPr>
          <p:nvPr>
            <p:ph type="body" sz="quarter" idx="10"/>
          </p:nvPr>
        </p:nvSpPr>
        <p:spPr/>
        <p:txBody>
          <a:bodyPr/>
          <a:lstStyle/>
          <a:p>
            <a:endParaRPr lang="en-US" sz="4400" b="1" dirty="0">
              <a:ln>
                <a:solidFill>
                  <a:schemeClr val="tx1"/>
                </a:solidFill>
              </a:ln>
              <a:solidFill>
                <a:srgbClr val="FFFF00"/>
              </a:solidFill>
              <a:cs typeface="Khalid Art bold" pitchFamily="2" charset="-78"/>
            </a:endParaRPr>
          </a:p>
          <a:p>
            <a:r>
              <a:rPr lang="ar-EG" sz="4400" b="1" dirty="0">
                <a:ln>
                  <a:solidFill>
                    <a:schemeClr val="tx1"/>
                  </a:solidFill>
                </a:ln>
                <a:solidFill>
                  <a:srgbClr val="FFFF00"/>
                </a:solidFill>
                <a:cs typeface="Khalid Art bold" pitchFamily="2" charset="-78"/>
              </a:rPr>
              <a:t>واحد هو الاب القدوس واحد هو الابن القدوس واحد هو الروح القدس آمين</a:t>
            </a:r>
            <a:endParaRPr lang="en-US" dirty="0"/>
          </a:p>
        </p:txBody>
      </p:sp>
      <p:sp>
        <p:nvSpPr>
          <p:cNvPr id="2" name="Text Placeholder 1">
            <a:extLst>
              <a:ext uri="{FF2B5EF4-FFF2-40B4-BE49-F238E27FC236}">
                <a16:creationId xmlns:a16="http://schemas.microsoft.com/office/drawing/2014/main" id="{D9DAC259-B249-74A3-7E97-8770ED6C02D9}"/>
              </a:ext>
            </a:extLst>
          </p:cNvPr>
          <p:cNvSpPr>
            <a:spLocks noGrp="1"/>
          </p:cNvSpPr>
          <p:nvPr>
            <p:ph type="body" sz="quarter" idx="11"/>
          </p:nvPr>
        </p:nvSpPr>
        <p:spPr/>
        <p:txBody>
          <a:bodyPr/>
          <a:lstStyle/>
          <a:p>
            <a:r>
              <a:rPr lang="ar-EG" dirty="0"/>
              <a:t>اسباتير آجيوس اس ايوس آجيوس. إن ابنفما آجيون آمين . </a:t>
            </a:r>
          </a:p>
        </p:txBody>
      </p:sp>
      <p:sp>
        <p:nvSpPr>
          <p:cNvPr id="5" name="Rectangle 4">
            <a:extLst>
              <a:ext uri="{FF2B5EF4-FFF2-40B4-BE49-F238E27FC236}">
                <a16:creationId xmlns:a16="http://schemas.microsoft.com/office/drawing/2014/main" id="{6B969EE3-E91C-839B-0685-E7C1F49E8610}"/>
              </a:ext>
            </a:extLst>
          </p:cNvPr>
          <p:cNvSpPr/>
          <p:nvPr/>
        </p:nvSpPr>
        <p:spPr>
          <a:xfrm>
            <a:off x="0" y="-93518"/>
            <a:ext cx="14617699"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a:t>
            </a:r>
            <a:r>
              <a:rPr lang="ar-EG"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الشماس</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37319026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0B348CF-5D6E-1D8B-0646-C13CBC573149}"/>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مبارك الرب الإله إلى الأبد يا جميع الامم باركوا الرب</a:t>
            </a:r>
            <a:endParaRPr lang="en-US" dirty="0"/>
          </a:p>
        </p:txBody>
      </p:sp>
      <p:sp>
        <p:nvSpPr>
          <p:cNvPr id="2" name="Text Placeholder 1">
            <a:extLst>
              <a:ext uri="{FF2B5EF4-FFF2-40B4-BE49-F238E27FC236}">
                <a16:creationId xmlns:a16="http://schemas.microsoft.com/office/drawing/2014/main" id="{E32CA6F1-F596-DBB0-7F71-F6101CF3FDEE}"/>
              </a:ext>
            </a:extLst>
          </p:cNvPr>
          <p:cNvSpPr>
            <a:spLocks noGrp="1"/>
          </p:cNvSpPr>
          <p:nvPr>
            <p:ph type="body" sz="quarter" idx="11"/>
          </p:nvPr>
        </p:nvSpPr>
        <p:spPr/>
        <p:txBody>
          <a:bodyPr>
            <a:normAutofit lnSpcReduction="10000"/>
          </a:bodyPr>
          <a:lstStyle/>
          <a:p>
            <a:r>
              <a:rPr lang="ar-SA" sz="2800" b="1" dirty="0">
                <a:solidFill>
                  <a:schemeClr val="bg1"/>
                </a:solidFill>
                <a:latin typeface="Frutiger LT Arabic 55 Roman" charset="0"/>
                <a:ea typeface="Frutiger LT Arabic 55 Roman" charset="0"/>
                <a:cs typeface="Frutiger LT Arabic 55 Roman" charset="0"/>
              </a:rPr>
              <a:t>ايفلوجيطوس كيريوس أوثيئوس اسطوس إى أوناس آمين . نى إثنوس تيرو اسمو ابشويس . </a:t>
            </a:r>
          </a:p>
          <a:p>
            <a:endParaRPr lang="en-US" dirty="0"/>
          </a:p>
        </p:txBody>
      </p:sp>
    </p:spTree>
    <p:extLst>
      <p:ext uri="{BB962C8B-B14F-4D97-AF65-F5344CB8AC3E}">
        <p14:creationId xmlns:p14="http://schemas.microsoft.com/office/powerpoint/2010/main" val="34978201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CED2E4-996B-3B19-559D-691D714E2806}"/>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ولتباركه جميع الشعوب لان رحمته ثبتت علينا</a:t>
            </a:r>
            <a:endParaRPr lang="en-US" dirty="0"/>
          </a:p>
        </p:txBody>
      </p:sp>
      <p:sp>
        <p:nvSpPr>
          <p:cNvPr id="2" name="Text Placeholder 1">
            <a:extLst>
              <a:ext uri="{FF2B5EF4-FFF2-40B4-BE49-F238E27FC236}">
                <a16:creationId xmlns:a16="http://schemas.microsoft.com/office/drawing/2014/main" id="{5980E38B-164C-39AC-6748-792DA1563B47}"/>
              </a:ext>
            </a:extLst>
          </p:cNvPr>
          <p:cNvSpPr>
            <a:spLocks noGrp="1"/>
          </p:cNvSpPr>
          <p:nvPr>
            <p:ph type="body" sz="quarter" idx="11"/>
          </p:nvPr>
        </p:nvSpPr>
        <p:spPr/>
        <p:txBody>
          <a:bodyPr/>
          <a:lstStyle/>
          <a:p>
            <a:r>
              <a:rPr lang="ar-EG" dirty="0"/>
              <a:t>مارو اسمو ايروف انجى نى لاؤس تيرو جى آبيف ناى تاجرو إإهرى ايجون . </a:t>
            </a:r>
          </a:p>
        </p:txBody>
      </p:sp>
    </p:spTree>
    <p:extLst>
      <p:ext uri="{BB962C8B-B14F-4D97-AF65-F5344CB8AC3E}">
        <p14:creationId xmlns:p14="http://schemas.microsoft.com/office/powerpoint/2010/main" val="17729867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D50578-C561-A938-06DE-19E50459F96E}"/>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وحق الرب يدوم الى الابد آمين. هلليلويا</a:t>
            </a:r>
            <a:endParaRPr lang="en-US" dirty="0"/>
          </a:p>
        </p:txBody>
      </p:sp>
      <p:sp>
        <p:nvSpPr>
          <p:cNvPr id="2" name="Text Placeholder 1">
            <a:extLst>
              <a:ext uri="{FF2B5EF4-FFF2-40B4-BE49-F238E27FC236}">
                <a16:creationId xmlns:a16="http://schemas.microsoft.com/office/drawing/2014/main" id="{B7FE3823-A35B-54FB-E864-65074348553D}"/>
              </a:ext>
            </a:extLst>
          </p:cNvPr>
          <p:cNvSpPr>
            <a:spLocks noGrp="1"/>
          </p:cNvSpPr>
          <p:nvPr>
            <p:ph type="body" sz="quarter" idx="11"/>
          </p:nvPr>
        </p:nvSpPr>
        <p:spPr/>
        <p:txBody>
          <a:bodyPr/>
          <a:lstStyle/>
          <a:p>
            <a:r>
              <a:rPr lang="ar-EG" dirty="0"/>
              <a:t>أووه تى ميثمى انتى ابشويس شوب شاإينيه . آمين الليلويا . </a:t>
            </a:r>
          </a:p>
        </p:txBody>
      </p:sp>
    </p:spTree>
    <p:extLst>
      <p:ext uri="{BB962C8B-B14F-4D97-AF65-F5344CB8AC3E}">
        <p14:creationId xmlns:p14="http://schemas.microsoft.com/office/powerpoint/2010/main" val="108963643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1E83E2-A882-6EB2-2079-BC46C0A3A4F8}"/>
              </a:ext>
            </a:extLst>
          </p:cNvPr>
          <p:cNvSpPr>
            <a:spLocks noGrp="1"/>
          </p:cNvSpPr>
          <p:nvPr>
            <p:ph type="body" sz="quarter" idx="10"/>
          </p:nvPr>
        </p:nvSpPr>
        <p:spPr/>
        <p:txBody>
          <a:bodyPr>
            <a:normAutofit/>
          </a:bodyPr>
          <a:lstStyle/>
          <a:p>
            <a:r>
              <a:rPr lang="ar-EG" dirty="0"/>
              <a:t>ذوكصاباترى كى إيو كى آجيو ابنفماتى . كى نين كى آإى كى اسطوس إى إوناس تون إى أونون آمين الليلويا.</a:t>
            </a:r>
          </a:p>
        </p:txBody>
      </p:sp>
      <p:sp>
        <p:nvSpPr>
          <p:cNvPr id="4" name="Text Placeholder 3">
            <a:extLst>
              <a:ext uri="{FF2B5EF4-FFF2-40B4-BE49-F238E27FC236}">
                <a16:creationId xmlns:a16="http://schemas.microsoft.com/office/drawing/2014/main" id="{780F5166-3406-4B15-98F5-6CE088AB5E13}"/>
              </a:ext>
            </a:extLst>
          </p:cNvPr>
          <p:cNvSpPr>
            <a:spLocks noGrp="1"/>
          </p:cNvSpPr>
          <p:nvPr>
            <p:ph type="body" sz="quarter" idx="11"/>
          </p:nvPr>
        </p:nvSpPr>
        <p:spPr/>
        <p:txBody>
          <a:bodyPr/>
          <a:lstStyle/>
          <a:p>
            <a:r>
              <a:rPr lang="ar-EG" dirty="0"/>
              <a:t>المجد للاب والأبن والروح القدس الأن وكل اوان و الى دهر الدهور آمين الليلويا.</a:t>
            </a:r>
          </a:p>
        </p:txBody>
      </p:sp>
    </p:spTree>
    <p:extLst>
      <p:ext uri="{BB962C8B-B14F-4D97-AF65-F5344CB8AC3E}">
        <p14:creationId xmlns:p14="http://schemas.microsoft.com/office/powerpoint/2010/main" val="310415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121801236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986DF1-EB10-CE51-B619-5EA80BF05C0B}"/>
              </a:ext>
            </a:extLst>
          </p:cNvPr>
          <p:cNvSpPr>
            <a:spLocks noGrp="1"/>
          </p:cNvSpPr>
          <p:nvPr>
            <p:ph type="body" sz="quarter" idx="10"/>
          </p:nvPr>
        </p:nvSpPr>
        <p:spPr/>
        <p:txBody>
          <a:bodyPr/>
          <a:lstStyle/>
          <a:p>
            <a:r>
              <a:rPr lang="ar-SA" sz="4400" b="1" dirty="0">
                <a:solidFill>
                  <a:srgbClr val="FFFF00"/>
                </a:solidFill>
                <a:latin typeface="Frutiger LT Arabic 55 Roman" charset="0"/>
                <a:ea typeface="Frutiger LT Arabic 55 Roman" charset="0"/>
                <a:cs typeface="Frutiger LT Arabic 55 Roman" charset="0"/>
              </a:rPr>
              <a:t>الكاهن : </a:t>
            </a:r>
            <a:r>
              <a:rPr lang="ar-SA" sz="4400" b="1" dirty="0">
                <a:solidFill>
                  <a:schemeClr val="bg1"/>
                </a:solidFill>
                <a:latin typeface="Frutiger LT Arabic 55 Roman" charset="0"/>
                <a:ea typeface="Frutiger LT Arabic 55 Roman" charset="0"/>
                <a:cs typeface="Frutiger LT Arabic 55 Roman" charset="0"/>
              </a:rPr>
              <a:t>إشليل</a:t>
            </a:r>
            <a:endParaRPr lang="en-US" dirty="0"/>
          </a:p>
        </p:txBody>
      </p:sp>
    </p:spTree>
    <p:extLst>
      <p:ext uri="{BB962C8B-B14F-4D97-AF65-F5344CB8AC3E}">
        <p14:creationId xmlns:p14="http://schemas.microsoft.com/office/powerpoint/2010/main" val="100555394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17600C-72B5-2207-E95A-B22AE48B1BBD}"/>
              </a:ext>
            </a:extLst>
          </p:cNvPr>
          <p:cNvSpPr>
            <a:spLocks noGrp="1"/>
          </p:cNvSpPr>
          <p:nvPr>
            <p:ph type="body" sz="quarter" idx="10"/>
          </p:nvPr>
        </p:nvSpPr>
        <p:spPr/>
        <p:txBody>
          <a:bodyPr/>
          <a:lstStyle/>
          <a:p>
            <a:r>
              <a:rPr lang="ar-SA" sz="4400" b="1" dirty="0">
                <a:solidFill>
                  <a:schemeClr val="accent4"/>
                </a:solidFill>
                <a:latin typeface="Frutiger LT Arabic 55 Roman" charset="0"/>
                <a:ea typeface="Frutiger LT Arabic 55 Roman" charset="0"/>
                <a:cs typeface="Frutiger LT Arabic 55 Roman" charset="0"/>
              </a:rPr>
              <a:t>الشماس : </a:t>
            </a:r>
            <a:r>
              <a:rPr lang="ar-SA" sz="4400" b="1" dirty="0">
                <a:solidFill>
                  <a:schemeClr val="bg1"/>
                </a:solidFill>
                <a:latin typeface="Frutiger LT Arabic 55 Roman" charset="0"/>
                <a:ea typeface="Frutiger LT Arabic 55 Roman" charset="0"/>
                <a:cs typeface="Frutiger LT Arabic 55 Roman" charset="0"/>
              </a:rPr>
              <a:t>إبى إبروس إفكى اسطاثيتى</a:t>
            </a:r>
            <a:endParaRPr lang="en-US" dirty="0"/>
          </a:p>
        </p:txBody>
      </p:sp>
    </p:spTree>
    <p:extLst>
      <p:ext uri="{BB962C8B-B14F-4D97-AF65-F5344CB8AC3E}">
        <p14:creationId xmlns:p14="http://schemas.microsoft.com/office/powerpoint/2010/main" val="98110479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E0F573-FECE-C739-4B00-9EB9BD4029F9}"/>
              </a:ext>
            </a:extLst>
          </p:cNvPr>
          <p:cNvSpPr>
            <a:spLocks noGrp="1"/>
          </p:cNvSpPr>
          <p:nvPr>
            <p:ph type="body" sz="quarter" idx="10"/>
          </p:nvPr>
        </p:nvSpPr>
        <p:spPr/>
        <p:txBody>
          <a:bodyPr/>
          <a:lstStyle/>
          <a:p>
            <a:r>
              <a:rPr lang="ar-SA" sz="4400" b="1" dirty="0">
                <a:solidFill>
                  <a:srgbClr val="FFFF00"/>
                </a:solidFill>
                <a:latin typeface="Frutiger LT Arabic 55 Roman" charset="0"/>
                <a:ea typeface="Frutiger LT Arabic 55 Roman" charset="0"/>
                <a:cs typeface="Frutiger LT Arabic 55 Roman" charset="0"/>
              </a:rPr>
              <a:t>الكاهن </a:t>
            </a:r>
            <a:r>
              <a:rPr lang="ar-SA" sz="4400" b="1" dirty="0">
                <a:solidFill>
                  <a:schemeClr val="bg1"/>
                </a:solidFill>
                <a:latin typeface="Frutiger LT Arabic 55 Roman" charset="0"/>
                <a:ea typeface="Frutiger LT Arabic 55 Roman" charset="0"/>
                <a:cs typeface="Frutiger LT Arabic 55 Roman" charset="0"/>
              </a:rPr>
              <a:t>: إيرينى باسى</a:t>
            </a:r>
            <a:endParaRPr lang="en-US" dirty="0"/>
          </a:p>
        </p:txBody>
      </p:sp>
    </p:spTree>
    <p:extLst>
      <p:ext uri="{BB962C8B-B14F-4D97-AF65-F5344CB8AC3E}">
        <p14:creationId xmlns:p14="http://schemas.microsoft.com/office/powerpoint/2010/main" val="348480494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A5FE17-48E1-B51A-177E-7FCCB7F2013F}"/>
              </a:ext>
            </a:extLst>
          </p:cNvPr>
          <p:cNvSpPr>
            <a:spLocks noGrp="1"/>
          </p:cNvSpPr>
          <p:nvPr>
            <p:ph type="body" sz="quarter" idx="10"/>
          </p:nvPr>
        </p:nvSpPr>
        <p:spPr/>
        <p:txBody>
          <a:bodyPr/>
          <a:lstStyle/>
          <a:p>
            <a:r>
              <a:rPr lang="ar-SA" sz="4400" b="1" dirty="0">
                <a:solidFill>
                  <a:srgbClr val="FF0000"/>
                </a:solidFill>
                <a:latin typeface="Frutiger LT Arabic 55 Roman" charset="0"/>
                <a:ea typeface="Frutiger LT Arabic 55 Roman" charset="0"/>
                <a:cs typeface="Frutiger LT Arabic 55 Roman" charset="0"/>
              </a:rPr>
              <a:t>الشعب : </a:t>
            </a:r>
            <a:r>
              <a:rPr lang="ar-SA" sz="4400" b="1" dirty="0">
                <a:solidFill>
                  <a:schemeClr val="bg1"/>
                </a:solidFill>
                <a:latin typeface="Frutiger LT Arabic 55 Roman" charset="0"/>
                <a:ea typeface="Frutiger LT Arabic 55 Roman" charset="0"/>
                <a:cs typeface="Frutiger LT Arabic 55 Roman" charset="0"/>
              </a:rPr>
              <a:t>كيطو ابنفماتى سو</a:t>
            </a:r>
            <a:endParaRPr lang="en-US" dirty="0"/>
          </a:p>
        </p:txBody>
      </p:sp>
    </p:spTree>
    <p:extLst>
      <p:ext uri="{BB962C8B-B14F-4D97-AF65-F5344CB8AC3E}">
        <p14:creationId xmlns:p14="http://schemas.microsoft.com/office/powerpoint/2010/main" val="48219763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D31453-83C3-83A3-78F0-48BEC18BD927}"/>
              </a:ext>
            </a:extLst>
          </p:cNvPr>
          <p:cNvSpPr>
            <a:spLocks noGrp="1"/>
          </p:cNvSpPr>
          <p:nvPr>
            <p:ph type="body" sz="quarter" idx="10"/>
          </p:nvPr>
        </p:nvSpPr>
        <p:spPr/>
        <p:txBody>
          <a:bodyPr>
            <a:normAutofit fontScale="92500"/>
          </a:bodyPr>
          <a:lstStyle/>
          <a:p>
            <a:r>
              <a:rPr lang="ar-EG" dirty="0"/>
              <a:t>مارين شيبئهموت إنططف إم بيريف إير بيثنا نيف أووه إن نائيت إفنوتي إفيوت إم بين شويس أووه بيننوتي أووه بنسوتير إيسوس بي إخريستوس جي أفئير.</a:t>
            </a:r>
            <a:endParaRPr lang="en-US" dirty="0"/>
          </a:p>
        </p:txBody>
      </p:sp>
      <p:sp>
        <p:nvSpPr>
          <p:cNvPr id="4" name="Text Placeholder 3">
            <a:extLst>
              <a:ext uri="{FF2B5EF4-FFF2-40B4-BE49-F238E27FC236}">
                <a16:creationId xmlns:a16="http://schemas.microsoft.com/office/drawing/2014/main" id="{8438888D-FBEF-FE7E-29DD-C36FC01E0DFF}"/>
              </a:ext>
            </a:extLst>
          </p:cNvPr>
          <p:cNvSpPr>
            <a:spLocks noGrp="1"/>
          </p:cNvSpPr>
          <p:nvPr>
            <p:ph type="body" sz="quarter" idx="11"/>
          </p:nvPr>
        </p:nvSpPr>
        <p:spPr/>
        <p:txBody>
          <a:bodyPr>
            <a:normAutofit/>
          </a:bodyPr>
          <a:lstStyle/>
          <a:p>
            <a:r>
              <a:rPr lang="ar-EG" dirty="0"/>
              <a:t>فنشكر صانع</a:t>
            </a:r>
            <a:r>
              <a:rPr lang="en-US" dirty="0"/>
              <a:t> </a:t>
            </a:r>
            <a:r>
              <a:rPr lang="ar-EG" dirty="0"/>
              <a:t>الخيرات الرحوم الله</a:t>
            </a:r>
          </a:p>
          <a:p>
            <a:r>
              <a:rPr lang="ar-EG" dirty="0"/>
              <a:t>أبا ربنا وإلهنا ومخلصنا</a:t>
            </a:r>
            <a:r>
              <a:rPr lang="en-US" dirty="0"/>
              <a:t> </a:t>
            </a:r>
            <a:r>
              <a:rPr lang="ar-EG" dirty="0"/>
              <a:t>يسوع المسيح</a:t>
            </a:r>
            <a:endParaRPr lang="en-US" dirty="0"/>
          </a:p>
        </p:txBody>
      </p:sp>
    </p:spTree>
    <p:extLst>
      <p:ext uri="{BB962C8B-B14F-4D97-AF65-F5344CB8AC3E}">
        <p14:creationId xmlns:p14="http://schemas.microsoft.com/office/powerpoint/2010/main" val="210955655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4124AE-AD8E-6CA1-E19A-4F81A0180FCB}"/>
              </a:ext>
            </a:extLst>
          </p:cNvPr>
          <p:cNvSpPr>
            <a:spLocks noGrp="1"/>
          </p:cNvSpPr>
          <p:nvPr>
            <p:ph type="body" sz="quarter" idx="10"/>
          </p:nvPr>
        </p:nvSpPr>
        <p:spPr/>
        <p:txBody>
          <a:bodyPr>
            <a:normAutofit fontScale="92500" lnSpcReduction="10000"/>
          </a:bodyPr>
          <a:lstStyle/>
          <a:p>
            <a:r>
              <a:rPr lang="ar-EG" dirty="0"/>
              <a:t>إسكيبازين إيجون آفئير قويثين إيرون</a:t>
            </a:r>
          </a:p>
          <a:p>
            <a:r>
              <a:rPr lang="ar-EG" dirty="0"/>
              <a:t>أفأريه إيرون آف شوبتين إيروف آف تي</a:t>
            </a:r>
          </a:p>
          <a:p>
            <a:r>
              <a:rPr lang="ar-EG" dirty="0"/>
              <a:t>آسو إيرون آف تيتوتين آف إينتين شا إى إهري إيطاي أو نوثاي.</a:t>
            </a:r>
            <a:endParaRPr lang="en-US" dirty="0"/>
          </a:p>
        </p:txBody>
      </p:sp>
      <p:sp>
        <p:nvSpPr>
          <p:cNvPr id="6" name="Text Placeholder 5">
            <a:extLst>
              <a:ext uri="{FF2B5EF4-FFF2-40B4-BE49-F238E27FC236}">
                <a16:creationId xmlns:a16="http://schemas.microsoft.com/office/drawing/2014/main" id="{83590585-1E01-6C87-589D-C521CBA212F5}"/>
              </a:ext>
            </a:extLst>
          </p:cNvPr>
          <p:cNvSpPr>
            <a:spLocks noGrp="1"/>
          </p:cNvSpPr>
          <p:nvPr>
            <p:ph type="body" sz="quarter" idx="11"/>
          </p:nvPr>
        </p:nvSpPr>
        <p:spPr/>
        <p:txBody>
          <a:bodyPr>
            <a:normAutofit/>
          </a:bodyPr>
          <a:lstStyle/>
          <a:p>
            <a:r>
              <a:rPr lang="ar-EG" dirty="0"/>
              <a:t>لأنه سترنا وأعننا وحفظنا وقبلنا إليه وأشفق علينا وعضدنا وأتي بنا إلى هذه الساعة</a:t>
            </a:r>
            <a:endParaRPr lang="en-US" dirty="0"/>
          </a:p>
        </p:txBody>
      </p:sp>
    </p:spTree>
    <p:extLst>
      <p:ext uri="{BB962C8B-B14F-4D97-AF65-F5344CB8AC3E}">
        <p14:creationId xmlns:p14="http://schemas.microsoft.com/office/powerpoint/2010/main" val="346885300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7D06A3-2911-88CA-4ECB-66C33CD5E31F}"/>
              </a:ext>
            </a:extLst>
          </p:cNvPr>
          <p:cNvSpPr>
            <a:spLocks noGrp="1"/>
          </p:cNvSpPr>
          <p:nvPr>
            <p:ph type="body" sz="quarter" idx="10"/>
          </p:nvPr>
        </p:nvSpPr>
        <p:spPr/>
        <p:txBody>
          <a:bodyPr>
            <a:normAutofit fontScale="85000" lnSpcReduction="20000"/>
          </a:bodyPr>
          <a:lstStyle/>
          <a:p>
            <a:r>
              <a:rPr lang="ar-EG" dirty="0"/>
              <a:t>إنثوف أون مارين تيهو إيروف</a:t>
            </a:r>
          </a:p>
          <a:p>
            <a:r>
              <a:rPr lang="ar-EG" dirty="0"/>
              <a:t>هوبوس إنتيف آريه إيرون خين باي</a:t>
            </a:r>
          </a:p>
          <a:p>
            <a:r>
              <a:rPr lang="ar-EG" dirty="0"/>
              <a:t>إيهوؤو إثؤواب فاى نيم ني إيهوؤوتيرو</a:t>
            </a:r>
          </a:p>
          <a:p>
            <a:r>
              <a:rPr lang="ar-EG" dirty="0"/>
              <a:t>أنتي بين أونخ خين هيريني نيفين إنجي</a:t>
            </a:r>
          </a:p>
          <a:p>
            <a:r>
              <a:rPr lang="ar-EG" dirty="0"/>
              <a:t>بي بانطوكراطور إبشويس بيننوتي.</a:t>
            </a:r>
            <a:endParaRPr lang="en-US" dirty="0"/>
          </a:p>
        </p:txBody>
      </p:sp>
      <p:sp>
        <p:nvSpPr>
          <p:cNvPr id="4" name="Text Placeholder 3">
            <a:extLst>
              <a:ext uri="{FF2B5EF4-FFF2-40B4-BE49-F238E27FC236}">
                <a16:creationId xmlns:a16="http://schemas.microsoft.com/office/drawing/2014/main" id="{A818F319-6E56-A684-2DFB-8A9197B39B44}"/>
              </a:ext>
            </a:extLst>
          </p:cNvPr>
          <p:cNvSpPr>
            <a:spLocks noGrp="1"/>
          </p:cNvSpPr>
          <p:nvPr>
            <p:ph type="body" sz="quarter" idx="11"/>
          </p:nvPr>
        </p:nvSpPr>
        <p:spPr/>
        <p:txBody>
          <a:bodyPr>
            <a:normAutofit/>
          </a:bodyPr>
          <a:lstStyle/>
          <a:p>
            <a:r>
              <a:rPr lang="ar-EG" dirty="0"/>
              <a:t>هو أيضًا فلنسأله أن يحفظنا في هذا اليوم المقدس وكل أيام حياتنا بكل سلام ضابط الكل الرب إلهنا</a:t>
            </a:r>
            <a:endParaRPr lang="en-US" dirty="0"/>
          </a:p>
        </p:txBody>
      </p:sp>
    </p:spTree>
    <p:extLst>
      <p:ext uri="{BB962C8B-B14F-4D97-AF65-F5344CB8AC3E}">
        <p14:creationId xmlns:p14="http://schemas.microsoft.com/office/powerpoint/2010/main" val="417106682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788A74-5630-B63A-3206-35711B24FC39}"/>
              </a:ext>
            </a:extLst>
          </p:cNvPr>
          <p:cNvSpPr>
            <a:spLocks noGrp="1"/>
          </p:cNvSpPr>
          <p:nvPr>
            <p:ph type="body" sz="quarter" idx="10"/>
          </p:nvPr>
        </p:nvSpPr>
        <p:spPr/>
        <p:txBody>
          <a:bodyPr/>
          <a:lstStyle/>
          <a:p>
            <a:r>
              <a:rPr lang="ar-SA" sz="4400" b="1" dirty="0">
                <a:solidFill>
                  <a:srgbClr val="FFC000"/>
                </a:solidFill>
                <a:latin typeface="Frutiger LT Arabic 55 Roman" charset="0"/>
                <a:ea typeface="Frutiger LT Arabic 55 Roman" charset="0"/>
                <a:cs typeface="Frutiger LT Arabic 55 Roman" charset="0"/>
              </a:rPr>
              <a:t>الشماس : </a:t>
            </a:r>
            <a:r>
              <a:rPr lang="ar-SA" sz="4400" b="1" dirty="0">
                <a:solidFill>
                  <a:prstClr val="white"/>
                </a:solidFill>
                <a:latin typeface="Frutiger LT Arabic 55 Roman" charset="0"/>
                <a:ea typeface="Frutiger LT Arabic 55 Roman" charset="0"/>
                <a:cs typeface="Frutiger LT Arabic 55 Roman" charset="0"/>
              </a:rPr>
              <a:t>ابروس افكساستى</a:t>
            </a:r>
            <a:endParaRPr lang="en-US" dirty="0"/>
          </a:p>
        </p:txBody>
      </p:sp>
    </p:spTree>
    <p:extLst>
      <p:ext uri="{BB962C8B-B14F-4D97-AF65-F5344CB8AC3E}">
        <p14:creationId xmlns:p14="http://schemas.microsoft.com/office/powerpoint/2010/main" val="8791897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CAFF62-A7DD-1370-4BE0-D6BEDDDF4337}"/>
              </a:ext>
            </a:extLst>
          </p:cNvPr>
          <p:cNvSpPr>
            <a:spLocks noGrp="1"/>
          </p:cNvSpPr>
          <p:nvPr>
            <p:ph type="body" sz="quarter" idx="10"/>
          </p:nvPr>
        </p:nvSpPr>
        <p:spPr/>
        <p:txBody>
          <a:bodyPr/>
          <a:lstStyle/>
          <a:p>
            <a:r>
              <a:rPr lang="ar-SA" sz="4400" b="1" dirty="0">
                <a:solidFill>
                  <a:srgbClr val="FF0000"/>
                </a:solidFill>
                <a:latin typeface="Frutiger LT Arabic 55 Roman" charset="0"/>
                <a:ea typeface="Frutiger LT Arabic 55 Roman" charset="0"/>
                <a:cs typeface="Frutiger LT Arabic 55 Roman" charset="0"/>
              </a:rPr>
              <a:t>الشعب : </a:t>
            </a:r>
            <a:r>
              <a:rPr lang="ar-SA" sz="4400" b="1" dirty="0">
                <a:solidFill>
                  <a:prstClr val="white"/>
                </a:solidFill>
                <a:latin typeface="Frutiger LT Arabic 55 Roman" charset="0"/>
                <a:ea typeface="Frutiger LT Arabic 55 Roman" charset="0"/>
                <a:cs typeface="Frutiger LT Arabic 55 Roman" charset="0"/>
              </a:rPr>
              <a:t>كيريى ليسون</a:t>
            </a:r>
            <a:endParaRPr lang="en-US" dirty="0"/>
          </a:p>
        </p:txBody>
      </p:sp>
    </p:spTree>
    <p:extLst>
      <p:ext uri="{BB962C8B-B14F-4D97-AF65-F5344CB8AC3E}">
        <p14:creationId xmlns:p14="http://schemas.microsoft.com/office/powerpoint/2010/main" val="172938647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207CC-3056-0099-81CA-49002E215E49}"/>
              </a:ext>
            </a:extLst>
          </p:cNvPr>
          <p:cNvSpPr>
            <a:spLocks noGrp="1"/>
          </p:cNvSpPr>
          <p:nvPr>
            <p:ph type="body" sz="quarter" idx="10"/>
          </p:nvPr>
        </p:nvSpPr>
        <p:spPr/>
        <p:txBody>
          <a:bodyPr/>
          <a:lstStyle/>
          <a:p>
            <a:r>
              <a:rPr lang="ar-EG" dirty="0"/>
              <a:t>افنيف ابشويس افنوتى بى باندوكراطور افيوت امبين تشويس أووه بين نوتى أووه بنسوتير ايسوس بى اخريستوس: </a:t>
            </a:r>
            <a:endParaRPr lang="en-US" dirty="0"/>
          </a:p>
        </p:txBody>
      </p:sp>
      <p:sp>
        <p:nvSpPr>
          <p:cNvPr id="5" name="Text Placeholder 4">
            <a:extLst>
              <a:ext uri="{FF2B5EF4-FFF2-40B4-BE49-F238E27FC236}">
                <a16:creationId xmlns:a16="http://schemas.microsoft.com/office/drawing/2014/main" id="{438380D1-6232-A3E8-0F3B-71090B81B536}"/>
              </a:ext>
            </a:extLst>
          </p:cNvPr>
          <p:cNvSpPr>
            <a:spLocks noGrp="1"/>
          </p:cNvSpPr>
          <p:nvPr>
            <p:ph type="body" sz="quarter" idx="11"/>
          </p:nvPr>
        </p:nvSpPr>
        <p:spPr/>
        <p:txBody>
          <a:bodyPr>
            <a:normAutofit/>
          </a:bodyPr>
          <a:lstStyle/>
          <a:p>
            <a:r>
              <a:rPr lang="ar-EG" dirty="0"/>
              <a:t>أيها السيد الرب الإله ضابط الكل أبا ربنا وإلهنا ومخلصنا يسوع المسيح</a:t>
            </a:r>
            <a:endParaRPr lang="en-US" dirty="0"/>
          </a:p>
        </p:txBody>
      </p:sp>
    </p:spTree>
    <p:extLst>
      <p:ext uri="{BB962C8B-B14F-4D97-AF65-F5344CB8AC3E}">
        <p14:creationId xmlns:p14="http://schemas.microsoft.com/office/powerpoint/2010/main" val="131851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0207D2-EF43-2D25-D0E9-E10CA78C081A}"/>
              </a:ext>
            </a:extLst>
          </p:cNvPr>
          <p:cNvSpPr txBox="1"/>
          <p:nvPr/>
        </p:nvSpPr>
        <p:spPr>
          <a:xfrm>
            <a:off x="916773" y="470945"/>
            <a:ext cx="1661032" cy="353943"/>
          </a:xfrm>
          <a:prstGeom prst="rect">
            <a:avLst/>
          </a:prstGeom>
          <a:noFill/>
        </p:spPr>
        <p:txBody>
          <a:bodyPr wrap="none" rtlCol="0" anchor="ctr">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صلاة الساعة السادسة</a:t>
            </a:r>
            <a:endParaRPr lang="ar-EG" dirty="0">
              <a:solidFill>
                <a:srgbClr val="00FF00"/>
              </a:solidFill>
            </a:endParaRPr>
          </a:p>
        </p:txBody>
      </p:sp>
      <p:sp>
        <p:nvSpPr>
          <p:cNvPr id="3" name="TextBox 2">
            <a:extLst>
              <a:ext uri="{FF2B5EF4-FFF2-40B4-BE49-F238E27FC236}">
                <a16:creationId xmlns:a16="http://schemas.microsoft.com/office/drawing/2014/main" id="{F8085111-09C6-E648-91D1-D21A2CBA9662}"/>
              </a:ext>
            </a:extLst>
          </p:cNvPr>
          <p:cNvSpPr txBox="1">
            <a:spLocks/>
          </p:cNvSpPr>
          <p:nvPr/>
        </p:nvSpPr>
        <p:spPr>
          <a:xfrm>
            <a:off x="2577805" y="470945"/>
            <a:ext cx="1611339" cy="353943"/>
          </a:xfrm>
          <a:prstGeom prst="rect">
            <a:avLst/>
          </a:prstGeom>
          <a:noFill/>
        </p:spPr>
        <p:txBody>
          <a:bodyPr wrap="none" rtlCol="0" anchor="ctr">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صلاة الساعة التاسعة</a:t>
            </a:r>
            <a:endParaRPr lang="ar-EG" dirty="0">
              <a:solidFill>
                <a:srgbClr val="00FF00"/>
              </a:solidFill>
            </a:endParaRPr>
          </a:p>
        </p:txBody>
      </p:sp>
      <p:sp>
        <p:nvSpPr>
          <p:cNvPr id="4" name="TextBox 3">
            <a:extLst>
              <a:ext uri="{FF2B5EF4-FFF2-40B4-BE49-F238E27FC236}">
                <a16:creationId xmlns:a16="http://schemas.microsoft.com/office/drawing/2014/main" id="{54C87EA2-6AD4-72C9-094C-2BF92C2324FB}"/>
              </a:ext>
            </a:extLst>
          </p:cNvPr>
          <p:cNvSpPr txBox="1"/>
          <p:nvPr/>
        </p:nvSpPr>
        <p:spPr>
          <a:xfrm>
            <a:off x="4189144" y="470944"/>
            <a:ext cx="1996059" cy="353943"/>
          </a:xfrm>
          <a:prstGeom prst="rect">
            <a:avLst/>
          </a:prstGeom>
          <a:noFill/>
        </p:spPr>
        <p:txBody>
          <a:bodyPr wrap="none" rtlCol="0" anchor="ctr">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صلاة الساعة الحادية عشر</a:t>
            </a:r>
            <a:endParaRPr lang="ar-EG" dirty="0">
              <a:solidFill>
                <a:srgbClr val="00FF00"/>
              </a:solidFill>
            </a:endParaRPr>
          </a:p>
        </p:txBody>
      </p:sp>
      <p:sp>
        <p:nvSpPr>
          <p:cNvPr id="6" name="TextBox 5">
            <a:extLst>
              <a:ext uri="{FF2B5EF4-FFF2-40B4-BE49-F238E27FC236}">
                <a16:creationId xmlns:a16="http://schemas.microsoft.com/office/drawing/2014/main" id="{83923337-3154-8966-4365-03E326957F0C}"/>
              </a:ext>
            </a:extLst>
          </p:cNvPr>
          <p:cNvSpPr txBox="1"/>
          <p:nvPr/>
        </p:nvSpPr>
        <p:spPr>
          <a:xfrm>
            <a:off x="6185203" y="470943"/>
            <a:ext cx="1906291" cy="353943"/>
          </a:xfrm>
          <a:prstGeom prst="rect">
            <a:avLst/>
          </a:prstGeom>
          <a:noFill/>
        </p:spPr>
        <p:txBody>
          <a:bodyPr wrap="none" rtlCol="0" anchor="ctr">
            <a:spAutoFit/>
          </a:bodyPr>
          <a:lstStyle/>
          <a:p>
            <a:r>
              <a:rPr lang="ar-EG" dirty="0">
                <a:solidFill>
                  <a:srgbClr val="00FF00"/>
                </a:solidFill>
                <a:hlinkClick r:id="rId5" action="ppaction://hlinksldjump">
                  <a:extLst>
                    <a:ext uri="{A12FA001-AC4F-418D-AE19-62706E023703}">
                      <ahyp:hlinkClr xmlns:ahyp="http://schemas.microsoft.com/office/drawing/2018/hyperlinkcolor" val="tx"/>
                    </a:ext>
                  </a:extLst>
                </a:hlinkClick>
              </a:rPr>
              <a:t>صلاة الساعة الثانية عشر</a:t>
            </a:r>
            <a:endParaRPr lang="ar-EG" dirty="0">
              <a:solidFill>
                <a:srgbClr val="00FF00"/>
              </a:solidFill>
            </a:endParaRPr>
          </a:p>
        </p:txBody>
      </p:sp>
      <p:sp>
        <p:nvSpPr>
          <p:cNvPr id="7" name="TextBox 6">
            <a:extLst>
              <a:ext uri="{FF2B5EF4-FFF2-40B4-BE49-F238E27FC236}">
                <a16:creationId xmlns:a16="http://schemas.microsoft.com/office/drawing/2014/main" id="{2EF0BFAC-0AE6-B4A3-8651-0F7232E07588}"/>
              </a:ext>
            </a:extLst>
          </p:cNvPr>
          <p:cNvSpPr txBox="1"/>
          <p:nvPr/>
        </p:nvSpPr>
        <p:spPr>
          <a:xfrm>
            <a:off x="8091494" y="470942"/>
            <a:ext cx="853119" cy="353943"/>
          </a:xfrm>
          <a:prstGeom prst="rect">
            <a:avLst/>
          </a:prstGeom>
          <a:noFill/>
        </p:spPr>
        <p:txBody>
          <a:bodyPr wrap="none" rtlCol="0" anchor="ctr">
            <a:spAutoFit/>
          </a:bodyPr>
          <a:lstStyle/>
          <a:p>
            <a:r>
              <a:rPr lang="ar-EG" dirty="0">
                <a:solidFill>
                  <a:srgbClr val="00FF00"/>
                </a:solidFill>
                <a:hlinkClick r:id="rId6" action="ppaction://hlinksldjump">
                  <a:extLst>
                    <a:ext uri="{A12FA001-AC4F-418D-AE19-62706E023703}">
                      <ahyp:hlinkClr xmlns:ahyp="http://schemas.microsoft.com/office/drawing/2018/hyperlinkcolor" val="tx"/>
                    </a:ext>
                  </a:extLst>
                </a:hlinkClick>
              </a:rPr>
              <a:t>نعم نسالك</a:t>
            </a:r>
            <a:endParaRPr lang="ar-EG" dirty="0">
              <a:solidFill>
                <a:srgbClr val="00FF00"/>
              </a:solidFill>
            </a:endParaRPr>
          </a:p>
        </p:txBody>
      </p:sp>
      <p:sp>
        <p:nvSpPr>
          <p:cNvPr id="8" name="TextBox 7">
            <a:extLst>
              <a:ext uri="{FF2B5EF4-FFF2-40B4-BE49-F238E27FC236}">
                <a16:creationId xmlns:a16="http://schemas.microsoft.com/office/drawing/2014/main" id="{59EAABFA-A5D8-D8DB-D68E-A3C726BDDBFC}"/>
              </a:ext>
            </a:extLst>
          </p:cNvPr>
          <p:cNvSpPr txBox="1"/>
          <p:nvPr/>
        </p:nvSpPr>
        <p:spPr>
          <a:xfrm>
            <a:off x="8944613" y="470942"/>
            <a:ext cx="651140" cy="353943"/>
          </a:xfrm>
          <a:prstGeom prst="rect">
            <a:avLst/>
          </a:prstGeom>
          <a:noFill/>
        </p:spPr>
        <p:txBody>
          <a:bodyPr wrap="none" rtlCol="0" anchor="ctr">
            <a:spAutoFit/>
          </a:bodyPr>
          <a:lstStyle/>
          <a:p>
            <a:r>
              <a:rPr lang="ar-EG" dirty="0">
                <a:solidFill>
                  <a:srgbClr val="00FF00"/>
                </a:solidFill>
                <a:hlinkClick r:id="rId7" action="ppaction://hlinksldjump">
                  <a:extLst>
                    <a:ext uri="{A12FA001-AC4F-418D-AE19-62706E023703}">
                      <ahyp:hlinkClr xmlns:ahyp="http://schemas.microsoft.com/office/drawing/2018/hyperlinkcolor" val="tx"/>
                    </a:ext>
                  </a:extLst>
                </a:hlinkClick>
              </a:rPr>
              <a:t>قرايات</a:t>
            </a:r>
            <a:endParaRPr lang="ar-EG" dirty="0">
              <a:solidFill>
                <a:srgbClr val="00FF00"/>
              </a:solidFill>
            </a:endParaRPr>
          </a:p>
        </p:txBody>
      </p:sp>
      <p:sp>
        <p:nvSpPr>
          <p:cNvPr id="2" name="TextBox 1">
            <a:extLst>
              <a:ext uri="{FF2B5EF4-FFF2-40B4-BE49-F238E27FC236}">
                <a16:creationId xmlns:a16="http://schemas.microsoft.com/office/drawing/2014/main" id="{A5C3EBC3-C69D-DB49-9EC4-5DCB276B1627}"/>
              </a:ext>
            </a:extLst>
          </p:cNvPr>
          <p:cNvSpPr txBox="1"/>
          <p:nvPr/>
        </p:nvSpPr>
        <p:spPr>
          <a:xfrm>
            <a:off x="9595753" y="470947"/>
            <a:ext cx="1204176" cy="353943"/>
          </a:xfrm>
          <a:prstGeom prst="rect">
            <a:avLst/>
          </a:prstGeom>
          <a:noFill/>
        </p:spPr>
        <p:txBody>
          <a:bodyPr wrap="none" rtlCol="0" anchor="ctr">
            <a:spAutoFit/>
          </a:bodyPr>
          <a:lstStyle/>
          <a:p>
            <a:r>
              <a:rPr lang="ar-EG" dirty="0">
                <a:solidFill>
                  <a:srgbClr val="00FF00"/>
                </a:solidFill>
                <a:hlinkClick r:id="rId8" action="ppaction://hlinksldjump">
                  <a:extLst>
                    <a:ext uri="{A12FA001-AC4F-418D-AE19-62706E023703}">
                      <ahyp:hlinkClr xmlns:ahyp="http://schemas.microsoft.com/office/drawing/2018/hyperlinkcolor" val="tx"/>
                    </a:ext>
                  </a:extLst>
                </a:hlinkClick>
              </a:rPr>
              <a:t>صلوات الصلح</a:t>
            </a:r>
            <a:endParaRPr lang="ar-EG" dirty="0">
              <a:solidFill>
                <a:srgbClr val="00FF00"/>
              </a:solidFill>
            </a:endParaRPr>
          </a:p>
        </p:txBody>
      </p:sp>
      <p:sp>
        <p:nvSpPr>
          <p:cNvPr id="9" name="TextBox 8">
            <a:extLst>
              <a:ext uri="{FF2B5EF4-FFF2-40B4-BE49-F238E27FC236}">
                <a16:creationId xmlns:a16="http://schemas.microsoft.com/office/drawing/2014/main" id="{EBEE4930-9730-79F1-F2E0-30D677011774}"/>
              </a:ext>
            </a:extLst>
          </p:cNvPr>
          <p:cNvSpPr txBox="1">
            <a:spLocks/>
          </p:cNvSpPr>
          <p:nvPr/>
        </p:nvSpPr>
        <p:spPr>
          <a:xfrm>
            <a:off x="10799929" y="470943"/>
            <a:ext cx="1611339" cy="353943"/>
          </a:xfrm>
          <a:prstGeom prst="rect">
            <a:avLst/>
          </a:prstGeom>
          <a:noFill/>
        </p:spPr>
        <p:txBody>
          <a:bodyPr wrap="none" rtlCol="0" anchor="ctr">
            <a:spAutoFit/>
          </a:bodyPr>
          <a:lstStyle/>
          <a:p>
            <a:r>
              <a:rPr lang="ar-EG" dirty="0">
                <a:solidFill>
                  <a:srgbClr val="00FF00"/>
                </a:solidFill>
                <a:hlinkClick r:id="rId9" action="ppaction://hlinksldjump">
                  <a:extLst>
                    <a:ext uri="{A12FA001-AC4F-418D-AE19-62706E023703}">
                      <ahyp:hlinkClr xmlns:ahyp="http://schemas.microsoft.com/office/drawing/2018/hyperlinkcolor" val="tx"/>
                    </a:ext>
                  </a:extLst>
                </a:hlinkClick>
              </a:rPr>
              <a:t>بشافاعات والدة الاله</a:t>
            </a:r>
            <a:endParaRPr lang="ar-EG" dirty="0">
              <a:solidFill>
                <a:srgbClr val="00FF00"/>
              </a:solidFill>
            </a:endParaRPr>
          </a:p>
        </p:txBody>
      </p:sp>
      <p:sp>
        <p:nvSpPr>
          <p:cNvPr id="10" name="TextBox 9">
            <a:extLst>
              <a:ext uri="{FF2B5EF4-FFF2-40B4-BE49-F238E27FC236}">
                <a16:creationId xmlns:a16="http://schemas.microsoft.com/office/drawing/2014/main" id="{AE04EB12-D0EE-BB48-0F7D-1EB02526055B}"/>
              </a:ext>
            </a:extLst>
          </p:cNvPr>
          <p:cNvSpPr txBox="1"/>
          <p:nvPr/>
        </p:nvSpPr>
        <p:spPr>
          <a:xfrm>
            <a:off x="12411268" y="470942"/>
            <a:ext cx="1186543" cy="353943"/>
          </a:xfrm>
          <a:prstGeom prst="rect">
            <a:avLst/>
          </a:prstGeom>
          <a:noFill/>
        </p:spPr>
        <p:txBody>
          <a:bodyPr wrap="none" rtlCol="0" anchor="ctr">
            <a:spAutoFit/>
          </a:bodyPr>
          <a:lstStyle/>
          <a:p>
            <a:r>
              <a:rPr lang="ar-EG" dirty="0">
                <a:solidFill>
                  <a:srgbClr val="00FF00"/>
                </a:solidFill>
                <a:hlinkClick r:id="rId10" action="ppaction://hlinksldjump">
                  <a:extLst>
                    <a:ext uri="{A12FA001-AC4F-418D-AE19-62706E023703}">
                      <ahyp:hlinkClr xmlns:ahyp="http://schemas.microsoft.com/office/drawing/2018/hyperlinkcolor" val="tx"/>
                    </a:ext>
                  </a:extLst>
                </a:hlinkClick>
              </a:rPr>
              <a:t>مستحق وعادل</a:t>
            </a:r>
            <a:endParaRPr lang="ar-EG" dirty="0">
              <a:solidFill>
                <a:srgbClr val="00FF00"/>
              </a:solidFill>
            </a:endParaRPr>
          </a:p>
        </p:txBody>
      </p:sp>
    </p:spTree>
    <p:extLst>
      <p:ext uri="{BB962C8B-B14F-4D97-AF65-F5344CB8AC3E}">
        <p14:creationId xmlns:p14="http://schemas.microsoft.com/office/powerpoint/2010/main" val="1657943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أيها الملك السمائي المعزى، روح الحق، الحاضر في كل مكان والمالئ الكل، كنز الصالحات، ومعطى الحياة، هلم تفضل وحل فينا، وطهرنا من كل دنس أيها الصالح، وخلص نفوسنا. </a:t>
            </a:r>
            <a:endParaRPr lang="en-US" dirty="0"/>
          </a:p>
        </p:txBody>
      </p:sp>
    </p:spTree>
    <p:extLst>
      <p:ext uri="{BB962C8B-B14F-4D97-AF65-F5344CB8AC3E}">
        <p14:creationId xmlns:p14="http://schemas.microsoft.com/office/powerpoint/2010/main" val="224518662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BF02D-1B62-3F73-7C18-819112A3EA1B}"/>
              </a:ext>
            </a:extLst>
          </p:cNvPr>
          <p:cNvSpPr>
            <a:spLocks noGrp="1"/>
          </p:cNvSpPr>
          <p:nvPr>
            <p:ph type="body" sz="quarter" idx="10"/>
          </p:nvPr>
        </p:nvSpPr>
        <p:spPr/>
        <p:txBody>
          <a:bodyPr/>
          <a:lstStyle/>
          <a:p>
            <a:r>
              <a:rPr lang="ar-EG" dirty="0"/>
              <a:t>تين شيب اهموت انتوتك كاطا هوب نيفين نيم اثفى هوب يفين نيم خين هوب نيفين جى  آكئير اسكبازين آكئير فو </a:t>
            </a:r>
            <a:endParaRPr lang="en-US" dirty="0"/>
          </a:p>
        </p:txBody>
      </p:sp>
      <p:sp>
        <p:nvSpPr>
          <p:cNvPr id="5" name="Text Placeholder 4">
            <a:extLst>
              <a:ext uri="{FF2B5EF4-FFF2-40B4-BE49-F238E27FC236}">
                <a16:creationId xmlns:a16="http://schemas.microsoft.com/office/drawing/2014/main" id="{ACFE2303-4252-8692-88D9-9B6DDAD7CD49}"/>
              </a:ext>
            </a:extLst>
          </p:cNvPr>
          <p:cNvSpPr>
            <a:spLocks noGrp="1"/>
          </p:cNvSpPr>
          <p:nvPr>
            <p:ph type="body" sz="quarter" idx="11"/>
          </p:nvPr>
        </p:nvSpPr>
        <p:spPr/>
        <p:txBody>
          <a:bodyPr/>
          <a:lstStyle/>
          <a:p>
            <a:r>
              <a:rPr lang="ar-EG" dirty="0"/>
              <a:t>نشكرك على كل حال ومن أجل كل حال وفي كل حال</a:t>
            </a:r>
            <a:endParaRPr lang="en-US" dirty="0"/>
          </a:p>
        </p:txBody>
      </p:sp>
    </p:spTree>
    <p:extLst>
      <p:ext uri="{BB962C8B-B14F-4D97-AF65-F5344CB8AC3E}">
        <p14:creationId xmlns:p14="http://schemas.microsoft.com/office/powerpoint/2010/main" val="304623000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2C2E41-B065-B032-F463-2622C26C50F0}"/>
              </a:ext>
            </a:extLst>
          </p:cNvPr>
          <p:cNvSpPr>
            <a:spLocks noGrp="1"/>
          </p:cNvSpPr>
          <p:nvPr>
            <p:ph type="body" sz="quarter" idx="10"/>
          </p:nvPr>
        </p:nvSpPr>
        <p:spPr/>
        <p:txBody>
          <a:bodyPr/>
          <a:lstStyle/>
          <a:p>
            <a:r>
              <a:rPr lang="ar-EG" dirty="0"/>
              <a:t>ايثين ايرون آك آريه إيرون آك شوبتين إيروك أكتى آسو ايرون أكتى توتين آك انتين شا إإهرى إيطاى أو نوثاى .</a:t>
            </a:r>
            <a:endParaRPr lang="en-US" dirty="0"/>
          </a:p>
        </p:txBody>
      </p:sp>
      <p:sp>
        <p:nvSpPr>
          <p:cNvPr id="7" name="Text Placeholder 6">
            <a:extLst>
              <a:ext uri="{FF2B5EF4-FFF2-40B4-BE49-F238E27FC236}">
                <a16:creationId xmlns:a16="http://schemas.microsoft.com/office/drawing/2014/main" id="{46380DA3-1AF5-8522-DB44-F47BEDE0E376}"/>
              </a:ext>
            </a:extLst>
          </p:cNvPr>
          <p:cNvSpPr>
            <a:spLocks noGrp="1"/>
          </p:cNvSpPr>
          <p:nvPr>
            <p:ph type="body" sz="quarter" idx="11"/>
          </p:nvPr>
        </p:nvSpPr>
        <p:spPr/>
        <p:txBody>
          <a:bodyPr>
            <a:normAutofit/>
          </a:bodyPr>
          <a:lstStyle/>
          <a:p>
            <a:r>
              <a:rPr lang="ar-EG" dirty="0"/>
              <a:t>لأنك سترتنا واعنتنا وحفظتنا وقبلتنا إليك أشفقت علينا  و عضدتنا وأتيت بنا إلى هذه الساعة</a:t>
            </a:r>
            <a:endParaRPr lang="en-US" dirty="0"/>
          </a:p>
        </p:txBody>
      </p:sp>
    </p:spTree>
    <p:extLst>
      <p:ext uri="{BB962C8B-B14F-4D97-AF65-F5344CB8AC3E}">
        <p14:creationId xmlns:p14="http://schemas.microsoft.com/office/powerpoint/2010/main" val="17629498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8F2D3C-E600-2436-66C7-9861F8D6BD5B}"/>
              </a:ext>
            </a:extLst>
          </p:cNvPr>
          <p:cNvSpPr>
            <a:spLocks noGrp="1"/>
          </p:cNvSpPr>
          <p:nvPr>
            <p:ph type="body" sz="quarter" idx="10"/>
          </p:nvPr>
        </p:nvSpPr>
        <p:spPr>
          <a:xfrm>
            <a:off x="1" y="0"/>
            <a:ext cx="14617699" cy="2376488"/>
          </a:xfrm>
        </p:spPr>
        <p:txBody>
          <a:bodyPr/>
          <a:lstStyle/>
          <a:p>
            <a:r>
              <a:rPr lang="ar-EG" dirty="0"/>
              <a:t>أطلبوا لكى يرحمنا الله ويتراءف علينا ويسمعنا ويعيننا </a:t>
            </a:r>
          </a:p>
          <a:p>
            <a:r>
              <a:rPr lang="ar-EG" dirty="0"/>
              <a:t>ويقبل سؤالات وطلبات قديسيه</a:t>
            </a:r>
            <a:endParaRPr lang="en-US" dirty="0"/>
          </a:p>
        </p:txBody>
      </p:sp>
      <p:sp>
        <p:nvSpPr>
          <p:cNvPr id="4" name="Rectangle 3">
            <a:extLst>
              <a:ext uri="{FF2B5EF4-FFF2-40B4-BE49-F238E27FC236}">
                <a16:creationId xmlns:a16="http://schemas.microsoft.com/office/drawing/2014/main" id="{36FD78A5-2BBC-A59D-A1E2-5A410226CFB1}"/>
              </a:ext>
            </a:extLst>
          </p:cNvPr>
          <p:cNvSpPr/>
          <p:nvPr/>
        </p:nvSpPr>
        <p:spPr>
          <a:xfrm>
            <a:off x="0" y="-93518"/>
            <a:ext cx="14617698"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a:t>
            </a:r>
            <a:r>
              <a:rPr lang="ar-EG"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الشماس</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22234963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677397-B345-3759-6557-D4E02ADB26B6}"/>
              </a:ext>
            </a:extLst>
          </p:cNvPr>
          <p:cNvSpPr>
            <a:spLocks noGrp="1"/>
          </p:cNvSpPr>
          <p:nvPr>
            <p:ph type="body" sz="quarter" idx="10"/>
          </p:nvPr>
        </p:nvSpPr>
        <p:spPr/>
        <p:txBody>
          <a:bodyPr/>
          <a:lstStyle/>
          <a:p>
            <a:r>
              <a:rPr lang="ar-EG" dirty="0"/>
              <a:t>منهم بالصلاح عنا في كل حين ويجعلنا مستحقين أن</a:t>
            </a:r>
            <a:br>
              <a:rPr lang="ar-EG" dirty="0"/>
            </a:br>
            <a:r>
              <a:rPr lang="ar-EG" dirty="0"/>
              <a:t>ننال من شركة أسراره المقدسة المباركة لمغفرة خطايانا </a:t>
            </a:r>
            <a:endParaRPr lang="en-US" dirty="0"/>
          </a:p>
        </p:txBody>
      </p:sp>
    </p:spTree>
    <p:extLst>
      <p:ext uri="{BB962C8B-B14F-4D97-AF65-F5344CB8AC3E}">
        <p14:creationId xmlns:p14="http://schemas.microsoft.com/office/powerpoint/2010/main" val="199332038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984CC-F47E-97F6-FBB4-101B63F918B6}"/>
              </a:ext>
            </a:extLst>
          </p:cNvPr>
          <p:cNvSpPr>
            <a:spLocks noGrp="1"/>
          </p:cNvSpPr>
          <p:nvPr>
            <p:ph type="body" sz="quarter" idx="10"/>
          </p:nvPr>
        </p:nvSpPr>
        <p:spPr/>
        <p:txBody>
          <a:bodyPr/>
          <a:lstStyle/>
          <a:p>
            <a:r>
              <a:rPr lang="ar-SA" sz="4400" b="1" dirty="0">
                <a:solidFill>
                  <a:schemeClr val="bg1"/>
                </a:solidFill>
                <a:latin typeface="Frutiger LT Arabic 55 Roman" charset="0"/>
                <a:ea typeface="Frutiger LT Arabic 55 Roman" charset="0"/>
                <a:cs typeface="Frutiger LT Arabic 55 Roman" charset="0"/>
              </a:rPr>
              <a:t>كيريى ليسون</a:t>
            </a:r>
            <a:endParaRPr lang="en-US" dirty="0"/>
          </a:p>
        </p:txBody>
      </p:sp>
      <p:sp>
        <p:nvSpPr>
          <p:cNvPr id="3" name="Text Placeholder 2">
            <a:extLst>
              <a:ext uri="{FF2B5EF4-FFF2-40B4-BE49-F238E27FC236}">
                <a16:creationId xmlns:a16="http://schemas.microsoft.com/office/drawing/2014/main" id="{02A06AE7-4390-8BE4-53B8-E3EA9F034803}"/>
              </a:ext>
            </a:extLst>
          </p:cNvPr>
          <p:cNvSpPr>
            <a:spLocks noGrp="1"/>
          </p:cNvSpPr>
          <p:nvPr>
            <p:ph type="body" sz="quarter" idx="11"/>
          </p:nvPr>
        </p:nvSpPr>
        <p:spPr/>
        <p:txBody>
          <a:bodyPr/>
          <a:lstStyle/>
          <a:p>
            <a:r>
              <a:rPr lang="ar-EG" dirty="0"/>
              <a:t>يا رب إرحم</a:t>
            </a:r>
            <a:endParaRPr lang="en-US" dirty="0"/>
          </a:p>
        </p:txBody>
      </p:sp>
      <p:sp>
        <p:nvSpPr>
          <p:cNvPr id="8" name="TextBox 7">
            <a:extLst>
              <a:ext uri="{FF2B5EF4-FFF2-40B4-BE49-F238E27FC236}">
                <a16:creationId xmlns:a16="http://schemas.microsoft.com/office/drawing/2014/main" id="{8D1A8A71-B6CE-9B0C-43D1-DD00E9CC775F}"/>
              </a:ext>
            </a:extLst>
          </p:cNvPr>
          <p:cNvSpPr txBox="1"/>
          <p:nvPr/>
        </p:nvSpPr>
        <p:spPr>
          <a:xfrm>
            <a:off x="0" y="35148"/>
            <a:ext cx="14617697" cy="707886"/>
          </a:xfrm>
          <a:prstGeom prst="rect">
            <a:avLst/>
          </a:prstGeom>
          <a:noFill/>
        </p:spPr>
        <p:txBody>
          <a:bodyPr wrap="square">
            <a:spAutoFit/>
          </a:bodyPr>
          <a:lstStyle/>
          <a:p>
            <a:pPr algn="ctr"/>
            <a:r>
              <a:rPr lang="ar-EG" sz="4000" b="1" u="sng" dirty="0">
                <a:solidFill>
                  <a:srgbClr val="FF0000"/>
                </a:solidFill>
                <a:latin typeface="Frutiger LT Arabic 55 Roman" charset="0"/>
                <a:ea typeface="Frutiger LT Arabic 55 Roman" charset="0"/>
                <a:cs typeface="Frutiger LT Arabic 55 Roman" charset="0"/>
              </a:rPr>
              <a:t>يقول </a:t>
            </a:r>
            <a:r>
              <a:rPr lang="ar-SA" sz="4000" b="1" u="sng" dirty="0">
                <a:solidFill>
                  <a:srgbClr val="FF0000"/>
                </a:solidFill>
                <a:latin typeface="Frutiger LT Arabic 55 Roman" charset="0"/>
                <a:ea typeface="Frutiger LT Arabic 55 Roman" charset="0"/>
                <a:cs typeface="Frutiger LT Arabic 55 Roman" charset="0"/>
              </a:rPr>
              <a:t>الشعب : </a:t>
            </a:r>
            <a:endParaRPr lang="en-US" sz="4000" u="sng" dirty="0"/>
          </a:p>
        </p:txBody>
      </p:sp>
    </p:spTree>
    <p:extLst>
      <p:ext uri="{BB962C8B-B14F-4D97-AF65-F5344CB8AC3E}">
        <p14:creationId xmlns:p14="http://schemas.microsoft.com/office/powerpoint/2010/main" val="9394895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994F73-32AD-F164-6A4D-AE955CBE98D0}"/>
              </a:ext>
            </a:extLst>
          </p:cNvPr>
          <p:cNvSpPr>
            <a:spLocks noGrp="1"/>
          </p:cNvSpPr>
          <p:nvPr>
            <p:ph type="body" sz="quarter" idx="10"/>
          </p:nvPr>
        </p:nvSpPr>
        <p:spPr/>
        <p:txBody>
          <a:bodyPr/>
          <a:lstStyle/>
          <a:p>
            <a:r>
              <a:rPr lang="ar-EG" dirty="0"/>
              <a:t>من أجل هذا نسأل و نطلب من صلاحك يامحب البشر امنحنا</a:t>
            </a:r>
            <a:endParaRPr lang="en-US" dirty="0"/>
          </a:p>
        </p:txBody>
      </p:sp>
      <p:sp>
        <p:nvSpPr>
          <p:cNvPr id="2" name="Text Placeholder 1">
            <a:extLst>
              <a:ext uri="{FF2B5EF4-FFF2-40B4-BE49-F238E27FC236}">
                <a16:creationId xmlns:a16="http://schemas.microsoft.com/office/drawing/2014/main" id="{9FB90DA6-011A-DE48-ED54-02507D25E5CB}"/>
              </a:ext>
            </a:extLst>
          </p:cNvPr>
          <p:cNvSpPr>
            <a:spLocks noGrp="1"/>
          </p:cNvSpPr>
          <p:nvPr>
            <p:ph type="body" sz="quarter" idx="11"/>
          </p:nvPr>
        </p:nvSpPr>
        <p:spPr/>
        <p:txBody>
          <a:bodyPr/>
          <a:lstStyle/>
          <a:p>
            <a:r>
              <a:rPr lang="ar-EG" dirty="0"/>
              <a:t>إثفى فاى تين تيهو أووه تين طفه إن تيك ميت آغاثوس بى ما رومى ميس نان إثرين جوك إيفول إم باى </a:t>
            </a:r>
          </a:p>
          <a:p>
            <a:endParaRPr lang="en-US" dirty="0"/>
          </a:p>
        </p:txBody>
      </p:sp>
      <p:sp>
        <p:nvSpPr>
          <p:cNvPr id="5" name="Rectangle 4">
            <a:extLst>
              <a:ext uri="{FF2B5EF4-FFF2-40B4-BE49-F238E27FC236}">
                <a16:creationId xmlns:a16="http://schemas.microsoft.com/office/drawing/2014/main" id="{C22B5E4B-314D-416B-EE4F-19954CEABFC9}"/>
              </a:ext>
            </a:extLst>
          </p:cNvPr>
          <p:cNvSpPr/>
          <p:nvPr/>
        </p:nvSpPr>
        <p:spPr>
          <a:xfrm>
            <a:off x="0" y="-77615"/>
            <a:ext cx="14617697"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124822946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BB1800-D572-6613-6E33-1FD7A3998DB8}"/>
              </a:ext>
            </a:extLst>
          </p:cNvPr>
          <p:cNvSpPr>
            <a:spLocks noGrp="1"/>
          </p:cNvSpPr>
          <p:nvPr>
            <p:ph type="body" sz="quarter" idx="10"/>
          </p:nvPr>
        </p:nvSpPr>
        <p:spPr/>
        <p:txBody>
          <a:bodyPr/>
          <a:lstStyle/>
          <a:p>
            <a:r>
              <a:rPr lang="ar-EG" dirty="0"/>
              <a:t>أن نكمل هذا اليوم المقدس وكل أيام حياتنا بكل سلام</a:t>
            </a:r>
          </a:p>
        </p:txBody>
      </p:sp>
      <p:sp>
        <p:nvSpPr>
          <p:cNvPr id="2" name="Text Placeholder 1">
            <a:extLst>
              <a:ext uri="{FF2B5EF4-FFF2-40B4-BE49-F238E27FC236}">
                <a16:creationId xmlns:a16="http://schemas.microsoft.com/office/drawing/2014/main" id="{0612A88A-9381-4FE2-C1C3-4EA56C6D2A69}"/>
              </a:ext>
            </a:extLst>
          </p:cNvPr>
          <p:cNvSpPr>
            <a:spLocks noGrp="1"/>
          </p:cNvSpPr>
          <p:nvPr>
            <p:ph type="body" sz="quarter" idx="11"/>
          </p:nvPr>
        </p:nvSpPr>
        <p:spPr/>
        <p:txBody>
          <a:bodyPr>
            <a:normAutofit lnSpcReduction="10000"/>
          </a:bodyPr>
          <a:lstStyle/>
          <a:p>
            <a:r>
              <a:rPr lang="ar-EG" dirty="0"/>
              <a:t>كى إيهوؤو إثؤواب فاى نيم نى إيهوؤو تيرو إنتى بين أونخ خين هيريني نيفين</a:t>
            </a:r>
            <a:br>
              <a:rPr lang="ar-EG" dirty="0"/>
            </a:br>
            <a:endParaRPr lang="ar-EG" dirty="0"/>
          </a:p>
          <a:p>
            <a:endParaRPr lang="en-US" dirty="0"/>
          </a:p>
        </p:txBody>
      </p:sp>
    </p:spTree>
    <p:extLst>
      <p:ext uri="{BB962C8B-B14F-4D97-AF65-F5344CB8AC3E}">
        <p14:creationId xmlns:p14="http://schemas.microsoft.com/office/powerpoint/2010/main" val="20215362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E33AA4-72C6-FF0E-314F-3215FE008697}"/>
              </a:ext>
            </a:extLst>
          </p:cNvPr>
          <p:cNvSpPr>
            <a:spLocks noGrp="1"/>
          </p:cNvSpPr>
          <p:nvPr>
            <p:ph type="body" sz="quarter" idx="10"/>
          </p:nvPr>
        </p:nvSpPr>
        <p:spPr/>
        <p:txBody>
          <a:bodyPr/>
          <a:lstStyle/>
          <a:p>
            <a:r>
              <a:rPr lang="ar-EG" dirty="0"/>
              <a:t>مع خوفك كل حسد وكل تجربة وكل فعل الشيطان ومؤمرات</a:t>
            </a:r>
            <a:endParaRPr lang="en-US" dirty="0"/>
          </a:p>
        </p:txBody>
      </p:sp>
      <p:sp>
        <p:nvSpPr>
          <p:cNvPr id="2" name="Text Placeholder 1">
            <a:extLst>
              <a:ext uri="{FF2B5EF4-FFF2-40B4-BE49-F238E27FC236}">
                <a16:creationId xmlns:a16="http://schemas.microsoft.com/office/drawing/2014/main" id="{9A75E1C6-1F1E-1F05-CDB9-27C6E8ABAB80}"/>
              </a:ext>
            </a:extLst>
          </p:cNvPr>
          <p:cNvSpPr>
            <a:spLocks noGrp="1"/>
          </p:cNvSpPr>
          <p:nvPr>
            <p:ph type="body" sz="quarter" idx="11"/>
          </p:nvPr>
        </p:nvSpPr>
        <p:spPr/>
        <p:txBody>
          <a:bodyPr/>
          <a:lstStyle/>
          <a:p>
            <a:r>
              <a:rPr lang="ar-EG" dirty="0"/>
              <a:t>نيم تيكهوتىإفثونوس نيفين بى راسموس نيفين إن إرجيا نيفين إنتى إبساطاناس إبسوتشنى إنتى هان</a:t>
            </a:r>
          </a:p>
        </p:txBody>
      </p:sp>
    </p:spTree>
    <p:extLst>
      <p:ext uri="{BB962C8B-B14F-4D97-AF65-F5344CB8AC3E}">
        <p14:creationId xmlns:p14="http://schemas.microsoft.com/office/powerpoint/2010/main" val="188568366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E9A870-3002-7F23-4637-ADF44A95B42F}"/>
              </a:ext>
            </a:extLst>
          </p:cNvPr>
          <p:cNvSpPr>
            <a:spLocks noGrp="1"/>
          </p:cNvSpPr>
          <p:nvPr>
            <p:ph type="body" sz="quarter" idx="10"/>
          </p:nvPr>
        </p:nvSpPr>
        <p:spPr/>
        <p:txBody>
          <a:bodyPr/>
          <a:lstStyle/>
          <a:p>
            <a:r>
              <a:rPr lang="ar-EG" dirty="0"/>
              <a:t>الناس الأشرار وقيام الأعداء الخفيين والظاهرين </a:t>
            </a:r>
            <a:endParaRPr lang="en-US" dirty="0"/>
          </a:p>
        </p:txBody>
      </p:sp>
      <p:sp>
        <p:nvSpPr>
          <p:cNvPr id="2" name="Text Placeholder 1">
            <a:extLst>
              <a:ext uri="{FF2B5EF4-FFF2-40B4-BE49-F238E27FC236}">
                <a16:creationId xmlns:a16="http://schemas.microsoft.com/office/drawing/2014/main" id="{4BC1DB71-123E-CF0F-E180-8B700A9353D7}"/>
              </a:ext>
            </a:extLst>
          </p:cNvPr>
          <p:cNvSpPr>
            <a:spLocks noGrp="1"/>
          </p:cNvSpPr>
          <p:nvPr>
            <p:ph type="body" sz="quarter" idx="11"/>
          </p:nvPr>
        </p:nvSpPr>
        <p:spPr/>
        <p:txBody>
          <a:bodyPr/>
          <a:lstStyle/>
          <a:p>
            <a:r>
              <a:rPr lang="ar-EG" dirty="0"/>
              <a:t>رومى إف هوؤو نيم إبطونف إى إبشوى إنتى هان جاجي نى إتهيب نيم ني إثئوأونه إيفول </a:t>
            </a:r>
          </a:p>
        </p:txBody>
      </p:sp>
    </p:spTree>
    <p:extLst>
      <p:ext uri="{BB962C8B-B14F-4D97-AF65-F5344CB8AC3E}">
        <p14:creationId xmlns:p14="http://schemas.microsoft.com/office/powerpoint/2010/main" val="333968570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609300-A645-8DF3-0A10-9874C1421F9C}"/>
              </a:ext>
            </a:extLst>
          </p:cNvPr>
          <p:cNvSpPr>
            <a:spLocks noGrp="1"/>
          </p:cNvSpPr>
          <p:nvPr>
            <p:ph type="body" sz="quarter" idx="10"/>
          </p:nvPr>
        </p:nvSpPr>
        <p:spPr/>
        <p:txBody>
          <a:bodyPr/>
          <a:lstStyle/>
          <a:p>
            <a:r>
              <a:rPr lang="ar-EG" dirty="0"/>
              <a:t>إنزعها عنا، وعن سائر شعبك، وعن هذه المائدة المقدسة</a:t>
            </a:r>
            <a:endParaRPr lang="en-US" dirty="0"/>
          </a:p>
        </p:txBody>
      </p:sp>
      <p:sp>
        <p:nvSpPr>
          <p:cNvPr id="2" name="Text Placeholder 1">
            <a:extLst>
              <a:ext uri="{FF2B5EF4-FFF2-40B4-BE49-F238E27FC236}">
                <a16:creationId xmlns:a16="http://schemas.microsoft.com/office/drawing/2014/main" id="{1F032619-D7C4-5687-285B-8A0B636FD2B0}"/>
              </a:ext>
            </a:extLst>
          </p:cNvPr>
          <p:cNvSpPr>
            <a:spLocks noGrp="1"/>
          </p:cNvSpPr>
          <p:nvPr>
            <p:ph type="body" sz="quarter" idx="11"/>
          </p:nvPr>
        </p:nvSpPr>
        <p:spPr/>
        <p:txBody>
          <a:bodyPr/>
          <a:lstStyle/>
          <a:p>
            <a:r>
              <a:rPr lang="ar-EG" dirty="0"/>
              <a:t>آليتو إيفول هارن, نيم إيفول ها بيك لاؤس تيرف, نيم إيفول ها باى ما إثؤواب إنتاك فاي, نيم كى تومونا</a:t>
            </a:r>
          </a:p>
        </p:txBody>
      </p:sp>
    </p:spTree>
    <p:extLst>
      <p:ext uri="{BB962C8B-B14F-4D97-AF65-F5344CB8AC3E}">
        <p14:creationId xmlns:p14="http://schemas.microsoft.com/office/powerpoint/2010/main" val="2789820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333832435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735883-7C5F-C199-685D-F2F2CCCF1646}"/>
              </a:ext>
            </a:extLst>
          </p:cNvPr>
          <p:cNvSpPr>
            <a:spLocks noGrp="1"/>
          </p:cNvSpPr>
          <p:nvPr>
            <p:ph type="body" sz="quarter" idx="10"/>
          </p:nvPr>
        </p:nvSpPr>
        <p:spPr/>
        <p:txBody>
          <a:bodyPr/>
          <a:lstStyle/>
          <a:p>
            <a:r>
              <a:rPr lang="ar-EG" dirty="0"/>
              <a:t>وعن موضعك المقدس هذا، أما الصالحات والنافعات فأرزقنا إياها؛</a:t>
            </a:r>
            <a:endParaRPr lang="en-US" dirty="0"/>
          </a:p>
        </p:txBody>
      </p:sp>
      <p:sp>
        <p:nvSpPr>
          <p:cNvPr id="2" name="Text Placeholder 1">
            <a:extLst>
              <a:ext uri="{FF2B5EF4-FFF2-40B4-BE49-F238E27FC236}">
                <a16:creationId xmlns:a16="http://schemas.microsoft.com/office/drawing/2014/main" id="{002F3060-46FF-E72B-0611-0A167F51666C}"/>
              </a:ext>
            </a:extLst>
          </p:cNvPr>
          <p:cNvSpPr>
            <a:spLocks noGrp="1"/>
          </p:cNvSpPr>
          <p:nvPr>
            <p:ph type="body" sz="quarter" idx="11"/>
          </p:nvPr>
        </p:nvSpPr>
        <p:spPr/>
        <p:txBody>
          <a:bodyPr/>
          <a:lstStyle/>
          <a:p>
            <a:r>
              <a:rPr lang="ar-EG" dirty="0"/>
              <a:t>ستريو إيمون طوطو نى ذى إثنانيف نيم نى إتئر نوفرى ساهنى إموؤو نان جي</a:t>
            </a:r>
          </a:p>
        </p:txBody>
      </p:sp>
    </p:spTree>
    <p:extLst>
      <p:ext uri="{BB962C8B-B14F-4D97-AF65-F5344CB8AC3E}">
        <p14:creationId xmlns:p14="http://schemas.microsoft.com/office/powerpoint/2010/main" val="314600224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4D409A-2677-B23E-0426-8C97D932E9E9}"/>
              </a:ext>
            </a:extLst>
          </p:cNvPr>
          <p:cNvSpPr>
            <a:spLocks noGrp="1"/>
          </p:cNvSpPr>
          <p:nvPr>
            <p:ph type="body" sz="quarter" idx="10"/>
          </p:nvPr>
        </p:nvSpPr>
        <p:spPr/>
        <p:txBody>
          <a:bodyPr/>
          <a:lstStyle/>
          <a:p>
            <a:r>
              <a:rPr lang="ar-EG" dirty="0"/>
              <a:t>لأنك أنت الذى أعطيتنا السلطان </a:t>
            </a:r>
          </a:p>
          <a:p>
            <a:r>
              <a:rPr lang="ar-EG" dirty="0"/>
              <a:t>أن ندوس الحيات والعقارب وعلى كل قوات العدو</a:t>
            </a:r>
            <a:endParaRPr lang="en-US" dirty="0"/>
          </a:p>
        </p:txBody>
      </p:sp>
      <p:sp>
        <p:nvSpPr>
          <p:cNvPr id="2" name="Text Placeholder 1">
            <a:extLst>
              <a:ext uri="{FF2B5EF4-FFF2-40B4-BE49-F238E27FC236}">
                <a16:creationId xmlns:a16="http://schemas.microsoft.com/office/drawing/2014/main" id="{BF71408F-5545-6332-95A2-B6B459133640}"/>
              </a:ext>
            </a:extLst>
          </p:cNvPr>
          <p:cNvSpPr>
            <a:spLocks noGrp="1"/>
          </p:cNvSpPr>
          <p:nvPr>
            <p:ph type="body" sz="quarter" idx="11"/>
          </p:nvPr>
        </p:nvSpPr>
        <p:spPr/>
        <p:txBody>
          <a:bodyPr>
            <a:normAutofit lnSpcReduction="10000"/>
          </a:bodyPr>
          <a:lstStyle/>
          <a:p>
            <a:r>
              <a:rPr lang="ar-EG" dirty="0"/>
              <a:t>إثنوك بى إتاكثى إم بى إير شيشى نان إيهومى إيجين نى هوف نيم نى</a:t>
            </a:r>
            <a:r>
              <a:rPr lang="en-US" dirty="0"/>
              <a:t> </a:t>
            </a:r>
            <a:r>
              <a:rPr lang="ar-EG" dirty="0"/>
              <a:t>هوف نيم نى إتشيلى نيم إيجين تى جوم تيرس إنتى بى جاجى</a:t>
            </a:r>
          </a:p>
        </p:txBody>
      </p:sp>
    </p:spTree>
    <p:extLst>
      <p:ext uri="{BB962C8B-B14F-4D97-AF65-F5344CB8AC3E}">
        <p14:creationId xmlns:p14="http://schemas.microsoft.com/office/powerpoint/2010/main" val="371487376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A2B8B-27DE-78B6-B649-6481E41B0E6B}"/>
              </a:ext>
            </a:extLst>
          </p:cNvPr>
          <p:cNvSpPr>
            <a:spLocks noGrp="1"/>
          </p:cNvSpPr>
          <p:nvPr>
            <p:ph type="body" sz="quarter" idx="10"/>
          </p:nvPr>
        </p:nvSpPr>
        <p:spPr/>
        <p:txBody>
          <a:bodyPr/>
          <a:lstStyle/>
          <a:p>
            <a:r>
              <a:rPr lang="ar-EG" dirty="0">
                <a:solidFill>
                  <a:schemeClr val="bg1"/>
                </a:solidFill>
              </a:rPr>
              <a:t>سوتيس آمين كيطو ابنفماتى سو.</a:t>
            </a:r>
          </a:p>
        </p:txBody>
      </p:sp>
      <p:sp>
        <p:nvSpPr>
          <p:cNvPr id="2" name="Text Placeholder 1">
            <a:extLst>
              <a:ext uri="{FF2B5EF4-FFF2-40B4-BE49-F238E27FC236}">
                <a16:creationId xmlns:a16="http://schemas.microsoft.com/office/drawing/2014/main" id="{35DB07BD-0372-8E3B-AC10-EFF9E5B09D7D}"/>
              </a:ext>
            </a:extLst>
          </p:cNvPr>
          <p:cNvSpPr>
            <a:spLocks noGrp="1"/>
          </p:cNvSpPr>
          <p:nvPr>
            <p:ph type="body" sz="quarter" idx="11"/>
          </p:nvPr>
        </p:nvSpPr>
        <p:spPr/>
        <p:txBody>
          <a:bodyPr/>
          <a:lstStyle/>
          <a:p>
            <a:r>
              <a:rPr lang="ar-EG" dirty="0"/>
              <a:t>خلصت حقاً ومع روحك</a:t>
            </a:r>
            <a:endParaRPr lang="en-US" dirty="0"/>
          </a:p>
        </p:txBody>
      </p:sp>
    </p:spTree>
    <p:extLst>
      <p:ext uri="{BB962C8B-B14F-4D97-AF65-F5344CB8AC3E}">
        <p14:creationId xmlns:p14="http://schemas.microsoft.com/office/powerpoint/2010/main" val="367222857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ar-EG" dirty="0"/>
              <a:t>نى سافيف تيرو إنتى بى</a:t>
            </a:r>
            <a:br>
              <a:rPr lang="ar-EG" dirty="0"/>
            </a:br>
            <a:r>
              <a:rPr lang="ar-EG" dirty="0"/>
              <a:t>إسرائيل نى إت إيرهوب إنيكاب إن نوب ماثاميو إن</a:t>
            </a:r>
            <a:br>
              <a:rPr lang="ar-EG" dirty="0"/>
            </a:br>
            <a:r>
              <a:rPr lang="ar-EG" dirty="0"/>
              <a:t>أو إشتين إنتى آآرون كاطا</a:t>
            </a:r>
          </a:p>
        </p:txBody>
      </p:sp>
      <p:sp>
        <p:nvSpPr>
          <p:cNvPr id="3" name="Text Placeholder 2"/>
          <p:cNvSpPr>
            <a:spLocks noGrp="1"/>
          </p:cNvSpPr>
          <p:nvPr>
            <p:ph type="body" sz="quarter" idx="11"/>
          </p:nvPr>
        </p:nvSpPr>
        <p:spPr/>
        <p:txBody>
          <a:bodyPr/>
          <a:lstStyle/>
          <a:p>
            <a:r>
              <a:rPr lang="ar-EG" dirty="0"/>
              <a:t>يا كل حكماء</a:t>
            </a:r>
            <a:br>
              <a:rPr lang="ar-EG" dirty="0"/>
            </a:br>
            <a:r>
              <a:rPr lang="ar-EG" dirty="0"/>
              <a:t>إسرائيل صناع خيوط</a:t>
            </a:r>
            <a:br>
              <a:rPr lang="ar-EG" dirty="0"/>
            </a:br>
            <a:r>
              <a:rPr lang="ar-EG" dirty="0"/>
              <a:t>الذهب إصنعوا ثوبا</a:t>
            </a:r>
          </a:p>
        </p:txBody>
      </p:sp>
    </p:spTree>
    <p:extLst>
      <p:ext uri="{BB962C8B-B14F-4D97-AF65-F5344CB8AC3E}">
        <p14:creationId xmlns:p14="http://schemas.microsoft.com/office/powerpoint/2010/main" val="18643799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ar-EG" dirty="0"/>
              <a:t>إبطايو إنتى ميت أوويب إمبين</a:t>
            </a:r>
            <a:br>
              <a:rPr lang="ar-EG" dirty="0"/>
            </a:br>
            <a:r>
              <a:rPr lang="ar-EG" dirty="0"/>
              <a:t>يوت إت طايوت إن أرشى</a:t>
            </a:r>
            <a:br>
              <a:rPr lang="ar-EG" dirty="0"/>
            </a:br>
            <a:r>
              <a:rPr lang="ar-EG" dirty="0"/>
              <a:t>إيرفس بابا آفا (تواضروس)</a:t>
            </a:r>
          </a:p>
          <a:p>
            <a:r>
              <a:rPr lang="ar-EG" dirty="0"/>
              <a:t>نيم بنيوت ابى اسكوبوس افا (ماركوس)</a:t>
            </a:r>
            <a:br>
              <a:rPr lang="ar-EG" dirty="0"/>
            </a:br>
            <a:r>
              <a:rPr lang="ar-EG" dirty="0"/>
              <a:t>بى مينيريت إنتى بى إخرستوس</a:t>
            </a:r>
          </a:p>
        </p:txBody>
      </p:sp>
      <p:sp>
        <p:nvSpPr>
          <p:cNvPr id="3" name="Text Placeholder 2"/>
          <p:cNvSpPr>
            <a:spLocks noGrp="1"/>
          </p:cNvSpPr>
          <p:nvPr>
            <p:ph type="body" sz="quarter" idx="11"/>
          </p:nvPr>
        </p:nvSpPr>
        <p:spPr/>
        <p:txBody>
          <a:bodyPr>
            <a:normAutofit lnSpcReduction="10000"/>
          </a:bodyPr>
          <a:lstStyle/>
          <a:p>
            <a:r>
              <a:rPr lang="ar-EG" dirty="0"/>
              <a:t>هرونيًا لائقًا بكرامة</a:t>
            </a:r>
            <a:br>
              <a:rPr lang="ar-EG" dirty="0"/>
            </a:br>
            <a:r>
              <a:rPr lang="ar-EG" dirty="0"/>
              <a:t>كهنوت أبينا المكرم رئيس</a:t>
            </a:r>
            <a:br>
              <a:rPr lang="ar-EG" dirty="0"/>
            </a:br>
            <a:r>
              <a:rPr lang="ar-EG" dirty="0"/>
              <a:t>الكهنة ابابا أنبا (...)</a:t>
            </a:r>
            <a:br>
              <a:rPr lang="ar-EG" dirty="0"/>
            </a:br>
            <a:r>
              <a:rPr lang="ar-EG" dirty="0"/>
              <a:t>حبيب المسيح</a:t>
            </a:r>
          </a:p>
        </p:txBody>
      </p:sp>
    </p:spTree>
    <p:extLst>
      <p:ext uri="{BB962C8B-B14F-4D97-AF65-F5344CB8AC3E}">
        <p14:creationId xmlns:p14="http://schemas.microsoft.com/office/powerpoint/2010/main" val="297451940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26ED79-1C4A-A1CF-A0F2-721336154638}"/>
              </a:ext>
            </a:extLst>
          </p:cNvPr>
          <p:cNvSpPr>
            <a:spLocks noGrp="1"/>
          </p:cNvSpPr>
          <p:nvPr>
            <p:ph type="body" sz="quarter" idx="10"/>
          </p:nvPr>
        </p:nvSpPr>
        <p:spPr/>
        <p:txBody>
          <a:bodyPr/>
          <a:lstStyle/>
          <a:p>
            <a:r>
              <a:rPr lang="ar-EG" dirty="0"/>
              <a:t>عبيدك يارب خدام هذا اليوم القسوس والشمامسة والأكليروس وكل الشعب وضعفى، يكونون محاللين من فم الثالوث الأقدس الأب والأبن والروح القدس ، </a:t>
            </a:r>
            <a:endParaRPr lang="en-US" dirty="0"/>
          </a:p>
        </p:txBody>
      </p:sp>
      <p:sp>
        <p:nvSpPr>
          <p:cNvPr id="4" name="Rectangle 3">
            <a:extLst>
              <a:ext uri="{FF2B5EF4-FFF2-40B4-BE49-F238E27FC236}">
                <a16:creationId xmlns:a16="http://schemas.microsoft.com/office/drawing/2014/main" id="{AFB30111-997E-B875-3A79-27A7EF35826B}"/>
              </a:ext>
            </a:extLst>
          </p:cNvPr>
          <p:cNvSpPr/>
          <p:nvPr/>
        </p:nvSpPr>
        <p:spPr>
          <a:xfrm>
            <a:off x="0" y="-77615"/>
            <a:ext cx="14617697" cy="671440"/>
          </a:xfrm>
          <a:prstGeom prst="rect">
            <a:avLst/>
          </a:prstGeom>
          <a:noFill/>
        </p:spPr>
        <p:txBody>
          <a:bodyPr wrap="square" lIns="85826" tIns="42913" rIns="85826" bIns="42913">
            <a:spAutoFit/>
          </a:bodyPr>
          <a:lstStyle/>
          <a:p>
            <a:pPr algn="r" rtl="1"/>
            <a:r>
              <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يقول الكاهن</a:t>
            </a:r>
            <a:r>
              <a:rPr lang="en-US"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rPr>
              <a:t>:</a:t>
            </a:r>
            <a:endParaRPr lang="ar-SA" sz="3800" b="1" dirty="0">
              <a:ln w="22225">
                <a:solidFill>
                  <a:schemeClr val="accent2"/>
                </a:solidFill>
                <a:prstDash val="solid"/>
              </a:ln>
              <a:solidFill>
                <a:schemeClr val="accent2">
                  <a:lumMod val="40000"/>
                  <a:lumOff val="60000"/>
                </a:schemeClr>
              </a:solidFill>
              <a:latin typeface="Sultan Nahia" charset="0"/>
              <a:ea typeface="Sultan Nahia" charset="0"/>
              <a:cs typeface="Sultan Nahia" charset="0"/>
            </a:endParaRPr>
          </a:p>
        </p:txBody>
      </p:sp>
    </p:spTree>
    <p:extLst>
      <p:ext uri="{BB962C8B-B14F-4D97-AF65-F5344CB8AC3E}">
        <p14:creationId xmlns:p14="http://schemas.microsoft.com/office/powerpoint/2010/main" val="89783991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ED15FD-46FB-CE55-2CF6-FB163ACB56E1}"/>
              </a:ext>
            </a:extLst>
          </p:cNvPr>
          <p:cNvSpPr>
            <a:spLocks noGrp="1"/>
          </p:cNvSpPr>
          <p:nvPr>
            <p:ph type="body" sz="quarter" idx="10"/>
          </p:nvPr>
        </p:nvSpPr>
        <p:spPr/>
        <p:txBody>
          <a:bodyPr/>
          <a:lstStyle/>
          <a:p>
            <a:r>
              <a:rPr lang="ar-EG" dirty="0"/>
              <a:t>ومن فم الكنيسة الواحدة الوحيدة المقدسة الجامعة الرسولية ومن أفواه الأثنى عشر رسولا ومن فم ناظر الإله الأنجيلى مرقس الرسول الطاهر والشهيد </a:t>
            </a:r>
            <a:endParaRPr lang="en-US" dirty="0"/>
          </a:p>
        </p:txBody>
      </p:sp>
    </p:spTree>
    <p:extLst>
      <p:ext uri="{BB962C8B-B14F-4D97-AF65-F5344CB8AC3E}">
        <p14:creationId xmlns:p14="http://schemas.microsoft.com/office/powerpoint/2010/main" val="172561485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044780-81C8-0666-65EB-CDECFCF0769A}"/>
              </a:ext>
            </a:extLst>
          </p:cNvPr>
          <p:cNvSpPr>
            <a:spLocks noGrp="1"/>
          </p:cNvSpPr>
          <p:nvPr>
            <p:ph type="body" sz="quarter" idx="10"/>
          </p:nvPr>
        </p:nvSpPr>
        <p:spPr/>
        <p:txBody>
          <a:bodyPr/>
          <a:lstStyle/>
          <a:p>
            <a:r>
              <a:rPr lang="ar-EG" dirty="0"/>
              <a:t>والبطريرك القديس ساويرس ومعلمنا ديوسقورس والقديس أثناسيوس الرسولى والقديس بطرس خاتم الشهداء ورئيس الكهنة والقديس يوحنا ذهبى الفم </a:t>
            </a:r>
            <a:endParaRPr lang="en-US" dirty="0"/>
          </a:p>
        </p:txBody>
      </p:sp>
    </p:spTree>
    <p:extLst>
      <p:ext uri="{BB962C8B-B14F-4D97-AF65-F5344CB8AC3E}">
        <p14:creationId xmlns:p14="http://schemas.microsoft.com/office/powerpoint/2010/main" val="428058224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37FC23-F2A8-0436-753A-366BB9EC3D89}"/>
              </a:ext>
            </a:extLst>
          </p:cNvPr>
          <p:cNvSpPr>
            <a:spLocks noGrp="1"/>
          </p:cNvSpPr>
          <p:nvPr>
            <p:ph type="body" sz="quarter" idx="10"/>
          </p:nvPr>
        </p:nvSpPr>
        <p:spPr/>
        <p:txBody>
          <a:bodyPr/>
          <a:lstStyle/>
          <a:p>
            <a:r>
              <a:rPr lang="ar-EG" dirty="0"/>
              <a:t>والقديس كيرلس والقديس باسيليوس والقديس غريغوريوس ومن أفواه الثلاثمائة والثمانية عشر المجتمعين بنقية والمائة والخمسين بالقسطنطينية والمئتين بأفسس </a:t>
            </a:r>
            <a:endParaRPr lang="en-US" dirty="0"/>
          </a:p>
        </p:txBody>
      </p:sp>
    </p:spTree>
    <p:extLst>
      <p:ext uri="{BB962C8B-B14F-4D97-AF65-F5344CB8AC3E}">
        <p14:creationId xmlns:p14="http://schemas.microsoft.com/office/powerpoint/2010/main" val="329732454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1C54FC-B977-4AD2-C79C-72E60EBE49AF}"/>
              </a:ext>
            </a:extLst>
          </p:cNvPr>
          <p:cNvSpPr>
            <a:spLocks noGrp="1"/>
          </p:cNvSpPr>
          <p:nvPr>
            <p:ph type="body" sz="quarter" idx="10"/>
          </p:nvPr>
        </p:nvSpPr>
        <p:spPr/>
        <p:txBody>
          <a:bodyPr/>
          <a:lstStyle/>
          <a:p>
            <a:r>
              <a:rPr lang="ar-EG" dirty="0"/>
              <a:t>ومن فم أبينا المكرم رئيس الكهنة البابا أنبا تواضروس الثاني من فم حقارتى لأنه مبارك ومملوء مجداً اسمك القدوس أيها الاب والابن والروح القدس ........ </a:t>
            </a:r>
            <a:endParaRPr lang="en-US" dirty="0"/>
          </a:p>
        </p:txBody>
      </p:sp>
    </p:spTree>
    <p:extLst>
      <p:ext uri="{BB962C8B-B14F-4D97-AF65-F5344CB8AC3E}">
        <p14:creationId xmlns:p14="http://schemas.microsoft.com/office/powerpoint/2010/main" val="197438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كما كنت تلاميذك أيها المخلص وأعطيتهم السلام، هلم أيضا كن معنا وامنحنا سلامك وخلصنا ونج نفوسنا.</a:t>
            </a:r>
            <a:endParaRPr lang="en-US" dirty="0"/>
          </a:p>
        </p:txBody>
      </p:sp>
    </p:spTree>
    <p:extLst>
      <p:ext uri="{BB962C8B-B14F-4D97-AF65-F5344CB8AC3E}">
        <p14:creationId xmlns:p14="http://schemas.microsoft.com/office/powerpoint/2010/main" val="225995870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9AA41F-BA24-0A56-7AFD-2DB5175389B1}"/>
              </a:ext>
            </a:extLst>
          </p:cNvPr>
          <p:cNvSpPr>
            <a:spLocks noGrp="1"/>
          </p:cNvSpPr>
          <p:nvPr>
            <p:ph type="body" sz="quarter" idx="10"/>
          </p:nvPr>
        </p:nvSpPr>
        <p:spPr/>
        <p:txBody>
          <a:bodyPr/>
          <a:lstStyle/>
          <a:p>
            <a:r>
              <a:rPr lang="ar-EG" dirty="0">
                <a:solidFill>
                  <a:schemeClr val="bg1"/>
                </a:solidFill>
              </a:rPr>
              <a:t>سوتيس آمين كيطو ابنفماتى سو.</a:t>
            </a:r>
            <a:endParaRPr lang="en-US" dirty="0">
              <a:solidFill>
                <a:schemeClr val="bg1"/>
              </a:solidFill>
            </a:endParaRPr>
          </a:p>
        </p:txBody>
      </p:sp>
      <p:sp>
        <p:nvSpPr>
          <p:cNvPr id="2" name="TextBox 1">
            <a:extLst>
              <a:ext uri="{FF2B5EF4-FFF2-40B4-BE49-F238E27FC236}">
                <a16:creationId xmlns:a16="http://schemas.microsoft.com/office/drawing/2014/main" id="{D825967B-BC76-4511-42D4-5287830805B9}"/>
              </a:ext>
            </a:extLst>
          </p:cNvPr>
          <p:cNvSpPr txBox="1"/>
          <p:nvPr/>
        </p:nvSpPr>
        <p:spPr>
          <a:xfrm>
            <a:off x="1073726" y="2022545"/>
            <a:ext cx="987136" cy="353943"/>
          </a:xfrm>
          <a:prstGeom prst="rect">
            <a:avLst/>
          </a:prstGeom>
          <a:noFill/>
        </p:spPr>
        <p:txBody>
          <a:bodyPr wrap="squar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تاى شورى</a:t>
            </a:r>
            <a:endParaRPr lang="en-US" dirty="0">
              <a:solidFill>
                <a:srgbClr val="00FF00"/>
              </a:solidFill>
            </a:endParaRPr>
          </a:p>
        </p:txBody>
      </p:sp>
      <p:sp>
        <p:nvSpPr>
          <p:cNvPr id="4" name="TextBox 3">
            <a:extLst>
              <a:ext uri="{FF2B5EF4-FFF2-40B4-BE49-F238E27FC236}">
                <a16:creationId xmlns:a16="http://schemas.microsoft.com/office/drawing/2014/main" id="{06C0CD89-6E2D-9BB9-2860-6F6AB33FEE66}"/>
              </a:ext>
            </a:extLst>
          </p:cNvPr>
          <p:cNvSpPr txBox="1"/>
          <p:nvPr/>
        </p:nvSpPr>
        <p:spPr>
          <a:xfrm>
            <a:off x="2060862" y="2022544"/>
            <a:ext cx="987136" cy="353943"/>
          </a:xfrm>
          <a:prstGeom prst="rect">
            <a:avLst/>
          </a:prstGeom>
          <a:noFill/>
        </p:spPr>
        <p:txBody>
          <a:bodyPr wrap="square" rtlCol="0">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تى شورى</a:t>
            </a:r>
            <a:endParaRPr lang="en-US" dirty="0">
              <a:solidFill>
                <a:srgbClr val="00FF00"/>
              </a:solidFill>
            </a:endParaRPr>
          </a:p>
        </p:txBody>
      </p:sp>
      <p:sp>
        <p:nvSpPr>
          <p:cNvPr id="5" name="TextBox 4">
            <a:extLst>
              <a:ext uri="{FF2B5EF4-FFF2-40B4-BE49-F238E27FC236}">
                <a16:creationId xmlns:a16="http://schemas.microsoft.com/office/drawing/2014/main" id="{76A6DCB5-0287-8346-C271-02624E8E3FBB}"/>
              </a:ext>
            </a:extLst>
          </p:cNvPr>
          <p:cNvSpPr txBox="1"/>
          <p:nvPr/>
        </p:nvSpPr>
        <p:spPr>
          <a:xfrm>
            <a:off x="1" y="2022545"/>
            <a:ext cx="1073726" cy="353943"/>
          </a:xfrm>
          <a:prstGeom prst="rect">
            <a:avLst/>
          </a:prstGeom>
          <a:noFill/>
        </p:spPr>
        <p:txBody>
          <a:bodyPr wrap="square" rtlCol="0">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تين اواوشت</a:t>
            </a:r>
            <a:endParaRPr lang="en-US" dirty="0">
              <a:solidFill>
                <a:srgbClr val="00FF00"/>
              </a:solidFill>
            </a:endParaRPr>
          </a:p>
        </p:txBody>
      </p:sp>
    </p:spTree>
    <p:extLst>
      <p:ext uri="{BB962C8B-B14F-4D97-AF65-F5344CB8AC3E}">
        <p14:creationId xmlns:p14="http://schemas.microsoft.com/office/powerpoint/2010/main" val="388822496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A37463-D5D4-1BE2-2E0E-A89DC4AAB5C9}"/>
              </a:ext>
            </a:extLst>
          </p:cNvPr>
          <p:cNvSpPr>
            <a:spLocks noGrp="1"/>
          </p:cNvSpPr>
          <p:nvPr>
            <p:ph type="body" sz="quarter" idx="10"/>
          </p:nvPr>
        </p:nvSpPr>
        <p:spPr/>
        <p:txBody>
          <a:bodyPr/>
          <a:lstStyle/>
          <a:p>
            <a:r>
              <a:rPr lang="ar-EG" dirty="0"/>
              <a:t>تي شوري ان نوب تيه تي بارثينوس بس اروماطا بى بين سوتير</a:t>
            </a:r>
          </a:p>
        </p:txBody>
      </p:sp>
      <p:sp>
        <p:nvSpPr>
          <p:cNvPr id="4" name="Text Placeholder 3">
            <a:extLst>
              <a:ext uri="{FF2B5EF4-FFF2-40B4-BE49-F238E27FC236}">
                <a16:creationId xmlns:a16="http://schemas.microsoft.com/office/drawing/2014/main" id="{6A923D1F-0781-6848-E2DA-9249039A6C1E}"/>
              </a:ext>
            </a:extLst>
          </p:cNvPr>
          <p:cNvSpPr>
            <a:spLocks noGrp="1"/>
          </p:cNvSpPr>
          <p:nvPr>
            <p:ph type="body" sz="quarter" idx="11"/>
          </p:nvPr>
        </p:nvSpPr>
        <p:spPr/>
        <p:txBody>
          <a:bodyPr/>
          <a:lstStyle/>
          <a:p>
            <a:r>
              <a:rPr lang="ar-EG" dirty="0"/>
              <a:t>المجمرة الذهب هي العذراء وعنبرها هو مخلصنا</a:t>
            </a:r>
          </a:p>
        </p:txBody>
      </p:sp>
    </p:spTree>
    <p:extLst>
      <p:ext uri="{BB962C8B-B14F-4D97-AF65-F5344CB8AC3E}">
        <p14:creationId xmlns:p14="http://schemas.microsoft.com/office/powerpoint/2010/main" val="205536253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889976-2F5C-2A16-F9CB-0E54ABBD9527}"/>
              </a:ext>
            </a:extLst>
          </p:cNvPr>
          <p:cNvSpPr>
            <a:spLocks noGrp="1"/>
          </p:cNvSpPr>
          <p:nvPr>
            <p:ph type="body" sz="quarter" idx="10"/>
          </p:nvPr>
        </p:nvSpPr>
        <p:spPr/>
        <p:txBody>
          <a:bodyPr/>
          <a:lstStyle/>
          <a:p>
            <a:r>
              <a:rPr lang="ar-EG" dirty="0"/>
              <a:t>اسميسي امموف افسو تي</a:t>
            </a:r>
          </a:p>
          <a:p>
            <a:r>
              <a:rPr lang="ar-EG" dirty="0"/>
              <a:t> اممون اووه افكانين نوفي نان ايفول</a:t>
            </a:r>
            <a:endParaRPr lang="en-US" dirty="0"/>
          </a:p>
        </p:txBody>
      </p:sp>
      <p:sp>
        <p:nvSpPr>
          <p:cNvPr id="2" name="Text Placeholder 1">
            <a:extLst>
              <a:ext uri="{FF2B5EF4-FFF2-40B4-BE49-F238E27FC236}">
                <a16:creationId xmlns:a16="http://schemas.microsoft.com/office/drawing/2014/main" id="{90106002-3463-4DE0-9D97-4CBEC5373ED1}"/>
              </a:ext>
            </a:extLst>
          </p:cNvPr>
          <p:cNvSpPr>
            <a:spLocks noGrp="1"/>
          </p:cNvSpPr>
          <p:nvPr>
            <p:ph type="body" sz="quarter" idx="11"/>
          </p:nvPr>
        </p:nvSpPr>
        <p:spPr/>
        <p:txBody>
          <a:bodyPr/>
          <a:lstStyle/>
          <a:p>
            <a:r>
              <a:rPr lang="ar-EG" dirty="0"/>
              <a:t>قد ولدته و خلصنا و غفر لنا خطايانا</a:t>
            </a:r>
          </a:p>
        </p:txBody>
      </p:sp>
      <p:sp>
        <p:nvSpPr>
          <p:cNvPr id="4" name="TextBox 3">
            <a:extLst>
              <a:ext uri="{FF2B5EF4-FFF2-40B4-BE49-F238E27FC236}">
                <a16:creationId xmlns:a16="http://schemas.microsoft.com/office/drawing/2014/main" id="{71C8FBDF-DD3D-A8AB-DE30-80F19AF33B85}"/>
              </a:ext>
            </a:extLst>
          </p:cNvPr>
          <p:cNvSpPr txBox="1"/>
          <p:nvPr/>
        </p:nvSpPr>
        <p:spPr>
          <a:xfrm>
            <a:off x="0" y="2072428"/>
            <a:ext cx="7419108"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تين أوأوشت امموك</a:t>
            </a:r>
            <a:endParaRPr lang="en-US" sz="1400" dirty="0">
              <a:solidFill>
                <a:srgbClr val="00FF00"/>
              </a:solidFill>
            </a:endParaRPr>
          </a:p>
        </p:txBody>
      </p:sp>
      <p:sp>
        <p:nvSpPr>
          <p:cNvPr id="5" name="TextBox 4">
            <a:extLst>
              <a:ext uri="{FF2B5EF4-FFF2-40B4-BE49-F238E27FC236}">
                <a16:creationId xmlns:a16="http://schemas.microsoft.com/office/drawing/2014/main" id="{548C58A8-25F4-F565-3CC6-8ED19F729CE6}"/>
              </a:ext>
            </a:extLst>
          </p:cNvPr>
          <p:cNvSpPr txBox="1"/>
          <p:nvPr/>
        </p:nvSpPr>
        <p:spPr>
          <a:xfrm>
            <a:off x="1371601" y="2074366"/>
            <a:ext cx="810490" cy="305839"/>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الهيتينيات</a:t>
            </a:r>
            <a:endParaRPr lang="en-US" sz="1400" dirty="0">
              <a:solidFill>
                <a:srgbClr val="00FF00"/>
              </a:solidFill>
            </a:endParaRPr>
          </a:p>
        </p:txBody>
      </p:sp>
    </p:spTree>
    <p:extLst>
      <p:ext uri="{BB962C8B-B14F-4D97-AF65-F5344CB8AC3E}">
        <p14:creationId xmlns:p14="http://schemas.microsoft.com/office/powerpoint/2010/main" val="370388736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41040-0C54-7847-C156-3E9E2CA5DACB}"/>
              </a:ext>
            </a:extLst>
          </p:cNvPr>
          <p:cNvSpPr>
            <a:spLocks noGrp="1"/>
          </p:cNvSpPr>
          <p:nvPr>
            <p:ph type="body" sz="quarter" idx="10"/>
          </p:nvPr>
        </p:nvSpPr>
        <p:spPr/>
        <p:txBody>
          <a:bodyPr/>
          <a:lstStyle/>
          <a:p>
            <a:r>
              <a:rPr lang="ar-EG" dirty="0"/>
              <a:t>تاى شورى ان نوف كا ثاروس ايت فاى خابى أروماطا ايت خين نين جيج أن</a:t>
            </a:r>
            <a:endParaRPr lang="en-US" dirty="0"/>
          </a:p>
        </p:txBody>
      </p:sp>
      <p:sp>
        <p:nvSpPr>
          <p:cNvPr id="7" name="Text Placeholder 6">
            <a:extLst>
              <a:ext uri="{FF2B5EF4-FFF2-40B4-BE49-F238E27FC236}">
                <a16:creationId xmlns:a16="http://schemas.microsoft.com/office/drawing/2014/main" id="{25E579E9-6438-C9F1-BBC1-FCE422378348}"/>
              </a:ext>
            </a:extLst>
          </p:cNvPr>
          <p:cNvSpPr>
            <a:spLocks noGrp="1"/>
          </p:cNvSpPr>
          <p:nvPr>
            <p:ph type="body" sz="quarter" idx="11"/>
          </p:nvPr>
        </p:nvSpPr>
        <p:spPr/>
        <p:txBody>
          <a:bodyPr/>
          <a:lstStyle/>
          <a:p>
            <a:r>
              <a:rPr lang="ar-EG" dirty="0"/>
              <a:t>هذه المجمرة الذهب النقى، الحاملة العنبر</a:t>
            </a:r>
          </a:p>
        </p:txBody>
      </p:sp>
    </p:spTree>
    <p:extLst>
      <p:ext uri="{BB962C8B-B14F-4D97-AF65-F5344CB8AC3E}">
        <p14:creationId xmlns:p14="http://schemas.microsoft.com/office/powerpoint/2010/main" val="69734846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305B74-1EC3-171F-3E32-ED34DEC25ADF}"/>
              </a:ext>
            </a:extLst>
          </p:cNvPr>
          <p:cNvSpPr>
            <a:spLocks noGrp="1"/>
          </p:cNvSpPr>
          <p:nvPr>
            <p:ph type="body" sz="quarter" idx="10"/>
          </p:nvPr>
        </p:nvSpPr>
        <p:spPr/>
        <p:txBody>
          <a:bodyPr/>
          <a:lstStyle/>
          <a:p>
            <a:r>
              <a:rPr lang="ar-EG" dirty="0"/>
              <a:t>آ آرون بى أوويف ايفطالى أو اسطوى نوفى اى ابشوى ايجين بى ما ان اير شوؤوشى</a:t>
            </a:r>
            <a:endParaRPr lang="en-US" dirty="0"/>
          </a:p>
        </p:txBody>
      </p:sp>
      <p:sp>
        <p:nvSpPr>
          <p:cNvPr id="2" name="Text Placeholder 1">
            <a:extLst>
              <a:ext uri="{FF2B5EF4-FFF2-40B4-BE49-F238E27FC236}">
                <a16:creationId xmlns:a16="http://schemas.microsoft.com/office/drawing/2014/main" id="{47CDFE02-6644-5DE8-4F97-BCFF21EBEA45}"/>
              </a:ext>
            </a:extLst>
          </p:cNvPr>
          <p:cNvSpPr>
            <a:spLocks noGrp="1"/>
          </p:cNvSpPr>
          <p:nvPr>
            <p:ph type="body" sz="quarter" idx="11"/>
          </p:nvPr>
        </p:nvSpPr>
        <p:spPr/>
        <p:txBody>
          <a:bodyPr/>
          <a:lstStyle/>
          <a:p>
            <a:r>
              <a:rPr lang="ar-EG" dirty="0"/>
              <a:t>التي في يدى هارون الكاهن، يرفع بخورا على المذبح.</a:t>
            </a:r>
          </a:p>
        </p:txBody>
      </p:sp>
      <p:sp>
        <p:nvSpPr>
          <p:cNvPr id="4" name="TextBox 3">
            <a:extLst>
              <a:ext uri="{FF2B5EF4-FFF2-40B4-BE49-F238E27FC236}">
                <a16:creationId xmlns:a16="http://schemas.microsoft.com/office/drawing/2014/main" id="{4FB3AE9E-B92E-CBAC-9195-DE14F7B2E360}"/>
              </a:ext>
            </a:extLst>
          </p:cNvPr>
          <p:cNvSpPr txBox="1"/>
          <p:nvPr/>
        </p:nvSpPr>
        <p:spPr>
          <a:xfrm>
            <a:off x="0" y="2072428"/>
            <a:ext cx="7419108"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تين أوأوشت امموك</a:t>
            </a:r>
            <a:endParaRPr lang="en-US" sz="1400" dirty="0">
              <a:solidFill>
                <a:srgbClr val="00FF00"/>
              </a:solidFill>
            </a:endParaRPr>
          </a:p>
        </p:txBody>
      </p:sp>
      <p:sp>
        <p:nvSpPr>
          <p:cNvPr id="5" name="TextBox 4">
            <a:extLst>
              <a:ext uri="{FF2B5EF4-FFF2-40B4-BE49-F238E27FC236}">
                <a16:creationId xmlns:a16="http://schemas.microsoft.com/office/drawing/2014/main" id="{F96E6120-69DE-1A87-C877-C465C3795193}"/>
              </a:ext>
            </a:extLst>
          </p:cNvPr>
          <p:cNvSpPr txBox="1"/>
          <p:nvPr/>
        </p:nvSpPr>
        <p:spPr>
          <a:xfrm>
            <a:off x="1371601" y="2074366"/>
            <a:ext cx="810490" cy="305839"/>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الهيتينيات</a:t>
            </a:r>
            <a:endParaRPr lang="en-US" sz="1400" dirty="0">
              <a:solidFill>
                <a:srgbClr val="00FF00"/>
              </a:solidFill>
            </a:endParaRPr>
          </a:p>
        </p:txBody>
      </p:sp>
    </p:spTree>
    <p:extLst>
      <p:ext uri="{BB962C8B-B14F-4D97-AF65-F5344CB8AC3E}">
        <p14:creationId xmlns:p14="http://schemas.microsoft.com/office/powerpoint/2010/main" val="28279033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41040-0C54-7847-C156-3E9E2CA5DACB}"/>
              </a:ext>
            </a:extLst>
          </p:cNvPr>
          <p:cNvSpPr>
            <a:spLocks noGrp="1"/>
          </p:cNvSpPr>
          <p:nvPr>
            <p:ph type="body" sz="quarter" idx="10"/>
          </p:nvPr>
        </p:nvSpPr>
        <p:spPr/>
        <p:txBody>
          <a:bodyPr/>
          <a:lstStyle/>
          <a:p>
            <a:r>
              <a:rPr lang="ar-EG" dirty="0"/>
              <a:t>إنثو تيه تى شورى إن نوب إن كاثاروس إتفاى خابى جيبس إن إكروم إت إزمارؤوت</a:t>
            </a:r>
            <a:endParaRPr lang="en-US" dirty="0"/>
          </a:p>
        </p:txBody>
      </p:sp>
      <p:sp>
        <p:nvSpPr>
          <p:cNvPr id="7" name="Text Placeholder 6">
            <a:extLst>
              <a:ext uri="{FF2B5EF4-FFF2-40B4-BE49-F238E27FC236}">
                <a16:creationId xmlns:a16="http://schemas.microsoft.com/office/drawing/2014/main" id="{25E579E9-6438-C9F1-BBC1-FCE422378348}"/>
              </a:ext>
            </a:extLst>
          </p:cNvPr>
          <p:cNvSpPr>
            <a:spLocks noGrp="1"/>
          </p:cNvSpPr>
          <p:nvPr>
            <p:ph type="body" sz="quarter" idx="11"/>
          </p:nvPr>
        </p:nvSpPr>
        <p:spPr/>
        <p:txBody>
          <a:bodyPr/>
          <a:lstStyle/>
          <a:p>
            <a:r>
              <a:rPr lang="ar-EG" dirty="0"/>
              <a:t>أنت هى المجمرة الذهب النقى الحامل جمرالنار المبارك </a:t>
            </a:r>
          </a:p>
        </p:txBody>
      </p:sp>
      <p:sp>
        <p:nvSpPr>
          <p:cNvPr id="4" name="TextBox 3">
            <a:extLst>
              <a:ext uri="{FF2B5EF4-FFF2-40B4-BE49-F238E27FC236}">
                <a16:creationId xmlns:a16="http://schemas.microsoft.com/office/drawing/2014/main" id="{4D423BD9-3346-C9C2-2F05-4D538A9FA27F}"/>
              </a:ext>
            </a:extLst>
          </p:cNvPr>
          <p:cNvSpPr txBox="1"/>
          <p:nvPr/>
        </p:nvSpPr>
        <p:spPr>
          <a:xfrm>
            <a:off x="1" y="2057400"/>
            <a:ext cx="137160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تين أوأوشت امموك</a:t>
            </a:r>
            <a:endParaRPr lang="en-US" sz="1400" dirty="0">
              <a:solidFill>
                <a:srgbClr val="00FF00"/>
              </a:solidFill>
            </a:endParaRPr>
          </a:p>
        </p:txBody>
      </p:sp>
      <p:sp>
        <p:nvSpPr>
          <p:cNvPr id="5" name="TextBox 4">
            <a:extLst>
              <a:ext uri="{FF2B5EF4-FFF2-40B4-BE49-F238E27FC236}">
                <a16:creationId xmlns:a16="http://schemas.microsoft.com/office/drawing/2014/main" id="{B2FD83D2-5DED-4C4B-67BD-0D721992827E}"/>
              </a:ext>
            </a:extLst>
          </p:cNvPr>
          <p:cNvSpPr txBox="1"/>
          <p:nvPr/>
        </p:nvSpPr>
        <p:spPr>
          <a:xfrm>
            <a:off x="1371601" y="2074366"/>
            <a:ext cx="810490" cy="305839"/>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الهيتينيات</a:t>
            </a:r>
            <a:endParaRPr lang="en-US" sz="1400" dirty="0">
              <a:solidFill>
                <a:srgbClr val="00FF00"/>
              </a:solidFill>
            </a:endParaRPr>
          </a:p>
        </p:txBody>
      </p:sp>
    </p:spTree>
    <p:extLst>
      <p:ext uri="{BB962C8B-B14F-4D97-AF65-F5344CB8AC3E}">
        <p14:creationId xmlns:p14="http://schemas.microsoft.com/office/powerpoint/2010/main" val="46962029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ابرسفيا انتى تى ثيئوطوكوس إثؤاب ماريا . إبشويس : </a:t>
            </a:r>
          </a:p>
          <a:p>
            <a:r>
              <a:rPr lang="ar-EG" dirty="0"/>
              <a:t>آرى إهموت نان امبى كو ايفول انتى نين نوفى .</a:t>
            </a:r>
          </a:p>
        </p:txBody>
      </p:sp>
    </p:spTree>
    <p:extLst>
      <p:ext uri="{BB962C8B-B14F-4D97-AF65-F5344CB8AC3E}">
        <p14:creationId xmlns:p14="http://schemas.microsoft.com/office/powerpoint/2010/main" val="322672674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ابرسفيا انتى بى شاشف ان ارشى انجيلوس نيم نى طاغما ان ايبورانيون .إبشويس : آرى إهموت نان امبى كو ايفول انتى نين نوفى .</a:t>
            </a:r>
          </a:p>
        </p:txBody>
      </p:sp>
    </p:spTree>
    <p:extLst>
      <p:ext uri="{BB962C8B-B14F-4D97-AF65-F5344CB8AC3E}">
        <p14:creationId xmlns:p14="http://schemas.microsoft.com/office/powerpoint/2010/main" val="40720871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افشى إنتيه ناتشويس إنيوتى إن آبوسطولوس نيم إبسيه بى إنتيه نى ماثيتيس .إبشويس : آرى إهموت نان امبى كو ايفول انتى نين نوفى .</a:t>
            </a:r>
          </a:p>
        </p:txBody>
      </p:sp>
    </p:spTree>
    <p:extLst>
      <p:ext uri="{BB962C8B-B14F-4D97-AF65-F5344CB8AC3E}">
        <p14:creationId xmlns:p14="http://schemas.microsoft.com/office/powerpoint/2010/main" val="325178514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إفشى إنتى بى ثيؤريموس إن إف آنجيليستيس ماركوس بى آبوسطولوس .إبشويس : آرى إهموت نان امبى كو ايفول انتى نين نوفى .</a:t>
            </a:r>
          </a:p>
        </p:txBody>
      </p:sp>
    </p:spTree>
    <p:extLst>
      <p:ext uri="{BB962C8B-B14F-4D97-AF65-F5344CB8AC3E}">
        <p14:creationId xmlns:p14="http://schemas.microsoft.com/office/powerpoint/2010/main" val="4035301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10202390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هيتين نى إفشى إنتى بى أثلوفوروس إممارتيروس ابسخيرون بيرم قلين </a:t>
            </a:r>
            <a:br>
              <a:rPr lang="ar-EG" dirty="0"/>
            </a:br>
            <a:r>
              <a:rPr lang="ar-EG" dirty="0"/>
              <a:t>إبشويس : آرى إهموت نان امبى كو ايفول انتى نين نوفى .</a:t>
            </a:r>
            <a:br>
              <a:rPr lang="ar-EG" dirty="0"/>
            </a:br>
            <a:endParaRPr lang="ar-EG" dirty="0"/>
          </a:p>
        </p:txBody>
      </p:sp>
    </p:spTree>
    <p:extLst>
      <p:ext uri="{BB962C8B-B14F-4D97-AF65-F5344CB8AC3E}">
        <p14:creationId xmlns:p14="http://schemas.microsoft.com/office/powerpoint/2010/main" val="302560508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276B2A-2A61-1453-9220-941E6E04D004}"/>
              </a:ext>
            </a:extLst>
          </p:cNvPr>
          <p:cNvSpPr>
            <a:spLocks noGrp="1"/>
          </p:cNvSpPr>
          <p:nvPr>
            <p:ph type="body" sz="quarter" idx="10"/>
          </p:nvPr>
        </p:nvSpPr>
        <p:spPr/>
        <p:txBody>
          <a:bodyPr/>
          <a:lstStyle/>
          <a:p>
            <a:r>
              <a:rPr lang="ar-EG" dirty="0"/>
              <a:t>هيتين نى إفشى إنتى بى أثلوفوروس إممارتيروس باشويس أبؤرو جيؤرجيوس ثيئودوروس بى ستراتيلاتيس فيلوباتير مركوريوس . أفا مينا انتي نى فايات . إبشويس : آرى إهموت نان امبى كو ايفول انتى نين نوفى .</a:t>
            </a:r>
          </a:p>
        </p:txBody>
      </p:sp>
    </p:spTree>
    <p:extLst>
      <p:ext uri="{BB962C8B-B14F-4D97-AF65-F5344CB8AC3E}">
        <p14:creationId xmlns:p14="http://schemas.microsoft.com/office/powerpoint/2010/main" val="41822250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531001-E644-ED03-E786-1B953EF97B55}"/>
              </a:ext>
            </a:extLst>
          </p:cNvPr>
          <p:cNvSpPr>
            <a:spLocks noGrp="1"/>
          </p:cNvSpPr>
          <p:nvPr>
            <p:ph type="body" sz="quarter" idx="10"/>
          </p:nvPr>
        </p:nvSpPr>
        <p:spPr/>
        <p:txBody>
          <a:bodyPr/>
          <a:lstStyle/>
          <a:p>
            <a:r>
              <a:rPr lang="ar-EG" dirty="0"/>
              <a:t>هيتين نى إفشى إنتيه نى شيه ليه ت إنتيه بى خريستوس تى آجيا إممى باربارا نيم يوليانى نيم دميانى نيم مارينى . إبشويس : آرى إهموت نان امبى كو ايفول انتى نين نوفى .</a:t>
            </a:r>
            <a:endParaRPr lang="en-US" dirty="0"/>
          </a:p>
        </p:txBody>
      </p:sp>
    </p:spTree>
    <p:extLst>
      <p:ext uri="{BB962C8B-B14F-4D97-AF65-F5344CB8AC3E}">
        <p14:creationId xmlns:p14="http://schemas.microsoft.com/office/powerpoint/2010/main" val="2283176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C2BE8AF-49BB-70CB-D468-C1364A48EF56}"/>
              </a:ext>
            </a:extLst>
          </p:cNvPr>
          <p:cNvSpPr>
            <a:spLocks noGrp="1"/>
          </p:cNvSpPr>
          <p:nvPr>
            <p:ph type="body" sz="quarter" idx="10"/>
          </p:nvPr>
        </p:nvSpPr>
        <p:spPr/>
        <p:txBody>
          <a:bodyPr/>
          <a:lstStyle/>
          <a:p>
            <a:r>
              <a:rPr lang="ar-EG" dirty="0"/>
              <a:t>هيتين نى إفشى إنتى بى أثلوفوروس اممارتيروس بى جورى اثؤواب افا موسى . إبشويس : آرى إهموت نان امبى كو ايفول انتى نين نوفى . </a:t>
            </a:r>
            <a:endParaRPr lang="en-US" dirty="0"/>
          </a:p>
        </p:txBody>
      </p:sp>
    </p:spTree>
    <p:extLst>
      <p:ext uri="{BB962C8B-B14F-4D97-AF65-F5344CB8AC3E}">
        <p14:creationId xmlns:p14="http://schemas.microsoft.com/office/powerpoint/2010/main" val="341015416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98A3AB-1A06-29CF-4486-E92233E4D8B6}"/>
              </a:ext>
            </a:extLst>
          </p:cNvPr>
          <p:cNvSpPr>
            <a:spLocks noGrp="1"/>
          </p:cNvSpPr>
          <p:nvPr>
            <p:ph type="body" sz="quarter" idx="10"/>
          </p:nvPr>
        </p:nvSpPr>
        <p:spPr/>
        <p:txBody>
          <a:bodyPr/>
          <a:lstStyle/>
          <a:p>
            <a:r>
              <a:rPr lang="ar-EG" dirty="0"/>
              <a:t>هيتين نى إفشى إنتى نى اثؤاب انتى باى إيهوؤ بى أواى بى أواى كاطا بيف ران .إبشويس : آرى إهموت نان امبى كو ايفول انتى نين نوفى .</a:t>
            </a:r>
          </a:p>
        </p:txBody>
      </p:sp>
    </p:spTree>
    <p:extLst>
      <p:ext uri="{BB962C8B-B14F-4D97-AF65-F5344CB8AC3E}">
        <p14:creationId xmlns:p14="http://schemas.microsoft.com/office/powerpoint/2010/main" val="229914722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98A3AB-1A06-29CF-4486-E92233E4D8B6}"/>
              </a:ext>
            </a:extLst>
          </p:cNvPr>
          <p:cNvSpPr>
            <a:spLocks noGrp="1"/>
          </p:cNvSpPr>
          <p:nvPr>
            <p:ph type="body" sz="quarter" idx="10"/>
          </p:nvPr>
        </p:nvSpPr>
        <p:spPr/>
        <p:txBody>
          <a:bodyPr/>
          <a:lstStyle/>
          <a:p>
            <a:r>
              <a:rPr lang="ar-EG" dirty="0"/>
              <a:t>هيتين نو إفشى آريه إبونخ إمبنيوت إتطايوت إن أرشى إريفس بابا أفا تواضروس. إبشويس : آرى إهموت نان امبى كو ايفول انتى نين نوفى .</a:t>
            </a:r>
          </a:p>
        </p:txBody>
      </p:sp>
    </p:spTree>
    <p:extLst>
      <p:ext uri="{BB962C8B-B14F-4D97-AF65-F5344CB8AC3E}">
        <p14:creationId xmlns:p14="http://schemas.microsoft.com/office/powerpoint/2010/main" val="984847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C2BE8AF-49BB-70CB-D468-C1364A48EF56}"/>
              </a:ext>
            </a:extLst>
          </p:cNvPr>
          <p:cNvSpPr>
            <a:spLocks noGrp="1"/>
          </p:cNvSpPr>
          <p:nvPr>
            <p:ph type="body" sz="quarter" idx="10"/>
          </p:nvPr>
        </p:nvSpPr>
        <p:spPr/>
        <p:txBody>
          <a:bodyPr/>
          <a:lstStyle/>
          <a:p>
            <a:r>
              <a:rPr lang="ar-EG" dirty="0"/>
              <a:t>هيتين نو إفشى اريه ابؤنخ ام بنيوت إتطايوت ان ذيكيؤس افا ماركوس بى ابيسكوبوس . إبشويس : آرى إهموت نان امبى كو ايفول انتى نين نوفى . </a:t>
            </a:r>
            <a:endParaRPr lang="en-US" dirty="0"/>
          </a:p>
        </p:txBody>
      </p:sp>
    </p:spTree>
    <p:extLst>
      <p:ext uri="{BB962C8B-B14F-4D97-AF65-F5344CB8AC3E}">
        <p14:creationId xmlns:p14="http://schemas.microsoft.com/office/powerpoint/2010/main" val="297443830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7CDD75-A27B-4710-146F-13033555371F}"/>
              </a:ext>
            </a:extLst>
          </p:cNvPr>
          <p:cNvSpPr>
            <a:spLocks noGrp="1"/>
          </p:cNvSpPr>
          <p:nvPr>
            <p:ph type="body" sz="quarter" idx="10"/>
          </p:nvPr>
        </p:nvSpPr>
        <p:spPr/>
        <p:txBody>
          <a:bodyPr/>
          <a:lstStyle/>
          <a:p>
            <a:r>
              <a:rPr lang="ar-EG" dirty="0">
                <a:solidFill>
                  <a:schemeClr val="bg1"/>
                </a:solidFill>
              </a:rPr>
              <a:t>تين أوأوشت امموك أوبى اخرستوس نيم بيك يوت أغاثوس نيم بى ابنفما اثؤواب جى أك اى أك سوتى اممون ناى نان </a:t>
            </a:r>
            <a:endParaRPr lang="en-US" dirty="0">
              <a:solidFill>
                <a:schemeClr val="bg1"/>
              </a:solidFill>
            </a:endParaRPr>
          </a:p>
        </p:txBody>
      </p:sp>
    </p:spTree>
    <p:extLst>
      <p:ext uri="{BB962C8B-B14F-4D97-AF65-F5344CB8AC3E}">
        <p14:creationId xmlns:p14="http://schemas.microsoft.com/office/powerpoint/2010/main" val="65479109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بي إهموت غار إمبين شويس</a:t>
            </a:r>
            <a:br>
              <a:rPr lang="ar-EG" dirty="0"/>
            </a:br>
            <a:r>
              <a:rPr lang="ar-EG" dirty="0"/>
              <a:t>إيسوس بي إخرستوس إف إيشوبي نيم</a:t>
            </a:r>
            <a:br>
              <a:rPr lang="ar-EG" dirty="0"/>
            </a:br>
            <a:r>
              <a:rPr lang="ar-EG" dirty="0"/>
              <a:t>بيك آجيون إبنيفما باشويس إن</a:t>
            </a:r>
            <a:br>
              <a:rPr lang="ar-EG" dirty="0"/>
            </a:br>
            <a:r>
              <a:rPr lang="ar-EG" dirty="0"/>
              <a:t>يوت إتطايوت إن أرشي إيرفس بابا آفا تواضروس </a:t>
            </a:r>
          </a:p>
        </p:txBody>
      </p:sp>
    </p:spTree>
    <p:extLst>
      <p:ext uri="{BB962C8B-B14F-4D97-AF65-F5344CB8AC3E}">
        <p14:creationId xmlns:p14="http://schemas.microsoft.com/office/powerpoint/2010/main" val="37949208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نيم بنيوت ان ابسكوبوس افا ماركوس . ماري بي إكليروس نيم بي</a:t>
            </a:r>
            <a:br>
              <a:rPr lang="ar-EG" dirty="0"/>
            </a:br>
            <a:r>
              <a:rPr lang="ar-EG" dirty="0"/>
              <a:t>لاؤس تيرف أوجاي خين</a:t>
            </a:r>
            <a:br>
              <a:rPr lang="ar-EG" dirty="0"/>
            </a:br>
            <a:r>
              <a:rPr lang="ar-EG" dirty="0"/>
              <a:t>إبشويس جي آمين إس إيشوبي.</a:t>
            </a:r>
          </a:p>
        </p:txBody>
      </p:sp>
    </p:spTree>
    <p:extLst>
      <p:ext uri="{BB962C8B-B14F-4D97-AF65-F5344CB8AC3E}">
        <p14:creationId xmlns:p14="http://schemas.microsoft.com/office/powerpoint/2010/main" val="9561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pPr algn="ctr" eaLnBrk="1" hangingPunct="1"/>
            <a:r>
              <a:rPr lang="ar-SA" altLang="en-US" sz="4400" b="1" dirty="0">
                <a:latin typeface="Times New Roman" panose="02020603050405020304" pitchFamily="18" charset="0"/>
                <a:cs typeface="Times New Roman" panose="02020603050405020304" pitchFamily="18" charset="0"/>
              </a:rPr>
              <a:t>إذا ما وقفنا في هيكلك المقدس نحسب كالقيام في السماء. يا والدة الإله، أنت هي باب السماء، افتحي لنا باب الرحمة.</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84390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AD311B-F7AE-B5D9-6373-9C85EFA94776}"/>
              </a:ext>
            </a:extLst>
          </p:cNvPr>
          <p:cNvSpPr>
            <a:spLocks noGrp="1"/>
          </p:cNvSpPr>
          <p:nvPr>
            <p:ph type="body" sz="quarter" idx="10"/>
          </p:nvPr>
        </p:nvSpPr>
        <p:spPr/>
        <p:txBody>
          <a:bodyPr/>
          <a:lstStyle/>
          <a:p>
            <a:r>
              <a:rPr lang="ar-EG" sz="9600" b="1" dirty="0">
                <a:ln>
                  <a:solidFill>
                    <a:schemeClr val="tx1"/>
                  </a:solidFill>
                </a:ln>
                <a:solidFill>
                  <a:srgbClr val="FFFF00"/>
                </a:solidFill>
                <a:cs typeface="Khalid Art bold" pitchFamily="2" charset="-78"/>
              </a:rPr>
              <a:t>الـبـــولــس</a:t>
            </a:r>
            <a:endParaRPr lang="en-US" dirty="0"/>
          </a:p>
        </p:txBody>
      </p:sp>
    </p:spTree>
    <p:extLst>
      <p:ext uri="{BB962C8B-B14F-4D97-AF65-F5344CB8AC3E}">
        <p14:creationId xmlns:p14="http://schemas.microsoft.com/office/powerpoint/2010/main" val="2750465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90F1B2-7CBD-94C9-DA09-003FD8C751E8}"/>
              </a:ext>
            </a:extLst>
          </p:cNvPr>
          <p:cNvSpPr>
            <a:spLocks noGrp="1"/>
          </p:cNvSpPr>
          <p:nvPr>
            <p:ph type="body" sz="quarter" idx="10"/>
          </p:nvPr>
        </p:nvSpPr>
        <p:spPr/>
        <p:txBody>
          <a:bodyPr>
            <a:normAutofit/>
          </a:bodyPr>
          <a:lstStyle/>
          <a:p>
            <a:r>
              <a:rPr lang="ar-EG" sz="6000" b="1" dirty="0">
                <a:solidFill>
                  <a:schemeClr val="bg1"/>
                </a:solidFill>
                <a:latin typeface="Arial" panose="020B0604020202020204" pitchFamily="34" charset="0"/>
              </a:rPr>
              <a:t> فصلٌ من رسالة مُعلِّمنا بولس الرَّسول إلى أهل فِيلِبِّي</a:t>
            </a:r>
            <a:r>
              <a:rPr lang="en-US" sz="6000" b="1" dirty="0">
                <a:solidFill>
                  <a:schemeClr val="bg1"/>
                </a:solidFill>
                <a:latin typeface="Arial" panose="020B0604020202020204" pitchFamily="34" charset="0"/>
              </a:rPr>
              <a:t> </a:t>
            </a:r>
            <a:r>
              <a:rPr lang="ar-EG" sz="6000" b="1" dirty="0">
                <a:solidFill>
                  <a:schemeClr val="bg1"/>
                </a:solidFill>
                <a:latin typeface="Arial" panose="020B0604020202020204" pitchFamily="34" charset="0"/>
              </a:rPr>
              <a:t>بَرَكَتُهُ علينا. آمين. </a:t>
            </a:r>
            <a:endParaRPr lang="en-US" sz="6000" dirty="0">
              <a:solidFill>
                <a:schemeClr val="bg1"/>
              </a:solidFill>
            </a:endParaRPr>
          </a:p>
        </p:txBody>
      </p:sp>
    </p:spTree>
    <p:extLst>
      <p:ext uri="{BB962C8B-B14F-4D97-AF65-F5344CB8AC3E}">
        <p14:creationId xmlns:p14="http://schemas.microsoft.com/office/powerpoint/2010/main" val="321237287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CA0D83-2FCE-C411-C023-D7CA32B26606}"/>
              </a:ext>
            </a:extLst>
          </p:cNvPr>
          <p:cNvSpPr>
            <a:spLocks noGrp="1"/>
          </p:cNvSpPr>
          <p:nvPr>
            <p:ph type="body" sz="quarter" idx="10"/>
          </p:nvPr>
        </p:nvSpPr>
        <p:spPr/>
        <p:txBody>
          <a:bodyPr>
            <a:normAutofit/>
          </a:bodyPr>
          <a:lstStyle/>
          <a:p>
            <a:pPr rtl="0"/>
            <a:r>
              <a:rPr lang="ar-EG" dirty="0">
                <a:solidFill>
                  <a:schemeClr val="bg1"/>
                </a:solidFill>
              </a:rPr>
              <a:t>نعمة ربنا يسوع المسيح فلتكن معكم ومعي،</a:t>
            </a:r>
            <a:br>
              <a:rPr lang="ar-EG" dirty="0">
                <a:solidFill>
                  <a:schemeClr val="bg1"/>
                </a:solidFill>
              </a:rPr>
            </a:br>
            <a:r>
              <a:rPr lang="ar-EG" dirty="0">
                <a:solidFill>
                  <a:schemeClr val="bg1"/>
                </a:solidFill>
              </a:rPr>
              <a:t> يا آبائي وأخوتي،</a:t>
            </a:r>
            <a:br>
              <a:rPr lang="ar-EG" dirty="0">
                <a:solidFill>
                  <a:schemeClr val="bg1"/>
                </a:solidFill>
              </a:rPr>
            </a:br>
            <a:r>
              <a:rPr lang="ar-EG" dirty="0">
                <a:solidFill>
                  <a:schemeClr val="bg1"/>
                </a:solidFill>
              </a:rPr>
              <a:t>آمين.</a:t>
            </a:r>
            <a:endParaRPr lang="en-US" dirty="0">
              <a:solidFill>
                <a:schemeClr val="bg1"/>
              </a:solidFill>
            </a:endParaRPr>
          </a:p>
        </p:txBody>
      </p:sp>
    </p:spTree>
    <p:extLst>
      <p:ext uri="{BB962C8B-B14F-4D97-AF65-F5344CB8AC3E}">
        <p14:creationId xmlns:p14="http://schemas.microsoft.com/office/powerpoint/2010/main" val="361533569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A56CD-9FAA-5B83-0F91-A2B7CEA22E20}"/>
              </a:ext>
            </a:extLst>
          </p:cNvPr>
          <p:cNvSpPr>
            <a:spLocks noGrp="1"/>
          </p:cNvSpPr>
          <p:nvPr>
            <p:ph type="body" sz="quarter" idx="10"/>
          </p:nvPr>
        </p:nvSpPr>
        <p:spPr/>
        <p:txBody>
          <a:bodyPr>
            <a:normAutofit/>
          </a:bodyPr>
          <a:lstStyle/>
          <a:p>
            <a:r>
              <a:rPr lang="ar-EG" sz="6600" dirty="0"/>
              <a:t>الكاثوليكون</a:t>
            </a:r>
            <a:endParaRPr lang="en-US" sz="6600" dirty="0"/>
          </a:p>
        </p:txBody>
      </p:sp>
    </p:spTree>
    <p:extLst>
      <p:ext uri="{BB962C8B-B14F-4D97-AF65-F5344CB8AC3E}">
        <p14:creationId xmlns:p14="http://schemas.microsoft.com/office/powerpoint/2010/main" val="12527625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7E09CE-79AF-19BA-6D91-4B307C4DCAD2}"/>
              </a:ext>
            </a:extLst>
          </p:cNvPr>
          <p:cNvSpPr>
            <a:spLocks noGrp="1"/>
          </p:cNvSpPr>
          <p:nvPr>
            <p:ph type="body" sz="quarter" idx="10"/>
          </p:nvPr>
        </p:nvSpPr>
        <p:spPr/>
        <p:txBody>
          <a:bodyPr>
            <a:normAutofit/>
          </a:bodyPr>
          <a:lstStyle/>
          <a:p>
            <a:r>
              <a:rPr lang="ar-EG" sz="5400" dirty="0">
                <a:solidFill>
                  <a:schemeClr val="bg1"/>
                </a:solidFill>
              </a:rPr>
              <a:t> فصلٌ من رسالة مُعلِّمنا بطرس الرسول الأولى بركته علينا. آمين. </a:t>
            </a:r>
            <a:endParaRPr lang="en-US" sz="5400" dirty="0">
              <a:solidFill>
                <a:schemeClr val="bg1"/>
              </a:solidFill>
            </a:endParaRPr>
          </a:p>
        </p:txBody>
      </p:sp>
    </p:spTree>
    <p:extLst>
      <p:ext uri="{BB962C8B-B14F-4D97-AF65-F5344CB8AC3E}">
        <p14:creationId xmlns:p14="http://schemas.microsoft.com/office/powerpoint/2010/main" val="400227241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6E7607-CD0C-6F38-D8DE-C78754F59811}"/>
              </a:ext>
            </a:extLst>
          </p:cNvPr>
          <p:cNvSpPr>
            <a:spLocks noGrp="1"/>
          </p:cNvSpPr>
          <p:nvPr>
            <p:ph type="body" sz="quarter" idx="10"/>
          </p:nvPr>
        </p:nvSpPr>
        <p:spPr/>
        <p:txBody>
          <a:bodyPr>
            <a:normAutofit/>
          </a:bodyPr>
          <a:lstStyle/>
          <a:p>
            <a:r>
              <a:rPr lang="ar-EG" dirty="0">
                <a:solidFill>
                  <a:schemeClr val="bg1"/>
                </a:solidFill>
              </a:rPr>
              <a:t>لا تحبوا العالم ولا الأشياء التي في العالم؛ لأن العالم يمضي وشهوته. أما الذي يصنع إرادة الله فيثبت إلى الأبد. آمين.</a:t>
            </a:r>
            <a:endParaRPr lang="en-US" dirty="0">
              <a:solidFill>
                <a:schemeClr val="bg1"/>
              </a:solidFill>
            </a:endParaRPr>
          </a:p>
        </p:txBody>
      </p:sp>
      <p:sp>
        <p:nvSpPr>
          <p:cNvPr id="2" name="TextBox 1">
            <a:extLst>
              <a:ext uri="{FF2B5EF4-FFF2-40B4-BE49-F238E27FC236}">
                <a16:creationId xmlns:a16="http://schemas.microsoft.com/office/drawing/2014/main" id="{B09E12D0-348E-B8A7-5829-5653EE9241EE}"/>
              </a:ext>
            </a:extLst>
          </p:cNvPr>
          <p:cNvSpPr txBox="1"/>
          <p:nvPr/>
        </p:nvSpPr>
        <p:spPr>
          <a:xfrm>
            <a:off x="0" y="2022545"/>
            <a:ext cx="1245854" cy="353943"/>
          </a:xfrm>
          <a:prstGeom prst="rect">
            <a:avLst/>
          </a:prstGeom>
          <a:noFill/>
        </p:spPr>
        <p:txBody>
          <a:bodyPr wrap="non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شيرى نى ماريا</a:t>
            </a:r>
            <a:endParaRPr lang="en-US" dirty="0">
              <a:solidFill>
                <a:srgbClr val="00FF00"/>
              </a:solidFill>
            </a:endParaRPr>
          </a:p>
        </p:txBody>
      </p:sp>
      <p:sp>
        <p:nvSpPr>
          <p:cNvPr id="4" name="TextBox 3">
            <a:extLst>
              <a:ext uri="{FF2B5EF4-FFF2-40B4-BE49-F238E27FC236}">
                <a16:creationId xmlns:a16="http://schemas.microsoft.com/office/drawing/2014/main" id="{F1EC906D-7E49-31DC-5060-132406DDC0F7}"/>
              </a:ext>
            </a:extLst>
          </p:cNvPr>
          <p:cNvSpPr txBox="1"/>
          <p:nvPr/>
        </p:nvSpPr>
        <p:spPr>
          <a:xfrm>
            <a:off x="1282723" y="2022544"/>
            <a:ext cx="1141659" cy="369332"/>
          </a:xfrm>
          <a:prstGeom prst="rect">
            <a:avLst/>
          </a:prstGeom>
          <a:noFill/>
        </p:spPr>
        <p:txBody>
          <a:bodyPr wrap="none" rtlCol="0">
            <a:spAutoFit/>
          </a:bodyPr>
          <a:lstStyle/>
          <a:p>
            <a:r>
              <a:rPr lang="ar-EG" sz="1800" dirty="0">
                <a:solidFill>
                  <a:srgbClr val="00FF00"/>
                </a:solidFill>
                <a:hlinkClick r:id="rId3" action="ppaction://hlinksldjump">
                  <a:extLst>
                    <a:ext uri="{A12FA001-AC4F-418D-AE19-62706E023703}">
                      <ahyp:hlinkClr xmlns:ahyp="http://schemas.microsoft.com/office/drawing/2018/hyperlinkcolor" val="tx"/>
                    </a:ext>
                  </a:extLst>
                </a:hlinkClick>
              </a:rPr>
              <a:t>شاري إفنوتي</a:t>
            </a:r>
            <a:endParaRPr lang="en-US" dirty="0">
              <a:solidFill>
                <a:srgbClr val="00FF00"/>
              </a:solidFill>
            </a:endParaRPr>
          </a:p>
        </p:txBody>
      </p:sp>
    </p:spTree>
    <p:extLst>
      <p:ext uri="{BB962C8B-B14F-4D97-AF65-F5344CB8AC3E}">
        <p14:creationId xmlns:p14="http://schemas.microsoft.com/office/powerpoint/2010/main" val="210821382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EA935A-25D5-4AA4-85B5-99B92A5F669E}"/>
              </a:ext>
            </a:extLst>
          </p:cNvPr>
          <p:cNvSpPr>
            <a:spLocks noGrp="1"/>
          </p:cNvSpPr>
          <p:nvPr>
            <p:ph type="body" sz="quarter" idx="10"/>
          </p:nvPr>
        </p:nvSpPr>
        <p:spPr/>
        <p:txBody>
          <a:bodyPr/>
          <a:lstStyle/>
          <a:p>
            <a:r>
              <a:rPr lang="ar-EG" dirty="0"/>
              <a:t>شيرى نى ماريا تى اتشرومبى ايث نيسوس ثى ايت آسميسى نان أم افنوتى بى لوغوس</a:t>
            </a:r>
          </a:p>
        </p:txBody>
      </p:sp>
      <p:sp>
        <p:nvSpPr>
          <p:cNvPr id="2" name="Text Placeholder 1">
            <a:extLst>
              <a:ext uri="{FF2B5EF4-FFF2-40B4-BE49-F238E27FC236}">
                <a16:creationId xmlns:a16="http://schemas.microsoft.com/office/drawing/2014/main" id="{BC8FCF3D-8981-03BC-0AC3-BD556B61E8D7}"/>
              </a:ext>
            </a:extLst>
          </p:cNvPr>
          <p:cNvSpPr>
            <a:spLocks noGrp="1"/>
          </p:cNvSpPr>
          <p:nvPr>
            <p:ph type="body" sz="quarter" idx="11"/>
          </p:nvPr>
        </p:nvSpPr>
        <p:spPr/>
        <p:txBody>
          <a:bodyPr/>
          <a:lstStyle/>
          <a:p>
            <a:r>
              <a:rPr lang="ar-EG" dirty="0"/>
              <a:t>السلام لك يا مريم الحمامة الحسنة التي ولدت لنا الله الكلمة.</a:t>
            </a:r>
          </a:p>
        </p:txBody>
      </p:sp>
    </p:spTree>
    <p:extLst>
      <p:ext uri="{BB962C8B-B14F-4D97-AF65-F5344CB8AC3E}">
        <p14:creationId xmlns:p14="http://schemas.microsoft.com/office/powerpoint/2010/main" val="75900427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شيرى ناشويس إنيوتى إن</a:t>
            </a:r>
            <a:br>
              <a:rPr lang="ar-EG" dirty="0"/>
            </a:br>
            <a:r>
              <a:rPr lang="ar-EG" dirty="0"/>
              <a:t>آبوستولوس شيرى نى ماثيتيس إنتى بينشويس إيسوس بى إخرستوس</a:t>
            </a:r>
          </a:p>
        </p:txBody>
      </p:sp>
      <p:sp>
        <p:nvSpPr>
          <p:cNvPr id="3" name="Text Placeholder 2"/>
          <p:cNvSpPr>
            <a:spLocks noGrp="1"/>
          </p:cNvSpPr>
          <p:nvPr>
            <p:ph type="body" sz="quarter" idx="11"/>
          </p:nvPr>
        </p:nvSpPr>
        <p:spPr/>
        <p:txBody>
          <a:bodyPr/>
          <a:lstStyle/>
          <a:p>
            <a:r>
              <a:rPr lang="ar-EG" dirty="0"/>
              <a:t>السلام لسادتي الآباء</a:t>
            </a:r>
            <a:br>
              <a:rPr lang="ar-EG" dirty="0"/>
            </a:br>
            <a:r>
              <a:rPr lang="ar-EG" dirty="0"/>
              <a:t>الرسل، السلام لتلاميذ ربنا</a:t>
            </a:r>
            <a:br>
              <a:rPr lang="ar-EG" dirty="0"/>
            </a:br>
            <a:r>
              <a:rPr lang="ar-EG" dirty="0"/>
              <a:t>يسوع المسيح.</a:t>
            </a:r>
          </a:p>
        </p:txBody>
      </p:sp>
    </p:spTree>
    <p:extLst>
      <p:ext uri="{BB962C8B-B14F-4D97-AF65-F5344CB8AC3E}">
        <p14:creationId xmlns:p14="http://schemas.microsoft.com/office/powerpoint/2010/main" val="296480059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EA935A-25D5-4AA4-85B5-99B92A5F669E}"/>
              </a:ext>
            </a:extLst>
          </p:cNvPr>
          <p:cNvSpPr>
            <a:spLocks noGrp="1"/>
          </p:cNvSpPr>
          <p:nvPr>
            <p:ph type="body" sz="quarter" idx="10"/>
          </p:nvPr>
        </p:nvSpPr>
        <p:spPr/>
        <p:txBody>
          <a:bodyPr/>
          <a:lstStyle/>
          <a:p>
            <a:r>
              <a:rPr lang="ar-EG" dirty="0"/>
              <a:t>إك إسماروؤت أليثوس نيم بيك يوت إن اغاثوس نيم بى إبنفما أثؤاب جى أك (إي) اك سوتى إممون ناى نان .</a:t>
            </a:r>
          </a:p>
        </p:txBody>
      </p:sp>
      <p:sp>
        <p:nvSpPr>
          <p:cNvPr id="2" name="Text Placeholder 1">
            <a:extLst>
              <a:ext uri="{FF2B5EF4-FFF2-40B4-BE49-F238E27FC236}">
                <a16:creationId xmlns:a16="http://schemas.microsoft.com/office/drawing/2014/main" id="{BC8FCF3D-8981-03BC-0AC3-BD556B61E8D7}"/>
              </a:ext>
            </a:extLst>
          </p:cNvPr>
          <p:cNvSpPr>
            <a:spLocks noGrp="1"/>
          </p:cNvSpPr>
          <p:nvPr>
            <p:ph type="body" sz="quarter" idx="11"/>
          </p:nvPr>
        </p:nvSpPr>
        <p:spPr/>
        <p:txBody>
          <a:bodyPr/>
          <a:lstStyle/>
          <a:p>
            <a:r>
              <a:rPr lang="ar-EG" dirty="0"/>
              <a:t>مبارك أنت بالحقيقة مع أبيك</a:t>
            </a:r>
            <a:br>
              <a:rPr lang="ar-EG" dirty="0"/>
            </a:br>
            <a:r>
              <a:rPr lang="ar-EG" dirty="0"/>
              <a:t>الصالح والروح القدس لأنك </a:t>
            </a:r>
            <a:br>
              <a:rPr lang="ar-EG" dirty="0"/>
            </a:br>
            <a:r>
              <a:rPr lang="ar-EG" dirty="0"/>
              <a:t>أتيت وخلصتنا</a:t>
            </a:r>
          </a:p>
        </p:txBody>
      </p:sp>
    </p:spTree>
    <p:extLst>
      <p:ext uri="{BB962C8B-B14F-4D97-AF65-F5344CB8AC3E}">
        <p14:creationId xmlns:p14="http://schemas.microsoft.com/office/powerpoint/2010/main" val="89215827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شيرى ناك اوبى مارتيروس .. شيرى بى تشويج ان جينؤس </a:t>
            </a:r>
            <a:br>
              <a:rPr lang="ar-EG" dirty="0"/>
            </a:br>
            <a:r>
              <a:rPr lang="ar-EG" dirty="0"/>
              <a:t>شيرى بى اثلوفوروس .. اباسخيرون بيرم قلين </a:t>
            </a:r>
          </a:p>
        </p:txBody>
      </p:sp>
    </p:spTree>
    <p:extLst>
      <p:ext uri="{BB962C8B-B14F-4D97-AF65-F5344CB8AC3E}">
        <p14:creationId xmlns:p14="http://schemas.microsoft.com/office/powerpoint/2010/main" val="160764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spcBef>
                <a:spcPts val="0"/>
              </a:spcBef>
            </a:pPr>
            <a:r>
              <a:rPr lang="ar-SA" altLang="en-US" sz="4400" dirty="0">
                <a:latin typeface="Tiranti Solid LET" pitchFamily="2" charset="0"/>
                <a:cs typeface="+mj-cs"/>
              </a:rPr>
              <a:t>كيريي ليصون , كيريي ليصون , </a:t>
            </a:r>
            <a:r>
              <a:rPr lang="ar-SA" altLang="en-US" sz="4400" dirty="0">
                <a:solidFill>
                  <a:schemeClr val="bg1"/>
                </a:solidFill>
                <a:latin typeface="Tiranti Solid LET" pitchFamily="2" charset="0"/>
                <a:cs typeface="+mj-cs"/>
              </a:rPr>
              <a:t>يا رب أرحم </a:t>
            </a:r>
            <a:endParaRPr lang="ar-EG" altLang="en-US" sz="4400" dirty="0">
              <a:solidFill>
                <a:schemeClr val="bg1"/>
              </a:solidFill>
              <a:latin typeface="Tiranti Solid LET" pitchFamily="2" charset="0"/>
              <a:cs typeface="+mj-cs"/>
            </a:endParaRPr>
          </a:p>
          <a:p>
            <a:pPr algn="ctr" eaLnBrk="1" hangingPunct="1">
              <a:spcBef>
                <a:spcPts val="0"/>
              </a:spcBef>
            </a:pPr>
            <a:r>
              <a:rPr lang="ar-SA" altLang="en-US" sz="4400" dirty="0">
                <a:latin typeface="Tiranti Solid LET" pitchFamily="2" charset="0"/>
                <a:cs typeface="+mj-cs"/>
              </a:rPr>
              <a:t>كيريي ليصون , كيريي ليصون , </a:t>
            </a:r>
            <a:r>
              <a:rPr lang="ar-SA" altLang="en-US" sz="4400" dirty="0">
                <a:solidFill>
                  <a:schemeClr val="bg1"/>
                </a:solidFill>
                <a:latin typeface="Tiranti Solid LET" pitchFamily="2" charset="0"/>
                <a:cs typeface="+mj-cs"/>
              </a:rPr>
              <a:t>أرحمنا يا الله </a:t>
            </a:r>
          </a:p>
          <a:p>
            <a:pPr algn="ctr" eaLnBrk="1" hangingPunct="1">
              <a:spcBef>
                <a:spcPts val="0"/>
              </a:spcBef>
            </a:pPr>
            <a:r>
              <a:rPr lang="ar-SA" altLang="en-US" sz="4400" dirty="0">
                <a:latin typeface="Tiranti Solid LET" pitchFamily="2" charset="0"/>
                <a:cs typeface="+mj-cs"/>
              </a:rPr>
              <a:t>كيريي ليصون , كيريي ليصون , </a:t>
            </a:r>
            <a:r>
              <a:rPr lang="ar-SA" altLang="en-US" sz="4400" dirty="0">
                <a:solidFill>
                  <a:schemeClr val="bg1"/>
                </a:solidFill>
                <a:latin typeface="Tiranti Solid LET" pitchFamily="2" charset="0"/>
                <a:cs typeface="+mj-cs"/>
              </a:rPr>
              <a:t>اسمعنا وارحمنا </a:t>
            </a:r>
            <a:r>
              <a:rPr lang="ar-SA" altLang="en-US" sz="4400" dirty="0">
                <a:latin typeface="Tiranti Solid LET" pitchFamily="2" charset="0"/>
                <a:cs typeface="+mj-cs"/>
              </a:rPr>
              <a:t>(41  مرة ) .</a:t>
            </a:r>
          </a:p>
        </p:txBody>
      </p:sp>
    </p:spTree>
    <p:extLst>
      <p:ext uri="{BB962C8B-B14F-4D97-AF65-F5344CB8AC3E}">
        <p14:creationId xmlns:p14="http://schemas.microsoft.com/office/powerpoint/2010/main" val="279693798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CD940F-9E45-D96B-98DB-7FC7030014A8}"/>
              </a:ext>
            </a:extLst>
          </p:cNvPr>
          <p:cNvSpPr>
            <a:spLocks noGrp="1"/>
          </p:cNvSpPr>
          <p:nvPr>
            <p:ph type="body" sz="quarter" idx="10"/>
          </p:nvPr>
        </p:nvSpPr>
        <p:spPr/>
        <p:txBody>
          <a:bodyPr/>
          <a:lstStyle/>
          <a:p>
            <a:r>
              <a:rPr lang="ar-EG" dirty="0"/>
              <a:t>إك إزماروؤوت اليثوس نيم بيك يوت إن اغاثوس </a:t>
            </a:r>
            <a:endParaRPr lang="en-US" dirty="0"/>
          </a:p>
        </p:txBody>
      </p:sp>
      <p:sp>
        <p:nvSpPr>
          <p:cNvPr id="3" name="Text Placeholder 2">
            <a:extLst>
              <a:ext uri="{FF2B5EF4-FFF2-40B4-BE49-F238E27FC236}">
                <a16:creationId xmlns:a16="http://schemas.microsoft.com/office/drawing/2014/main" id="{4EED67D6-F0E1-BBC7-8EC2-A514EB6E938D}"/>
              </a:ext>
            </a:extLst>
          </p:cNvPr>
          <p:cNvSpPr>
            <a:spLocks noGrp="1"/>
          </p:cNvSpPr>
          <p:nvPr>
            <p:ph type="body" sz="quarter" idx="11"/>
          </p:nvPr>
        </p:nvSpPr>
        <p:spPr/>
        <p:txBody>
          <a:bodyPr/>
          <a:lstStyle/>
          <a:p>
            <a:r>
              <a:rPr lang="ar-EG" dirty="0"/>
              <a:t>مبارك أنت بالحقيقه مع ابيك الصالح</a:t>
            </a:r>
            <a:endParaRPr lang="en-US" dirty="0"/>
          </a:p>
        </p:txBody>
      </p:sp>
    </p:spTree>
    <p:extLst>
      <p:ext uri="{BB962C8B-B14F-4D97-AF65-F5344CB8AC3E}">
        <p14:creationId xmlns:p14="http://schemas.microsoft.com/office/powerpoint/2010/main" val="212360448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CD940F-9E45-D96B-98DB-7FC7030014A8}"/>
              </a:ext>
            </a:extLst>
          </p:cNvPr>
          <p:cNvSpPr>
            <a:spLocks noGrp="1"/>
          </p:cNvSpPr>
          <p:nvPr>
            <p:ph type="body" sz="quarter" idx="10"/>
          </p:nvPr>
        </p:nvSpPr>
        <p:spPr/>
        <p:txBody>
          <a:bodyPr/>
          <a:lstStyle/>
          <a:p>
            <a:r>
              <a:rPr lang="ar-EG" dirty="0"/>
              <a:t>نيم بي إبنيفما إثؤواب: جيه (أك اي) أكصوتي إممون ناي نان.</a:t>
            </a:r>
            <a:endParaRPr lang="en-US" dirty="0"/>
          </a:p>
        </p:txBody>
      </p:sp>
      <p:sp>
        <p:nvSpPr>
          <p:cNvPr id="3" name="Text Placeholder 2">
            <a:extLst>
              <a:ext uri="{FF2B5EF4-FFF2-40B4-BE49-F238E27FC236}">
                <a16:creationId xmlns:a16="http://schemas.microsoft.com/office/drawing/2014/main" id="{4EED67D6-F0E1-BBC7-8EC2-A514EB6E938D}"/>
              </a:ext>
            </a:extLst>
          </p:cNvPr>
          <p:cNvSpPr>
            <a:spLocks noGrp="1"/>
          </p:cNvSpPr>
          <p:nvPr>
            <p:ph type="body" sz="quarter" idx="11"/>
          </p:nvPr>
        </p:nvSpPr>
        <p:spPr/>
        <p:txBody>
          <a:bodyPr/>
          <a:lstStyle/>
          <a:p>
            <a:r>
              <a:rPr lang="ar-EG" dirty="0"/>
              <a:t>والروح القدس، لأنك (اتيت) وخلصتنا ارحَمْنا.</a:t>
            </a:r>
            <a:endParaRPr lang="en-US" dirty="0"/>
          </a:p>
        </p:txBody>
      </p:sp>
    </p:spTree>
    <p:extLst>
      <p:ext uri="{BB962C8B-B14F-4D97-AF65-F5344CB8AC3E}">
        <p14:creationId xmlns:p14="http://schemas.microsoft.com/office/powerpoint/2010/main" val="93216408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5C5D9C-65CE-98E7-289B-BD9DF28280E3}"/>
              </a:ext>
            </a:extLst>
          </p:cNvPr>
          <p:cNvSpPr>
            <a:spLocks noGrp="1"/>
          </p:cNvSpPr>
          <p:nvPr>
            <p:ph type="body" sz="quarter" idx="10"/>
          </p:nvPr>
        </p:nvSpPr>
        <p:spPr/>
        <p:txBody>
          <a:bodyPr>
            <a:normAutofit/>
          </a:bodyPr>
          <a:lstStyle/>
          <a:p>
            <a:r>
              <a:rPr lang="ar-EG" sz="8000" b="1" dirty="0">
                <a:ln>
                  <a:solidFill>
                    <a:schemeClr val="tx1"/>
                  </a:solidFill>
                </a:ln>
                <a:solidFill>
                  <a:srgbClr val="FFFF00"/>
                </a:solidFill>
                <a:cs typeface="Khalid Art bold" pitchFamily="2" charset="-78"/>
              </a:rPr>
              <a:t>الإبركسيس</a:t>
            </a:r>
            <a:endParaRPr lang="en-US" sz="8000" dirty="0"/>
          </a:p>
        </p:txBody>
      </p:sp>
    </p:spTree>
    <p:extLst>
      <p:ext uri="{BB962C8B-B14F-4D97-AF65-F5344CB8AC3E}">
        <p14:creationId xmlns:p14="http://schemas.microsoft.com/office/powerpoint/2010/main" val="205999858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600E81-C12F-C3D5-8774-D984CC9501F5}"/>
              </a:ext>
            </a:extLst>
          </p:cNvPr>
          <p:cNvSpPr>
            <a:spLocks noGrp="1"/>
          </p:cNvSpPr>
          <p:nvPr>
            <p:ph type="body" sz="quarter" idx="10"/>
          </p:nvPr>
        </p:nvSpPr>
        <p:spPr/>
        <p:txBody>
          <a:bodyPr/>
          <a:lstStyle/>
          <a:p>
            <a:r>
              <a:rPr lang="ar-EG" dirty="0">
                <a:solidFill>
                  <a:schemeClr val="bg1"/>
                </a:solidFill>
              </a:rPr>
              <a:t>الإبركسيس فصل من اعمال آبائنأ الرسل الأطهار المشمولين بنعمة الروح القدس، بركتهم تكون معنا. آمين.</a:t>
            </a:r>
            <a:endParaRPr lang="en-US" dirty="0">
              <a:solidFill>
                <a:schemeClr val="bg1"/>
              </a:solidFill>
            </a:endParaRPr>
          </a:p>
        </p:txBody>
      </p:sp>
    </p:spTree>
    <p:extLst>
      <p:ext uri="{BB962C8B-B14F-4D97-AF65-F5344CB8AC3E}">
        <p14:creationId xmlns:p14="http://schemas.microsoft.com/office/powerpoint/2010/main" val="333816384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21305E-BE37-7EEE-AA9A-DA5E1CA54803}"/>
              </a:ext>
            </a:extLst>
          </p:cNvPr>
          <p:cNvSpPr>
            <a:spLocks noGrp="1"/>
          </p:cNvSpPr>
          <p:nvPr>
            <p:ph type="body" sz="quarter" idx="10"/>
          </p:nvPr>
        </p:nvSpPr>
        <p:spPr/>
        <p:txBody>
          <a:bodyPr/>
          <a:lstStyle/>
          <a:p>
            <a:r>
              <a:rPr lang="ar-EG" dirty="0">
                <a:solidFill>
                  <a:schemeClr val="bg1"/>
                </a:solidFill>
              </a:rPr>
              <a:t>لم تزل كلمة الرب تنمو وتعتز وتثبت في كنيسة الله المقدسة.آمين.</a:t>
            </a:r>
            <a:endParaRPr lang="en-US" dirty="0">
              <a:solidFill>
                <a:schemeClr val="bg1"/>
              </a:solidFill>
            </a:endParaRPr>
          </a:p>
        </p:txBody>
      </p:sp>
    </p:spTree>
    <p:extLst>
      <p:ext uri="{BB962C8B-B14F-4D97-AF65-F5344CB8AC3E}">
        <p14:creationId xmlns:p14="http://schemas.microsoft.com/office/powerpoint/2010/main" val="400266804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ED39012-96EB-148F-E722-BB878C8838E4}"/>
              </a:ext>
            </a:extLst>
          </p:cNvPr>
          <p:cNvSpPr>
            <a:spLocks noGrp="1"/>
          </p:cNvSpPr>
          <p:nvPr>
            <p:ph type="body" sz="quarter" idx="10"/>
          </p:nvPr>
        </p:nvSpPr>
        <p:spPr>
          <a:xfrm>
            <a:off x="1" y="0"/>
            <a:ext cx="14617699" cy="2376488"/>
          </a:xfrm>
        </p:spPr>
        <p:txBody>
          <a:bodyPr>
            <a:normAutofit/>
          </a:bodyPr>
          <a:lstStyle/>
          <a:p>
            <a:r>
              <a:rPr lang="ar-EG" sz="6600" b="1" dirty="0">
                <a:ln>
                  <a:solidFill>
                    <a:schemeClr val="tx1"/>
                  </a:solidFill>
                </a:ln>
                <a:solidFill>
                  <a:srgbClr val="FFFF00"/>
                </a:solidFill>
                <a:cs typeface="Khalid Art bold" pitchFamily="2" charset="-78"/>
              </a:rPr>
              <a:t>السنكسار </a:t>
            </a:r>
            <a:endParaRPr lang="ar-EG" sz="6600" dirty="0">
              <a:cs typeface="Adobe Arabic" pitchFamily="18" charset="-78"/>
            </a:endParaRPr>
          </a:p>
        </p:txBody>
      </p:sp>
    </p:spTree>
    <p:extLst>
      <p:ext uri="{BB962C8B-B14F-4D97-AF65-F5344CB8AC3E}">
        <p14:creationId xmlns:p14="http://schemas.microsoft.com/office/powerpoint/2010/main" val="183921961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5B380-373E-4828-3DE7-33FD87B465D4}"/>
              </a:ext>
            </a:extLst>
          </p:cNvPr>
          <p:cNvSpPr>
            <a:spLocks noGrp="1"/>
          </p:cNvSpPr>
          <p:nvPr>
            <p:ph type="body" sz="quarter" idx="10"/>
          </p:nvPr>
        </p:nvSpPr>
        <p:spPr/>
        <p:txBody>
          <a:bodyPr/>
          <a:lstStyle/>
          <a:p>
            <a:r>
              <a:rPr lang="ar-EG" dirty="0"/>
              <a:t>بركة صلاته تكون معنا ولربنا المجد دائما ابديا امين .</a:t>
            </a:r>
            <a:endParaRPr lang="en-US" dirty="0"/>
          </a:p>
        </p:txBody>
      </p:sp>
    </p:spTree>
    <p:extLst>
      <p:ext uri="{BB962C8B-B14F-4D97-AF65-F5344CB8AC3E}">
        <p14:creationId xmlns:p14="http://schemas.microsoft.com/office/powerpoint/2010/main" val="82755214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14D663-D897-B03B-41DD-56756253B64E}"/>
              </a:ext>
            </a:extLst>
          </p:cNvPr>
          <p:cNvSpPr>
            <a:spLocks noGrp="1"/>
          </p:cNvSpPr>
          <p:nvPr>
            <p:ph type="body" sz="quarter" idx="10"/>
          </p:nvPr>
        </p:nvSpPr>
        <p:spPr/>
        <p:txBody>
          <a:bodyPr/>
          <a:lstStyle/>
          <a:p>
            <a:r>
              <a:rPr lang="ar-EG" dirty="0"/>
              <a:t>+  أجيوس أوثيؤس   أجيوس إس شيروس   أجيوس أثاناطوس </a:t>
            </a:r>
          </a:p>
          <a:p>
            <a:r>
              <a:rPr lang="ar-EG" dirty="0"/>
              <a:t>أو إك بارثينو جيننيتيس إليسون إيماس .</a:t>
            </a:r>
            <a:endParaRPr lang="en-US" dirty="0"/>
          </a:p>
        </p:txBody>
      </p:sp>
    </p:spTree>
    <p:extLst>
      <p:ext uri="{BB962C8B-B14F-4D97-AF65-F5344CB8AC3E}">
        <p14:creationId xmlns:p14="http://schemas.microsoft.com/office/powerpoint/2010/main" val="232788715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F514AE-8ED2-5EA5-FCC1-3CF901358D4C}"/>
              </a:ext>
            </a:extLst>
          </p:cNvPr>
          <p:cNvSpPr>
            <a:spLocks noGrp="1"/>
          </p:cNvSpPr>
          <p:nvPr>
            <p:ph type="body" sz="quarter" idx="10"/>
          </p:nvPr>
        </p:nvSpPr>
        <p:spPr/>
        <p:txBody>
          <a:bodyPr/>
          <a:lstStyle/>
          <a:p>
            <a:r>
              <a:rPr lang="ar-EG" dirty="0"/>
              <a:t>+  أجيوس أوثيؤس   أجيوس إس شيروس   أجيوس أثاناطوس </a:t>
            </a:r>
          </a:p>
          <a:p>
            <a:r>
              <a:rPr lang="ar-EG" dirty="0"/>
              <a:t>أو إسطفرو تيس ذي إيماس إليسون إيماس</a:t>
            </a:r>
            <a:endParaRPr lang="en-US" dirty="0"/>
          </a:p>
        </p:txBody>
      </p:sp>
    </p:spTree>
    <p:extLst>
      <p:ext uri="{BB962C8B-B14F-4D97-AF65-F5344CB8AC3E}">
        <p14:creationId xmlns:p14="http://schemas.microsoft.com/office/powerpoint/2010/main" val="161841087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486F65-B3A7-2DC8-0D8A-5F52129BE53E}"/>
              </a:ext>
            </a:extLst>
          </p:cNvPr>
          <p:cNvSpPr>
            <a:spLocks noGrp="1"/>
          </p:cNvSpPr>
          <p:nvPr>
            <p:ph type="body" sz="quarter" idx="10"/>
          </p:nvPr>
        </p:nvSpPr>
        <p:spPr/>
        <p:txBody>
          <a:bodyPr/>
          <a:lstStyle/>
          <a:p>
            <a:r>
              <a:rPr lang="ar-EG" dirty="0"/>
              <a:t>+  أجيوس أوثيؤس   أجيوس إس شيروس   أجيوس أثاناطوس </a:t>
            </a:r>
          </a:p>
          <a:p>
            <a:r>
              <a:rPr lang="ar-EG" dirty="0"/>
              <a:t>أو أناصطونى إيكطون نيكرون كى أنيلثون إسطوس أورانوس إليسون إيماس .</a:t>
            </a:r>
            <a:endParaRPr lang="en-US" dirty="0"/>
          </a:p>
        </p:txBody>
      </p:sp>
    </p:spTree>
    <p:extLst>
      <p:ext uri="{BB962C8B-B14F-4D97-AF65-F5344CB8AC3E}">
        <p14:creationId xmlns:p14="http://schemas.microsoft.com/office/powerpoint/2010/main" val="2006816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 </a:t>
            </a:r>
            <a:r>
              <a:rPr lang="ar-EG" dirty="0"/>
              <a:t>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3772788619"/>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12BE5-CF6B-4858-733E-A7975AD6AE9D}"/>
              </a:ext>
            </a:extLst>
          </p:cNvPr>
          <p:cNvSpPr>
            <a:spLocks noGrp="1"/>
          </p:cNvSpPr>
          <p:nvPr>
            <p:ph type="body" sz="quarter" idx="10"/>
          </p:nvPr>
        </p:nvSpPr>
        <p:spPr/>
        <p:txBody>
          <a:bodyPr/>
          <a:lstStyle/>
          <a:p>
            <a:r>
              <a:rPr lang="ar-EG" dirty="0"/>
              <a:t>+ذوكصابتري كى إيو كى أجيو بنيفماتي كى نين كى أأى كى إسطوصى إى أوناص طونى إى أونون أمين . أجيا إترياس إليسون إيماس .</a:t>
            </a:r>
            <a:endParaRPr lang="en-US" dirty="0"/>
          </a:p>
        </p:txBody>
      </p:sp>
    </p:spTree>
    <p:extLst>
      <p:ext uri="{BB962C8B-B14F-4D97-AF65-F5344CB8AC3E}">
        <p14:creationId xmlns:p14="http://schemas.microsoft.com/office/powerpoint/2010/main" val="227951324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182298-7AC3-2637-8985-0AAB95D6B5F1}"/>
              </a:ext>
            </a:extLst>
          </p:cNvPr>
          <p:cNvSpPr>
            <a:spLocks noGrp="1"/>
          </p:cNvSpPr>
          <p:nvPr>
            <p:ph type="body" sz="quarter" idx="10"/>
          </p:nvPr>
        </p:nvSpPr>
        <p:spPr/>
        <p:txBody>
          <a:bodyPr/>
          <a:lstStyle/>
          <a:p>
            <a:r>
              <a:rPr lang="ar-EG" dirty="0"/>
              <a:t>الكاهن : </a:t>
            </a:r>
            <a:r>
              <a:rPr lang="ar-EG" dirty="0">
                <a:solidFill>
                  <a:schemeClr val="bg1"/>
                </a:solidFill>
              </a:rPr>
              <a:t>إشليل</a:t>
            </a:r>
            <a:br>
              <a:rPr lang="ar-EG" dirty="0"/>
            </a:br>
            <a:r>
              <a:rPr lang="ar-EG" dirty="0">
                <a:solidFill>
                  <a:srgbClr val="FFC000"/>
                </a:solidFill>
              </a:rPr>
              <a:t>الشماس : </a:t>
            </a:r>
            <a:r>
              <a:rPr lang="ar-EG" dirty="0">
                <a:solidFill>
                  <a:schemeClr val="bg1"/>
                </a:solidFill>
              </a:rPr>
              <a:t>إبى إبروس إفكى اسطاثيتى</a:t>
            </a:r>
            <a:endParaRPr lang="en-US" dirty="0"/>
          </a:p>
        </p:txBody>
      </p:sp>
    </p:spTree>
    <p:extLst>
      <p:ext uri="{BB962C8B-B14F-4D97-AF65-F5344CB8AC3E}">
        <p14:creationId xmlns:p14="http://schemas.microsoft.com/office/powerpoint/2010/main" val="296407069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3D106-2EAA-EB30-EB85-30900631A75B}"/>
              </a:ext>
            </a:extLst>
          </p:cNvPr>
          <p:cNvSpPr>
            <a:spLocks noGrp="1"/>
          </p:cNvSpPr>
          <p:nvPr>
            <p:ph type="body" sz="quarter" idx="10"/>
          </p:nvPr>
        </p:nvSpPr>
        <p:spPr/>
        <p:txBody>
          <a:bodyPr/>
          <a:lstStyle/>
          <a:p>
            <a:r>
              <a:rPr lang="ar-SA" sz="4400" b="1" dirty="0">
                <a:solidFill>
                  <a:srgbClr val="FFFF00"/>
                </a:solidFill>
                <a:latin typeface="Frutiger LT Arabic 55 Roman" charset="0"/>
                <a:ea typeface="Frutiger LT Arabic 55 Roman" charset="0"/>
                <a:cs typeface="Frutiger LT Arabic 55 Roman" charset="0"/>
              </a:rPr>
              <a:t>الكاهن </a:t>
            </a:r>
            <a:r>
              <a:rPr lang="ar-SA" sz="4400" b="1" dirty="0">
                <a:latin typeface="Frutiger LT Arabic 55 Roman" charset="0"/>
                <a:ea typeface="Frutiger LT Arabic 55 Roman" charset="0"/>
                <a:cs typeface="Frutiger LT Arabic 55 Roman" charset="0"/>
              </a:rPr>
              <a:t>:</a:t>
            </a:r>
            <a:r>
              <a:rPr lang="ar-SA" sz="4400" b="1" dirty="0">
                <a:solidFill>
                  <a:prstClr val="white"/>
                </a:solidFill>
                <a:latin typeface="Frutiger LT Arabic 55 Roman" charset="0"/>
                <a:ea typeface="Frutiger LT Arabic 55 Roman" charset="0"/>
                <a:cs typeface="Frutiger LT Arabic 55 Roman" charset="0"/>
              </a:rPr>
              <a:t> إيرينى باسى</a:t>
            </a:r>
            <a:br>
              <a:rPr lang="ar-EG" sz="4400" b="1" dirty="0">
                <a:solidFill>
                  <a:prstClr val="white"/>
                </a:solidFill>
                <a:latin typeface="Frutiger LT Arabic 55 Roman" charset="0"/>
                <a:ea typeface="Frutiger LT Arabic 55 Roman" charset="0"/>
                <a:cs typeface="Frutiger LT Arabic 55 Roman" charset="0"/>
              </a:rPr>
            </a:br>
            <a:r>
              <a:rPr lang="ar-SA" sz="4400" b="1" dirty="0">
                <a:solidFill>
                  <a:srgbClr val="FF0000"/>
                </a:solidFill>
                <a:latin typeface="Frutiger LT Arabic 55 Roman" charset="0"/>
                <a:ea typeface="Frutiger LT Arabic 55 Roman" charset="0"/>
                <a:cs typeface="Frutiger LT Arabic 55 Roman" charset="0"/>
              </a:rPr>
              <a:t>الشعب : </a:t>
            </a:r>
            <a:r>
              <a:rPr lang="ar-SA" sz="4400" b="1" dirty="0">
                <a:solidFill>
                  <a:prstClr val="white"/>
                </a:solidFill>
                <a:latin typeface="Frutiger LT Arabic 55 Roman" charset="0"/>
                <a:ea typeface="Frutiger LT Arabic 55 Roman" charset="0"/>
                <a:cs typeface="Frutiger LT Arabic 55 Roman" charset="0"/>
              </a:rPr>
              <a:t>كيطو ابنفماتى سو</a:t>
            </a:r>
            <a:endParaRPr lang="en-US" dirty="0"/>
          </a:p>
        </p:txBody>
      </p:sp>
    </p:spTree>
    <p:extLst>
      <p:ext uri="{BB962C8B-B14F-4D97-AF65-F5344CB8AC3E}">
        <p14:creationId xmlns:p14="http://schemas.microsoft.com/office/powerpoint/2010/main" val="266208159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31E9DC-81BB-2EBD-9CCF-4E7E0EC3CC7E}"/>
              </a:ext>
            </a:extLst>
          </p:cNvPr>
          <p:cNvSpPr>
            <a:spLocks noGrp="1"/>
          </p:cNvSpPr>
          <p:nvPr>
            <p:ph type="body" sz="quarter" idx="10"/>
          </p:nvPr>
        </p:nvSpPr>
        <p:spPr/>
        <p:txBody>
          <a:bodyPr/>
          <a:lstStyle/>
          <a:p>
            <a:r>
              <a:rPr lang="ar-EG" dirty="0"/>
              <a:t>أيها السيد الرب يسوع المسيح إلهنا الذي خاطب </a:t>
            </a:r>
          </a:p>
          <a:p>
            <a:r>
              <a:rPr lang="ar-EG" dirty="0"/>
              <a:t>تلاميذه القديسين و رسله الأطهار</a:t>
            </a:r>
          </a:p>
        </p:txBody>
      </p:sp>
    </p:spTree>
    <p:extLst>
      <p:ext uri="{BB962C8B-B14F-4D97-AF65-F5344CB8AC3E}">
        <p14:creationId xmlns:p14="http://schemas.microsoft.com/office/powerpoint/2010/main" val="239852596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2959BB-E325-1285-95B8-0DB0673F7063}"/>
              </a:ext>
            </a:extLst>
          </p:cNvPr>
          <p:cNvSpPr>
            <a:spLocks noGrp="1"/>
          </p:cNvSpPr>
          <p:nvPr>
            <p:ph type="body" sz="quarter" idx="10"/>
          </p:nvPr>
        </p:nvSpPr>
        <p:spPr/>
        <p:txBody>
          <a:bodyPr/>
          <a:lstStyle/>
          <a:p>
            <a:r>
              <a:rPr lang="ar-EG" dirty="0"/>
              <a:t>المكرمين قائلاً : إن أنبياءاً وأبراراً كثيرين أشتهوا أن يروا  </a:t>
            </a:r>
          </a:p>
          <a:p>
            <a:r>
              <a:rPr lang="ar-EG" dirty="0"/>
              <a:t>ما أنتم ترون ولم يروا</a:t>
            </a:r>
          </a:p>
        </p:txBody>
      </p:sp>
    </p:spTree>
    <p:extLst>
      <p:ext uri="{BB962C8B-B14F-4D97-AF65-F5344CB8AC3E}">
        <p14:creationId xmlns:p14="http://schemas.microsoft.com/office/powerpoint/2010/main" val="372265062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1F4590-A6D2-EF65-11B1-BE6EA9C404DA}"/>
              </a:ext>
            </a:extLst>
          </p:cNvPr>
          <p:cNvSpPr>
            <a:spLocks noGrp="1"/>
          </p:cNvSpPr>
          <p:nvPr>
            <p:ph type="body" sz="quarter" idx="10"/>
          </p:nvPr>
        </p:nvSpPr>
        <p:spPr/>
        <p:txBody>
          <a:bodyPr/>
          <a:lstStyle/>
          <a:p>
            <a:r>
              <a:rPr lang="ar-EG" dirty="0"/>
              <a:t>وأن يسمعوا ما أنتم تسمعون ولم يسمعوا أما أنتم فطوبى لعيونكم  لأنها تبصر</a:t>
            </a:r>
          </a:p>
        </p:txBody>
      </p:sp>
    </p:spTree>
    <p:extLst>
      <p:ext uri="{BB962C8B-B14F-4D97-AF65-F5344CB8AC3E}">
        <p14:creationId xmlns:p14="http://schemas.microsoft.com/office/powerpoint/2010/main" val="248778040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9722E8-F83F-D3EC-4E7F-2DF7D374CC03}"/>
              </a:ext>
            </a:extLst>
          </p:cNvPr>
          <p:cNvSpPr>
            <a:spLocks noGrp="1"/>
          </p:cNvSpPr>
          <p:nvPr>
            <p:ph type="body" sz="quarter" idx="10"/>
          </p:nvPr>
        </p:nvSpPr>
        <p:spPr/>
        <p:txBody>
          <a:bodyPr/>
          <a:lstStyle/>
          <a:p>
            <a:r>
              <a:rPr lang="ar-EG" sz="4400" b="1" dirty="0">
                <a:solidFill>
                  <a:srgbClr val="FFFF00"/>
                </a:solidFill>
                <a:latin typeface="Frutiger LT Arabic 55 Roman" charset="0"/>
                <a:ea typeface="Frutiger LT Arabic 55 Roman" charset="0"/>
                <a:cs typeface="Frutiger LT Arabic 55 Roman" charset="0"/>
              </a:rPr>
              <a:t>ولاذانكم لانها تسمع فلنستحق أن نسمع ونعمل بأناجبلك المقدسة بطلبات قديسيك</a:t>
            </a:r>
            <a:endParaRPr lang="en-US" dirty="0"/>
          </a:p>
        </p:txBody>
      </p:sp>
    </p:spTree>
    <p:extLst>
      <p:ext uri="{BB962C8B-B14F-4D97-AF65-F5344CB8AC3E}">
        <p14:creationId xmlns:p14="http://schemas.microsoft.com/office/powerpoint/2010/main" val="249660753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02DD95-58FA-F41F-D0D2-6155A39EBA4C}"/>
              </a:ext>
            </a:extLst>
          </p:cNvPr>
          <p:cNvSpPr>
            <a:spLocks noGrp="1"/>
          </p:cNvSpPr>
          <p:nvPr>
            <p:ph type="body" sz="quarter" idx="10"/>
          </p:nvPr>
        </p:nvSpPr>
        <p:spPr/>
        <p:txBody>
          <a:bodyPr/>
          <a:lstStyle/>
          <a:p>
            <a:r>
              <a:rPr lang="ar-SA" sz="4400" b="1" dirty="0">
                <a:solidFill>
                  <a:prstClr val="white"/>
                </a:solidFill>
                <a:latin typeface="Frutiger LT Arabic 55 Roman" charset="0"/>
                <a:ea typeface="Frutiger LT Arabic 55 Roman" charset="0"/>
                <a:cs typeface="Frutiger LT Arabic 55 Roman" charset="0"/>
              </a:rPr>
              <a:t>إبروس إف إكساستى إيبرتو أجيو إف أنجيليو.</a:t>
            </a:r>
            <a:endParaRPr lang="en-US" dirty="0"/>
          </a:p>
        </p:txBody>
      </p:sp>
      <p:sp>
        <p:nvSpPr>
          <p:cNvPr id="6" name="Text Placeholder 5">
            <a:extLst>
              <a:ext uri="{FF2B5EF4-FFF2-40B4-BE49-F238E27FC236}">
                <a16:creationId xmlns:a16="http://schemas.microsoft.com/office/drawing/2014/main" id="{264919B7-6ABE-BA80-C94D-690D67D06E11}"/>
              </a:ext>
            </a:extLst>
          </p:cNvPr>
          <p:cNvSpPr>
            <a:spLocks noGrp="1"/>
          </p:cNvSpPr>
          <p:nvPr>
            <p:ph type="body" sz="quarter" idx="11"/>
          </p:nvPr>
        </p:nvSpPr>
        <p:spPr/>
        <p:txBody>
          <a:bodyPr/>
          <a:lstStyle/>
          <a:p>
            <a:r>
              <a:rPr lang="ar-EG" dirty="0"/>
              <a:t>صلوا من الأنجيل المقدس</a:t>
            </a:r>
          </a:p>
        </p:txBody>
      </p:sp>
      <p:sp>
        <p:nvSpPr>
          <p:cNvPr id="5" name="TextBox 4">
            <a:extLst>
              <a:ext uri="{FF2B5EF4-FFF2-40B4-BE49-F238E27FC236}">
                <a16:creationId xmlns:a16="http://schemas.microsoft.com/office/drawing/2014/main" id="{1809E9E6-0CFA-5EC0-D5C4-19D8F8AB1089}"/>
              </a:ext>
            </a:extLst>
          </p:cNvPr>
          <p:cNvSpPr txBox="1"/>
          <p:nvPr/>
        </p:nvSpPr>
        <p:spPr>
          <a:xfrm>
            <a:off x="1" y="-7434"/>
            <a:ext cx="14617698" cy="769441"/>
          </a:xfrm>
          <a:prstGeom prst="rect">
            <a:avLst/>
          </a:prstGeom>
          <a:noFill/>
        </p:spPr>
        <p:txBody>
          <a:bodyPr wrap="square" rtlCol="0">
            <a:spAutoFit/>
          </a:bodyPr>
          <a:lstStyle/>
          <a:p>
            <a:pPr algn="r"/>
            <a:r>
              <a:rPr kumimoji="0" lang="ar-EG" sz="4400" b="1" i="0" u="none" strike="noStrike" kern="1200" cap="none" spc="0" normalizeH="0" baseline="0" noProof="0" dirty="0">
                <a:ln>
                  <a:noFill/>
                </a:ln>
                <a:solidFill>
                  <a:srgbClr val="FFC000"/>
                </a:solidFill>
                <a:effectLst/>
                <a:uLnTx/>
                <a:uFillTx/>
                <a:latin typeface="Frutiger LT Arabic 55 Roman" charset="0"/>
                <a:ea typeface="Frutiger LT Arabic 55 Roman" charset="0"/>
                <a:cs typeface="Frutiger LT Arabic 55 Roman" charset="0"/>
              </a:rPr>
              <a:t>يقول </a:t>
            </a:r>
            <a:r>
              <a:rPr kumimoji="0" lang="ar-SA" sz="4400" b="1" i="0" u="none" strike="noStrike" kern="1200" cap="none" spc="0" normalizeH="0" baseline="0" noProof="0" dirty="0">
                <a:ln>
                  <a:noFill/>
                </a:ln>
                <a:solidFill>
                  <a:srgbClr val="FFC000"/>
                </a:solidFill>
                <a:effectLst/>
                <a:uLnTx/>
                <a:uFillTx/>
                <a:latin typeface="Frutiger LT Arabic 55 Roman" charset="0"/>
                <a:ea typeface="Frutiger LT Arabic 55 Roman" charset="0"/>
                <a:cs typeface="Frutiger LT Arabic 55 Roman" charset="0"/>
              </a:rPr>
              <a:t>الشماس :</a:t>
            </a:r>
            <a:endParaRPr lang="en-US" dirty="0"/>
          </a:p>
        </p:txBody>
      </p:sp>
    </p:spTree>
    <p:extLst>
      <p:ext uri="{BB962C8B-B14F-4D97-AF65-F5344CB8AC3E}">
        <p14:creationId xmlns:p14="http://schemas.microsoft.com/office/powerpoint/2010/main" val="196655205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1EA5D1-F20D-96DC-B68C-3E93FC6ED705}"/>
              </a:ext>
            </a:extLst>
          </p:cNvPr>
          <p:cNvSpPr>
            <a:spLocks noGrp="1"/>
          </p:cNvSpPr>
          <p:nvPr>
            <p:ph type="body" sz="quarter" idx="10"/>
          </p:nvPr>
        </p:nvSpPr>
        <p:spPr/>
        <p:txBody>
          <a:bodyPr/>
          <a:lstStyle/>
          <a:p>
            <a:r>
              <a:rPr lang="ar-SA" sz="4400" b="1" dirty="0">
                <a:solidFill>
                  <a:prstClr val="white"/>
                </a:solidFill>
                <a:latin typeface="Frutiger LT Arabic 55 Roman" charset="0"/>
                <a:ea typeface="Frutiger LT Arabic 55 Roman" charset="0"/>
                <a:cs typeface="Frutiger LT Arabic 55 Roman" charset="0"/>
              </a:rPr>
              <a:t>كيريى ليسون</a:t>
            </a:r>
            <a:endParaRPr lang="en-US" dirty="0"/>
          </a:p>
        </p:txBody>
      </p:sp>
      <p:sp>
        <p:nvSpPr>
          <p:cNvPr id="2" name="Text Placeholder 1">
            <a:extLst>
              <a:ext uri="{FF2B5EF4-FFF2-40B4-BE49-F238E27FC236}">
                <a16:creationId xmlns:a16="http://schemas.microsoft.com/office/drawing/2014/main" id="{05A161C0-47D4-CB09-695C-00EB77429749}"/>
              </a:ext>
            </a:extLst>
          </p:cNvPr>
          <p:cNvSpPr>
            <a:spLocks noGrp="1"/>
          </p:cNvSpPr>
          <p:nvPr>
            <p:ph type="body" sz="quarter" idx="11"/>
          </p:nvPr>
        </p:nvSpPr>
        <p:spPr/>
        <p:txBody>
          <a:bodyPr/>
          <a:lstStyle/>
          <a:p>
            <a:r>
              <a:rPr lang="ar-EG" dirty="0"/>
              <a:t>يارب ارحم</a:t>
            </a:r>
          </a:p>
        </p:txBody>
      </p:sp>
      <p:sp>
        <p:nvSpPr>
          <p:cNvPr id="4" name="TextBox 3">
            <a:extLst>
              <a:ext uri="{FF2B5EF4-FFF2-40B4-BE49-F238E27FC236}">
                <a16:creationId xmlns:a16="http://schemas.microsoft.com/office/drawing/2014/main" id="{B8D88847-4913-3F2E-739B-4167993F8EA4}"/>
              </a:ext>
            </a:extLst>
          </p:cNvPr>
          <p:cNvSpPr txBox="1"/>
          <p:nvPr/>
        </p:nvSpPr>
        <p:spPr>
          <a:xfrm>
            <a:off x="1" y="-35248"/>
            <a:ext cx="14617698" cy="769441"/>
          </a:xfrm>
          <a:prstGeom prst="rect">
            <a:avLst/>
          </a:prstGeom>
          <a:noFill/>
        </p:spPr>
        <p:txBody>
          <a:bodyPr wrap="square" rtlCol="0">
            <a:spAutoFit/>
          </a:bodyPr>
          <a:lstStyle/>
          <a:p>
            <a:pPr algn="ctr"/>
            <a:r>
              <a:rPr kumimoji="0" lang="ar-EG" sz="4400" b="1" i="0" u="sng" strike="noStrike" kern="1200" cap="none" spc="0" normalizeH="0" baseline="0" noProof="0" dirty="0">
                <a:ln>
                  <a:noFill/>
                </a:ln>
                <a:solidFill>
                  <a:srgbClr val="FF0000"/>
                </a:solidFill>
                <a:effectLst/>
                <a:uLnTx/>
                <a:uFillTx/>
                <a:latin typeface="Frutiger LT Arabic 55 Roman" charset="0"/>
                <a:ea typeface="Frutiger LT Arabic 55 Roman" charset="0"/>
                <a:cs typeface="Frutiger LT Arabic 55 Roman" charset="0"/>
              </a:rPr>
              <a:t>يقول </a:t>
            </a:r>
            <a:r>
              <a:rPr kumimoji="0" lang="ar-SA" sz="4400" b="1" i="0" u="sng" strike="noStrike" kern="1200" cap="none" spc="0" normalizeH="0" baseline="0" noProof="0" dirty="0">
                <a:ln>
                  <a:noFill/>
                </a:ln>
                <a:solidFill>
                  <a:srgbClr val="FF0000"/>
                </a:solidFill>
                <a:effectLst/>
                <a:uLnTx/>
                <a:uFillTx/>
                <a:latin typeface="Frutiger LT Arabic 55 Roman" charset="0"/>
                <a:ea typeface="Frutiger LT Arabic 55 Roman" charset="0"/>
                <a:cs typeface="Frutiger LT Arabic 55 Roman" charset="0"/>
              </a:rPr>
              <a:t>الشعب :</a:t>
            </a:r>
            <a:endParaRPr lang="en-US" u="sng" dirty="0"/>
          </a:p>
        </p:txBody>
      </p:sp>
    </p:spTree>
    <p:extLst>
      <p:ext uri="{BB962C8B-B14F-4D97-AF65-F5344CB8AC3E}">
        <p14:creationId xmlns:p14="http://schemas.microsoft.com/office/powerpoint/2010/main" val="232417295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E86FB6-8540-0B5C-E18F-443A7A9B2379}"/>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أذكر أيضاً ياسيدنا كل الذين أمرونا وأوصونا أن نذكرهم فى سؤلاتنا وطلباتنا</a:t>
            </a:r>
            <a:endParaRPr lang="en-US" dirty="0"/>
          </a:p>
        </p:txBody>
      </p:sp>
    </p:spTree>
    <p:extLst>
      <p:ext uri="{BB962C8B-B14F-4D97-AF65-F5344CB8AC3E}">
        <p14:creationId xmlns:p14="http://schemas.microsoft.com/office/powerpoint/2010/main" val="2036409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327253465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FC9D93-690F-25EA-3DBC-4D2E8B2E8F3D}"/>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التى نرفعها إليك أيها الرب إلهنا . </a:t>
            </a:r>
            <a:endParaRPr lang="en-US" dirty="0"/>
          </a:p>
        </p:txBody>
      </p:sp>
    </p:spTree>
    <p:extLst>
      <p:ext uri="{BB962C8B-B14F-4D97-AF65-F5344CB8AC3E}">
        <p14:creationId xmlns:p14="http://schemas.microsoft.com/office/powerpoint/2010/main" val="295404885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19770C-A2DD-98A4-59B1-DB977594AA5A}"/>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الذين سبقوا فرقدوا يارب نيحهم المرضى أشفيهم</a:t>
            </a:r>
            <a:endParaRPr lang="en-US" dirty="0"/>
          </a:p>
        </p:txBody>
      </p:sp>
    </p:spTree>
    <p:extLst>
      <p:ext uri="{BB962C8B-B14F-4D97-AF65-F5344CB8AC3E}">
        <p14:creationId xmlns:p14="http://schemas.microsoft.com/office/powerpoint/2010/main" val="335869253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DF7D0B-FED5-33AE-4284-98D6B4DBD358}"/>
              </a:ext>
            </a:extLst>
          </p:cNvPr>
          <p:cNvSpPr>
            <a:spLocks noGrp="1"/>
          </p:cNvSpPr>
          <p:nvPr>
            <p:ph type="body" sz="quarter" idx="10"/>
          </p:nvPr>
        </p:nvSpPr>
        <p:spPr/>
        <p:txBody>
          <a:bodyPr/>
          <a:lstStyle/>
          <a:p>
            <a:r>
              <a:rPr lang="ar-EG" sz="4400" b="1" dirty="0">
                <a:ln>
                  <a:solidFill>
                    <a:schemeClr val="tx1"/>
                  </a:solidFill>
                </a:ln>
                <a:solidFill>
                  <a:srgbClr val="FFFF00"/>
                </a:solidFill>
                <a:cs typeface="Khalid Art bold" pitchFamily="2" charset="-78"/>
              </a:rPr>
              <a:t>لأنك أنت هو حياتنا كلنا وخلاصنا كلنا ورجاؤنا كلنا وشفاءنا  وقيامتنا كلــنا</a:t>
            </a:r>
            <a:endParaRPr lang="en-US" dirty="0"/>
          </a:p>
        </p:txBody>
      </p:sp>
    </p:spTree>
    <p:extLst>
      <p:ext uri="{BB962C8B-B14F-4D97-AF65-F5344CB8AC3E}">
        <p14:creationId xmlns:p14="http://schemas.microsoft.com/office/powerpoint/2010/main" val="314479975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A4CE4D-5E95-6B7F-AF33-D99F963F8D24}"/>
              </a:ext>
            </a:extLst>
          </p:cNvPr>
          <p:cNvSpPr>
            <a:spLocks noGrp="1"/>
          </p:cNvSpPr>
          <p:nvPr>
            <p:ph type="body" sz="quarter" idx="10"/>
          </p:nvPr>
        </p:nvSpPr>
        <p:spPr/>
        <p:txBody>
          <a:bodyPr/>
          <a:lstStyle/>
          <a:p>
            <a:r>
              <a:rPr lang="ar-SA" sz="4400" b="1" dirty="0">
                <a:solidFill>
                  <a:srgbClr val="FF0000"/>
                </a:solidFill>
                <a:latin typeface="Frutiger LT Arabic 55 Roman" charset="0"/>
                <a:ea typeface="Frutiger LT Arabic 55 Roman" charset="0"/>
                <a:cs typeface="Frutiger LT Arabic 55 Roman" charset="0"/>
              </a:rPr>
              <a:t>الشعب : </a:t>
            </a:r>
            <a:r>
              <a:rPr lang="ar-SA" sz="4400" b="1" dirty="0">
                <a:solidFill>
                  <a:schemeClr val="bg1"/>
                </a:solidFill>
                <a:latin typeface="Frutiger LT Arabic 55 Roman" charset="0"/>
                <a:ea typeface="Frutiger LT Arabic 55 Roman" charset="0"/>
                <a:cs typeface="Frutiger LT Arabic 55 Roman" charset="0"/>
              </a:rPr>
              <a:t>الليلويا</a:t>
            </a:r>
            <a:endParaRPr lang="en-US" dirty="0"/>
          </a:p>
        </p:txBody>
      </p:sp>
    </p:spTree>
    <p:extLst>
      <p:ext uri="{BB962C8B-B14F-4D97-AF65-F5344CB8AC3E}">
        <p14:creationId xmlns:p14="http://schemas.microsoft.com/office/powerpoint/2010/main" val="40956075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C3AB57-4CB2-4D0F-6AF0-89AC83E3F657}"/>
              </a:ext>
            </a:extLst>
          </p:cNvPr>
          <p:cNvSpPr>
            <a:spLocks noGrp="1"/>
          </p:cNvSpPr>
          <p:nvPr>
            <p:ph type="body" sz="quarter" idx="10"/>
          </p:nvPr>
        </p:nvSpPr>
        <p:spPr/>
        <p:txBody>
          <a:bodyPr>
            <a:normAutofit/>
          </a:bodyPr>
          <a:lstStyle/>
          <a:p>
            <a:r>
              <a:rPr lang="ar-SA" sz="4400" b="1" dirty="0">
                <a:solidFill>
                  <a:srgbClr val="FFC000"/>
                </a:solidFill>
                <a:latin typeface="Frutiger LT Arabic 55 Roman" charset="0"/>
                <a:ea typeface="Frutiger LT Arabic 55 Roman" charset="0"/>
                <a:cs typeface="Frutiger LT Arabic 55 Roman" charset="0"/>
              </a:rPr>
              <a:t>الشماس</a:t>
            </a:r>
            <a:r>
              <a:rPr lang="ar-EG" sz="4400" dirty="0">
                <a:solidFill>
                  <a:schemeClr val="accent2"/>
                </a:solidFill>
              </a:rPr>
              <a:t> </a:t>
            </a:r>
            <a:r>
              <a:rPr lang="ar-EG" sz="4400" dirty="0">
                <a:solidFill>
                  <a:srgbClr val="FFC000"/>
                </a:solidFill>
              </a:rPr>
              <a:t>:</a:t>
            </a:r>
            <a:r>
              <a:rPr lang="ar-EG" sz="4400" dirty="0">
                <a:solidFill>
                  <a:schemeClr val="accent2"/>
                </a:solidFill>
              </a:rPr>
              <a:t> </a:t>
            </a:r>
            <a:r>
              <a:rPr lang="ar-EG" sz="4400" dirty="0"/>
              <a:t>اسطاثيتيه ميتا فوفو ثيئو آكوسومين تو آجيو إف أنجيليو</a:t>
            </a:r>
          </a:p>
        </p:txBody>
      </p:sp>
      <p:sp>
        <p:nvSpPr>
          <p:cNvPr id="2" name="Text Placeholder 1">
            <a:extLst>
              <a:ext uri="{FF2B5EF4-FFF2-40B4-BE49-F238E27FC236}">
                <a16:creationId xmlns:a16="http://schemas.microsoft.com/office/drawing/2014/main" id="{4E4D8330-C869-72E9-DA30-FBABA1457F3B}"/>
              </a:ext>
            </a:extLst>
          </p:cNvPr>
          <p:cNvSpPr>
            <a:spLocks noGrp="1"/>
          </p:cNvSpPr>
          <p:nvPr>
            <p:ph type="body" sz="quarter" idx="11"/>
          </p:nvPr>
        </p:nvSpPr>
        <p:spPr/>
        <p:txBody>
          <a:bodyPr>
            <a:normAutofit/>
          </a:bodyPr>
          <a:lstStyle/>
          <a:p>
            <a:r>
              <a:rPr lang="ar-EG" dirty="0"/>
              <a:t>قفوا بخوف الله لسماع الإنجيل المقدس</a:t>
            </a:r>
          </a:p>
        </p:txBody>
      </p:sp>
    </p:spTree>
    <p:extLst>
      <p:ext uri="{BB962C8B-B14F-4D97-AF65-F5344CB8AC3E}">
        <p14:creationId xmlns:p14="http://schemas.microsoft.com/office/powerpoint/2010/main" val="13451102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C3AB57-4CB2-4D0F-6AF0-89AC83E3F657}"/>
              </a:ext>
            </a:extLst>
          </p:cNvPr>
          <p:cNvSpPr>
            <a:spLocks noGrp="1"/>
          </p:cNvSpPr>
          <p:nvPr>
            <p:ph type="body" sz="quarter" idx="10"/>
          </p:nvPr>
        </p:nvSpPr>
        <p:spPr/>
        <p:txBody>
          <a:bodyPr>
            <a:normAutofit/>
          </a:bodyPr>
          <a:lstStyle/>
          <a:p>
            <a:r>
              <a:rPr lang="ar-EG" sz="4400" dirty="0"/>
              <a:t>إف إزمارؤوت إنجى فيئثنيو خين إفران إم إبشويس إنتى نى جوم كيريى إفلو جيصون إك طو كاطا (…) آجيو إيفآنجيليون طوآناغوسما.</a:t>
            </a:r>
            <a:endParaRPr lang="en-US" sz="4400" dirty="0"/>
          </a:p>
        </p:txBody>
      </p:sp>
      <p:sp>
        <p:nvSpPr>
          <p:cNvPr id="2" name="Text Placeholder 1">
            <a:extLst>
              <a:ext uri="{FF2B5EF4-FFF2-40B4-BE49-F238E27FC236}">
                <a16:creationId xmlns:a16="http://schemas.microsoft.com/office/drawing/2014/main" id="{4E4D8330-C869-72E9-DA30-FBABA1457F3B}"/>
              </a:ext>
            </a:extLst>
          </p:cNvPr>
          <p:cNvSpPr>
            <a:spLocks noGrp="1"/>
          </p:cNvSpPr>
          <p:nvPr>
            <p:ph type="body" sz="quarter" idx="11"/>
          </p:nvPr>
        </p:nvSpPr>
        <p:spPr/>
        <p:txBody>
          <a:bodyPr>
            <a:normAutofit/>
          </a:bodyPr>
          <a:lstStyle/>
          <a:p>
            <a:r>
              <a:rPr lang="ar-EG" dirty="0"/>
              <a:t>مبارك الآتي باسم رب القوات يا رب بارك الفصل من الإنجيل المقدس من ( …… )</a:t>
            </a:r>
          </a:p>
        </p:txBody>
      </p:sp>
    </p:spTree>
    <p:extLst>
      <p:ext uri="{BB962C8B-B14F-4D97-AF65-F5344CB8AC3E}">
        <p14:creationId xmlns:p14="http://schemas.microsoft.com/office/powerpoint/2010/main" val="42293956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 ذوكساسي كيريى</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المجد لك يا رب </a:t>
            </a:r>
          </a:p>
        </p:txBody>
      </p:sp>
      <p:sp>
        <p:nvSpPr>
          <p:cNvPr id="8" name="Text Box 3">
            <a:extLst>
              <a:ext uri="{FF2B5EF4-FFF2-40B4-BE49-F238E27FC236}">
                <a16:creationId xmlns:a16="http://schemas.microsoft.com/office/drawing/2014/main" id="{CB9DF81D-6374-FF00-43CD-8E0B4E4D2F39}"/>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1630813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75A382-9588-D834-AFFF-1630D2AA6575}"/>
              </a:ext>
            </a:extLst>
          </p:cNvPr>
          <p:cNvSpPr>
            <a:spLocks noGrp="1"/>
          </p:cNvSpPr>
          <p:nvPr>
            <p:ph type="body" sz="quarter" idx="10"/>
          </p:nvPr>
        </p:nvSpPr>
        <p:spPr/>
        <p:txBody>
          <a:bodyPr>
            <a:normAutofit/>
          </a:bodyPr>
          <a:lstStyle/>
          <a:p>
            <a:r>
              <a:rPr lang="ar-EG" sz="9600" b="1" dirty="0">
                <a:ln>
                  <a:solidFill>
                    <a:schemeClr val="tx1"/>
                  </a:solidFill>
                </a:ln>
                <a:solidFill>
                  <a:srgbClr val="FFFF00"/>
                </a:solidFill>
                <a:cs typeface="Khalid Art bold" pitchFamily="2" charset="-78"/>
              </a:rPr>
              <a:t>الانجيل</a:t>
            </a:r>
            <a:endParaRPr lang="en-US" dirty="0"/>
          </a:p>
        </p:txBody>
      </p:sp>
    </p:spTree>
    <p:extLst>
      <p:ext uri="{BB962C8B-B14F-4D97-AF65-F5344CB8AC3E}">
        <p14:creationId xmlns:p14="http://schemas.microsoft.com/office/powerpoint/2010/main" val="31678473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13B32B-E6A2-7A96-68C0-901FD2BF5B3B}"/>
              </a:ext>
            </a:extLst>
          </p:cNvPr>
          <p:cNvSpPr>
            <a:spLocks noGrp="1"/>
          </p:cNvSpPr>
          <p:nvPr>
            <p:ph type="body" sz="quarter" idx="10"/>
          </p:nvPr>
        </p:nvSpPr>
        <p:spPr/>
        <p:txBody>
          <a:bodyPr>
            <a:noAutofit/>
          </a:bodyPr>
          <a:lstStyle/>
          <a:p>
            <a:r>
              <a:rPr lang="ar-EG" sz="5400" dirty="0">
                <a:ln>
                  <a:solidFill>
                    <a:schemeClr val="tx1"/>
                  </a:solidFill>
                </a:ln>
                <a:cs typeface="Khalid Art bold" pitchFamily="2" charset="-78"/>
              </a:rPr>
              <a:t>قفوا بخوف أمام الله، وأنصتوا لسماع الإنجيل المقدس.</a:t>
            </a:r>
            <a:br>
              <a:rPr lang="ar-EG" sz="5400" dirty="0">
                <a:ln>
                  <a:solidFill>
                    <a:schemeClr val="tx1"/>
                  </a:solidFill>
                </a:ln>
                <a:cs typeface="Khalid Art bold" pitchFamily="2" charset="-78"/>
              </a:rPr>
            </a:br>
            <a:r>
              <a:rPr lang="ar-EG" sz="5400" dirty="0">
                <a:ln>
                  <a:solidFill>
                    <a:schemeClr val="tx1"/>
                  </a:solidFill>
                </a:ln>
                <a:cs typeface="Khalid Art bold" pitchFamily="2" charset="-78"/>
              </a:rPr>
              <a:t>فصل شريف من بشارة معلمنا يوحنا الإنجيلي</a:t>
            </a:r>
            <a:br>
              <a:rPr lang="ar-EG" sz="5400" dirty="0">
                <a:ln>
                  <a:solidFill>
                    <a:schemeClr val="tx1"/>
                  </a:solidFill>
                </a:ln>
                <a:cs typeface="Khalid Art bold" pitchFamily="2" charset="-78"/>
              </a:rPr>
            </a:br>
            <a:r>
              <a:rPr lang="ar-EG" sz="5400" dirty="0">
                <a:ln>
                  <a:solidFill>
                    <a:schemeClr val="tx1"/>
                  </a:solidFill>
                </a:ln>
                <a:cs typeface="Khalid Art bold" pitchFamily="2" charset="-78"/>
              </a:rPr>
              <a:t>بركته تكون مع جميعنا، آمين.</a:t>
            </a:r>
            <a:endParaRPr lang="en-US" sz="5400" dirty="0"/>
          </a:p>
        </p:txBody>
      </p:sp>
    </p:spTree>
    <p:extLst>
      <p:ext uri="{BB962C8B-B14F-4D97-AF65-F5344CB8AC3E}">
        <p14:creationId xmlns:p14="http://schemas.microsoft.com/office/powerpoint/2010/main" val="423213836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B17715-BC3D-F163-526B-B8B3268E11B8}"/>
              </a:ext>
            </a:extLst>
          </p:cNvPr>
          <p:cNvSpPr>
            <a:spLocks noGrp="1"/>
          </p:cNvSpPr>
          <p:nvPr>
            <p:ph type="body" sz="quarter" idx="10"/>
          </p:nvPr>
        </p:nvSpPr>
        <p:spPr/>
        <p:txBody>
          <a:bodyPr/>
          <a:lstStyle/>
          <a:p>
            <a:r>
              <a:rPr lang="ar-EG" dirty="0">
                <a:solidFill>
                  <a:schemeClr val="bg1"/>
                </a:solidFill>
              </a:rPr>
              <a:t>مزمور القداس</a:t>
            </a:r>
            <a:br>
              <a:rPr lang="ar-EG" dirty="0">
                <a:solidFill>
                  <a:schemeClr val="bg1"/>
                </a:solidFill>
              </a:rPr>
            </a:br>
            <a:r>
              <a:rPr lang="ar-EG" dirty="0">
                <a:solidFill>
                  <a:schemeClr val="bg1"/>
                </a:solidFill>
              </a:rPr>
              <a:t>من مزامير وتراتيل أبينا داود النبي،</a:t>
            </a:r>
            <a:br>
              <a:rPr lang="ar-EG" dirty="0">
                <a:solidFill>
                  <a:schemeClr val="bg1"/>
                </a:solidFill>
              </a:rPr>
            </a:br>
            <a:r>
              <a:rPr lang="ar-EG" dirty="0">
                <a:solidFill>
                  <a:schemeClr val="bg1"/>
                </a:solidFill>
              </a:rPr>
              <a:t>بركته تكون مع جميعنا، آمين.</a:t>
            </a:r>
            <a:endParaRPr lang="en-US" dirty="0">
              <a:solidFill>
                <a:schemeClr val="bg1"/>
              </a:solidFill>
            </a:endParaRPr>
          </a:p>
        </p:txBody>
      </p:sp>
    </p:spTree>
    <p:extLst>
      <p:ext uri="{BB962C8B-B14F-4D97-AF65-F5344CB8AC3E}">
        <p14:creationId xmlns:p14="http://schemas.microsoft.com/office/powerpoint/2010/main" val="3425870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249259836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6000" dirty="0">
                <a:solidFill>
                  <a:schemeClr val="bg1"/>
                </a:solidFill>
              </a:rPr>
              <a:t>هلليلويا</a:t>
            </a:r>
          </a:p>
        </p:txBody>
      </p:sp>
    </p:spTree>
    <p:extLst>
      <p:ext uri="{BB962C8B-B14F-4D97-AF65-F5344CB8AC3E}">
        <p14:creationId xmlns:p14="http://schemas.microsoft.com/office/powerpoint/2010/main" val="131013440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9FFE7D-8B52-7676-E293-43A8FB909CB6}"/>
              </a:ext>
            </a:extLst>
          </p:cNvPr>
          <p:cNvSpPr>
            <a:spLocks noGrp="1"/>
          </p:cNvSpPr>
          <p:nvPr>
            <p:ph type="body" sz="quarter" idx="10"/>
          </p:nvPr>
        </p:nvSpPr>
        <p:spPr/>
        <p:txBody>
          <a:bodyPr/>
          <a:lstStyle/>
          <a:p>
            <a:r>
              <a:rPr lang="ar-EG" dirty="0">
                <a:solidFill>
                  <a:schemeClr val="bg1"/>
                </a:solidFill>
              </a:rPr>
              <a:t>والمجد لله دائماً أبدياً، آمين.</a:t>
            </a:r>
            <a:endParaRPr lang="en-US" dirty="0">
              <a:solidFill>
                <a:schemeClr val="bg1"/>
              </a:solidFill>
            </a:endParaRPr>
          </a:p>
        </p:txBody>
      </p:sp>
    </p:spTree>
    <p:extLst>
      <p:ext uri="{BB962C8B-B14F-4D97-AF65-F5344CB8AC3E}">
        <p14:creationId xmlns:p14="http://schemas.microsoft.com/office/powerpoint/2010/main" val="7348263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095D4A-9A9A-730D-5F57-C9EEB53110C4}"/>
              </a:ext>
            </a:extLst>
          </p:cNvPr>
          <p:cNvSpPr>
            <a:spLocks noGrp="1"/>
          </p:cNvSpPr>
          <p:nvPr>
            <p:ph type="body" sz="quarter" idx="10"/>
          </p:nvPr>
        </p:nvSpPr>
        <p:spPr/>
        <p:txBody>
          <a:bodyPr>
            <a:normAutofit/>
          </a:bodyPr>
          <a:lstStyle/>
          <a:p>
            <a:r>
              <a:rPr lang="ar-EG" sz="13800" b="1" dirty="0">
                <a:ln>
                  <a:solidFill>
                    <a:schemeClr val="tx1"/>
                  </a:solidFill>
                </a:ln>
                <a:solidFill>
                  <a:srgbClr val="FF0000"/>
                </a:solidFill>
                <a:latin typeface="Berlin Sans FB Demi" panose="020E0802020502020306" pitchFamily="34" charset="0"/>
                <a:cs typeface="Khalid Art bold" pitchFamily="2" charset="-78"/>
              </a:rPr>
              <a:t>العظة</a:t>
            </a:r>
            <a:endParaRPr lang="en-US" sz="5400" dirty="0"/>
          </a:p>
        </p:txBody>
      </p:sp>
    </p:spTree>
    <p:extLst>
      <p:ext uri="{BB962C8B-B14F-4D97-AF65-F5344CB8AC3E}">
        <p14:creationId xmlns:p14="http://schemas.microsoft.com/office/powerpoint/2010/main" val="373821379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ar-EG" dirty="0"/>
              <a:t>اونياتو خين أو ميثمى أو إثؤواب</a:t>
            </a:r>
            <a:br>
              <a:rPr lang="ar-EG" dirty="0"/>
            </a:br>
            <a:r>
              <a:rPr lang="ar-EG" dirty="0"/>
              <a:t>إنتى باى إيهؤو. بى أو اى بى أو</a:t>
            </a:r>
            <a:br>
              <a:rPr lang="ar-EG" dirty="0"/>
            </a:br>
            <a:r>
              <a:rPr lang="ar-EG" dirty="0"/>
              <a:t>اى كاطا بيفران راتى إنتى بى</a:t>
            </a:r>
            <a:br>
              <a:rPr lang="ar-EG" dirty="0"/>
            </a:br>
            <a:r>
              <a:rPr lang="ar-EG" dirty="0"/>
              <a:t>اخرستوس</a:t>
            </a:r>
          </a:p>
        </p:txBody>
      </p:sp>
      <p:sp>
        <p:nvSpPr>
          <p:cNvPr id="3" name="Text Placeholder 2"/>
          <p:cNvSpPr>
            <a:spLocks noGrp="1"/>
          </p:cNvSpPr>
          <p:nvPr>
            <p:ph type="body" sz="quarter" idx="11"/>
          </p:nvPr>
        </p:nvSpPr>
        <p:spPr/>
        <p:txBody>
          <a:bodyPr>
            <a:normAutofit lnSpcReduction="10000"/>
          </a:bodyPr>
          <a:lstStyle/>
          <a:p>
            <a:r>
              <a:rPr lang="ar-EG" dirty="0"/>
              <a:t>طوباهم بالحقيقة</a:t>
            </a:r>
            <a:br>
              <a:rPr lang="ar-EG" dirty="0"/>
            </a:br>
            <a:r>
              <a:rPr lang="ar-EG" dirty="0"/>
              <a:t>قديسى هذا اليوم كل</a:t>
            </a:r>
            <a:br>
              <a:rPr lang="ar-EG" dirty="0"/>
            </a:br>
            <a:r>
              <a:rPr lang="ar-EG" dirty="0"/>
              <a:t>واحد واحد باسمه،</a:t>
            </a:r>
            <a:br>
              <a:rPr lang="ar-EG" dirty="0"/>
            </a:br>
            <a:r>
              <a:rPr lang="ar-EG" dirty="0"/>
              <a:t>أحباء المسيح.</a:t>
            </a:r>
          </a:p>
        </p:txBody>
      </p:sp>
    </p:spTree>
    <p:extLst>
      <p:ext uri="{BB962C8B-B14F-4D97-AF65-F5344CB8AC3E}">
        <p14:creationId xmlns:p14="http://schemas.microsoft.com/office/powerpoint/2010/main" val="95389564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ar-EG" dirty="0"/>
              <a:t>آرى ايريس فيفي إى إهرى</a:t>
            </a:r>
            <a:br>
              <a:rPr lang="ar-EG" dirty="0"/>
            </a:br>
            <a:r>
              <a:rPr lang="ar-EG" dirty="0"/>
              <a:t>إيجون. أوتين شويس إن نيف تيرين</a:t>
            </a:r>
            <a:br>
              <a:rPr lang="ar-EG" dirty="0"/>
            </a:br>
            <a:r>
              <a:rPr lang="ar-EG" dirty="0"/>
              <a:t>تى ثيئوطوكوس. ماريا إثماف إن</a:t>
            </a:r>
            <a:br>
              <a:rPr lang="ar-EG" dirty="0"/>
            </a:br>
            <a:r>
              <a:rPr lang="ar-EG" dirty="0"/>
              <a:t>إيسوس بى إخرستوس إنتيف كانين</a:t>
            </a:r>
            <a:br>
              <a:rPr lang="ar-EG" dirty="0"/>
            </a:br>
            <a:r>
              <a:rPr lang="ar-EG" dirty="0"/>
              <a:t>نوفى نان إيفول</a:t>
            </a:r>
          </a:p>
        </p:txBody>
      </p:sp>
      <p:sp>
        <p:nvSpPr>
          <p:cNvPr id="3" name="Text Placeholder 2"/>
          <p:cNvSpPr>
            <a:spLocks noGrp="1"/>
          </p:cNvSpPr>
          <p:nvPr>
            <p:ph type="body" sz="quarter" idx="11"/>
          </p:nvPr>
        </p:nvSpPr>
        <p:spPr/>
        <p:txBody>
          <a:bodyPr>
            <a:normAutofit fontScale="92500" lnSpcReduction="20000"/>
          </a:bodyPr>
          <a:lstStyle/>
          <a:p>
            <a:r>
              <a:rPr lang="ar-EG" dirty="0"/>
              <a:t>اشفعي فينا يا</a:t>
            </a:r>
            <a:br>
              <a:rPr lang="ar-EG" dirty="0"/>
            </a:br>
            <a:r>
              <a:rPr lang="ar-EG" dirty="0"/>
              <a:t>سيدتنا كلنا السيدة</a:t>
            </a:r>
            <a:br>
              <a:rPr lang="ar-EG" dirty="0"/>
            </a:br>
            <a:r>
              <a:rPr lang="ar-EG" dirty="0"/>
              <a:t>مريم والدة الإله أم</a:t>
            </a:r>
            <a:br>
              <a:rPr lang="ar-EG" dirty="0"/>
            </a:br>
            <a:r>
              <a:rPr lang="ar-EG" dirty="0"/>
              <a:t>يسوع المسيح ليغفر</a:t>
            </a:r>
            <a:br>
              <a:rPr lang="ar-EG" dirty="0"/>
            </a:br>
            <a:r>
              <a:rPr lang="ar-EG" dirty="0"/>
              <a:t>لنا خطايانا.</a:t>
            </a:r>
          </a:p>
        </p:txBody>
      </p:sp>
    </p:spTree>
    <p:extLst>
      <p:ext uri="{BB962C8B-B14F-4D97-AF65-F5344CB8AC3E}">
        <p14:creationId xmlns:p14="http://schemas.microsoft.com/office/powerpoint/2010/main" val="10225057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ar-EG" dirty="0"/>
              <a:t>طوبه إم أبتشويس أيه إهري إيجون أونا شويس إنيوتي إن آبوسطولوس : نيم بي كيه إشفيه إماثيتيس : إنتيف كانين نوفي نان إيفول.</a:t>
            </a:r>
          </a:p>
        </p:txBody>
      </p:sp>
      <p:sp>
        <p:nvSpPr>
          <p:cNvPr id="3" name="Text Placeholder 2"/>
          <p:cNvSpPr>
            <a:spLocks noGrp="1"/>
          </p:cNvSpPr>
          <p:nvPr>
            <p:ph type="body" sz="quarter" idx="11"/>
          </p:nvPr>
        </p:nvSpPr>
        <p:spPr/>
        <p:txBody>
          <a:bodyPr>
            <a:normAutofit/>
          </a:bodyPr>
          <a:lstStyle/>
          <a:p>
            <a:r>
              <a:rPr lang="ar-EG" dirty="0"/>
              <a:t>أطلبوا من الرب عنا يا ساداتي الآباء الرسل والسبعون تلميذا ليغفر لنا خطايانا.</a:t>
            </a:r>
          </a:p>
        </p:txBody>
      </p:sp>
    </p:spTree>
    <p:extLst>
      <p:ext uri="{BB962C8B-B14F-4D97-AF65-F5344CB8AC3E}">
        <p14:creationId xmlns:p14="http://schemas.microsoft.com/office/powerpoint/2010/main" val="151673509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طوبه........ اوبى اثلوفوروس امارتيروس </a:t>
            </a:r>
            <a:br>
              <a:rPr lang="ar-EG" dirty="0"/>
            </a:br>
            <a:r>
              <a:rPr lang="ar-EG" dirty="0"/>
              <a:t>اباسخيرون بيرم قلين .. انتيف كان انوفى نان ايفول </a:t>
            </a:r>
          </a:p>
        </p:txBody>
      </p:sp>
    </p:spTree>
    <p:extLst>
      <p:ext uri="{BB962C8B-B14F-4D97-AF65-F5344CB8AC3E}">
        <p14:creationId xmlns:p14="http://schemas.microsoft.com/office/powerpoint/2010/main" val="30192410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طوبه........ بنيوت اثؤواب ام بطريارشيس : بابا افا تواضروس بى ارشى ارفس  </a:t>
            </a:r>
            <a:br>
              <a:rPr lang="ar-EG" dirty="0"/>
            </a:br>
            <a:r>
              <a:rPr lang="ar-EG" dirty="0"/>
              <a:t> انتيف كان انوفى نان ايفول </a:t>
            </a:r>
          </a:p>
        </p:txBody>
      </p:sp>
    </p:spTree>
    <p:extLst>
      <p:ext uri="{BB962C8B-B14F-4D97-AF65-F5344CB8AC3E}">
        <p14:creationId xmlns:p14="http://schemas.microsoft.com/office/powerpoint/2010/main" val="75909710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طوبه........ بنيوت اثؤواب ان ذيكيؤس  : افا ماركوس  بى ابيسكوبوس   </a:t>
            </a:r>
            <a:br>
              <a:rPr lang="ar-EG" dirty="0"/>
            </a:br>
            <a:r>
              <a:rPr lang="ar-EG" dirty="0"/>
              <a:t> انتيف كان انوفى نان ايفول </a:t>
            </a:r>
          </a:p>
        </p:txBody>
      </p:sp>
    </p:spTree>
    <p:extLst>
      <p:ext uri="{BB962C8B-B14F-4D97-AF65-F5344CB8AC3E}">
        <p14:creationId xmlns:p14="http://schemas.microsoft.com/office/powerpoint/2010/main" val="324971661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BD85EE-4884-EB0A-77BF-9529447BB2FB}"/>
              </a:ext>
            </a:extLst>
          </p:cNvPr>
          <p:cNvSpPr>
            <a:spLocks noGrp="1"/>
          </p:cNvSpPr>
          <p:nvPr>
            <p:ph type="body" sz="quarter" idx="10"/>
          </p:nvPr>
        </p:nvSpPr>
        <p:spPr/>
        <p:txBody>
          <a:bodyPr/>
          <a:lstStyle/>
          <a:p>
            <a:r>
              <a:rPr lang="ar-EG" dirty="0"/>
              <a:t>جى إفسمارؤوت انجى إفيوت نيم إبشيرى نيم بي ابنفما أثؤاب تي أترياس إتجيك إفول تين أوؤشت إمموس تينتي أوأو ناس .</a:t>
            </a:r>
          </a:p>
        </p:txBody>
      </p:sp>
      <p:sp>
        <p:nvSpPr>
          <p:cNvPr id="3" name="Text Placeholder 2">
            <a:extLst>
              <a:ext uri="{FF2B5EF4-FFF2-40B4-BE49-F238E27FC236}">
                <a16:creationId xmlns:a16="http://schemas.microsoft.com/office/drawing/2014/main" id="{B0BAE367-84E2-2816-1090-AEE312B060CE}"/>
              </a:ext>
            </a:extLst>
          </p:cNvPr>
          <p:cNvSpPr>
            <a:spLocks noGrp="1"/>
          </p:cNvSpPr>
          <p:nvPr>
            <p:ph type="body" sz="quarter" idx="11"/>
          </p:nvPr>
        </p:nvSpPr>
        <p:spPr/>
        <p:txBody>
          <a:bodyPr/>
          <a:lstStyle/>
          <a:p>
            <a:r>
              <a:rPr lang="ar-EG" dirty="0"/>
              <a:t>لأنه مبارك الآب والابن والروح القدس الثالوث الكامل نسجد له ونمجده </a:t>
            </a:r>
          </a:p>
        </p:txBody>
      </p:sp>
      <p:sp>
        <p:nvSpPr>
          <p:cNvPr id="4" name="TextBox 3">
            <a:hlinkClick r:id="rId2" action="ppaction://hlinksldjump"/>
            <a:extLst>
              <a:ext uri="{FF2B5EF4-FFF2-40B4-BE49-F238E27FC236}">
                <a16:creationId xmlns:a16="http://schemas.microsoft.com/office/drawing/2014/main" id="{6EFB50ED-7D01-4954-7F67-EA1A4B696AE3}"/>
              </a:ext>
            </a:extLst>
          </p:cNvPr>
          <p:cNvSpPr txBox="1"/>
          <p:nvPr/>
        </p:nvSpPr>
        <p:spPr>
          <a:xfrm>
            <a:off x="73572" y="2022544"/>
            <a:ext cx="903890" cy="353943"/>
          </a:xfrm>
          <a:prstGeom prst="rect">
            <a:avLst/>
          </a:prstGeom>
          <a:noFill/>
        </p:spPr>
        <p:txBody>
          <a:bodyPr wrap="square" rtlCol="0">
            <a:spAutoFit/>
          </a:bodyPr>
          <a:lstStyle/>
          <a:p>
            <a:r>
              <a:rPr lang="ar-EG" dirty="0">
                <a:solidFill>
                  <a:srgbClr val="00FF00"/>
                </a:solidFill>
              </a:rPr>
              <a:t>ان صوفيا</a:t>
            </a:r>
            <a:endParaRPr lang="en-US" dirty="0">
              <a:solidFill>
                <a:srgbClr val="00FF00"/>
              </a:solidFill>
            </a:endParaRPr>
          </a:p>
        </p:txBody>
      </p:sp>
    </p:spTree>
    <p:extLst>
      <p:ext uri="{BB962C8B-B14F-4D97-AF65-F5344CB8AC3E}">
        <p14:creationId xmlns:p14="http://schemas.microsoft.com/office/powerpoint/2010/main" val="151258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76989787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2F242B-6E25-1FD0-1ECA-42250CFAC9A4}"/>
              </a:ext>
            </a:extLst>
          </p:cNvPr>
          <p:cNvSpPr>
            <a:spLocks noGrp="1"/>
          </p:cNvSpPr>
          <p:nvPr>
            <p:ph type="body" sz="quarter" idx="10"/>
          </p:nvPr>
        </p:nvSpPr>
        <p:spPr/>
        <p:txBody>
          <a:bodyPr/>
          <a:lstStyle/>
          <a:p>
            <a:r>
              <a:rPr lang="ar-EG" dirty="0"/>
              <a:t> يقول الكاهن</a:t>
            </a:r>
          </a:p>
          <a:p>
            <a:r>
              <a:rPr lang="ar-EG" dirty="0"/>
              <a:t> صـــل                 </a:t>
            </a:r>
            <a:r>
              <a:rPr lang="ar-EG" dirty="0">
                <a:solidFill>
                  <a:schemeClr val="bg1"/>
                </a:solidFill>
              </a:rPr>
              <a:t>إِشــــلـــيـــــل</a:t>
            </a:r>
          </a:p>
          <a:p>
            <a:endParaRPr lang="en-US" dirty="0"/>
          </a:p>
        </p:txBody>
      </p:sp>
    </p:spTree>
    <p:extLst>
      <p:ext uri="{BB962C8B-B14F-4D97-AF65-F5344CB8AC3E}">
        <p14:creationId xmlns:p14="http://schemas.microsoft.com/office/powerpoint/2010/main" val="217247242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14617698" cy="707886"/>
          </a:xfrm>
          <a:prstGeom prst="rect">
            <a:avLst/>
          </a:prstGeom>
        </p:spPr>
        <p:txBody>
          <a:bodyPr wrap="square">
            <a:spAutoFit/>
          </a:bodyPr>
          <a:lstStyle/>
          <a:p>
            <a:pPr algn="ctr"/>
            <a:r>
              <a:rPr lang="ar-EG" sz="4000" b="1" dirty="0">
                <a:ln>
                  <a:solidFill>
                    <a:prstClr val="black"/>
                  </a:solidFill>
                </a:ln>
                <a:solidFill>
                  <a:srgbClr val="FFFF00"/>
                </a:solidFill>
                <a:latin typeface="Calibri Light"/>
                <a:cs typeface="Khalid Art bold" pitchFamily="2" charset="-78"/>
              </a:rPr>
              <a:t>يقول الشماس</a:t>
            </a:r>
          </a:p>
        </p:txBody>
      </p:sp>
      <p:sp>
        <p:nvSpPr>
          <p:cNvPr id="3" name="Text Placeholder 2">
            <a:extLst>
              <a:ext uri="{FF2B5EF4-FFF2-40B4-BE49-F238E27FC236}">
                <a16:creationId xmlns:a16="http://schemas.microsoft.com/office/drawing/2014/main" id="{7D511D7D-C07A-8C6D-C7EE-01DD46A538F0}"/>
              </a:ext>
            </a:extLst>
          </p:cNvPr>
          <p:cNvSpPr>
            <a:spLocks noGrp="1"/>
          </p:cNvSpPr>
          <p:nvPr>
            <p:ph type="body" sz="quarter" idx="10"/>
          </p:nvPr>
        </p:nvSpPr>
        <p:spPr/>
        <p:txBody>
          <a:bodyPr/>
          <a:lstStyle/>
          <a:p>
            <a:r>
              <a:rPr lang="ar-EG" dirty="0">
                <a:solidFill>
                  <a:schemeClr val="bg1"/>
                </a:solidFill>
              </a:rPr>
              <a:t>إبى إبروس إفكى إسطاثى تى </a:t>
            </a:r>
            <a:endParaRPr lang="en-US" dirty="0">
              <a:solidFill>
                <a:schemeClr val="bg1"/>
              </a:solidFill>
            </a:endParaRPr>
          </a:p>
        </p:txBody>
      </p:sp>
      <p:sp>
        <p:nvSpPr>
          <p:cNvPr id="6" name="Text Placeholder 5">
            <a:extLst>
              <a:ext uri="{FF2B5EF4-FFF2-40B4-BE49-F238E27FC236}">
                <a16:creationId xmlns:a16="http://schemas.microsoft.com/office/drawing/2014/main" id="{50B5386A-51DC-13EA-1DE1-1BE44B3F0EBF}"/>
              </a:ext>
            </a:extLst>
          </p:cNvPr>
          <p:cNvSpPr>
            <a:spLocks noGrp="1"/>
          </p:cNvSpPr>
          <p:nvPr>
            <p:ph type="body" sz="quarter" idx="11"/>
          </p:nvPr>
        </p:nvSpPr>
        <p:spPr/>
        <p:txBody>
          <a:bodyPr/>
          <a:lstStyle/>
          <a:p>
            <a:r>
              <a:rPr lang="ar-EG" dirty="0"/>
              <a:t>للصلاة قفوا</a:t>
            </a:r>
            <a:endParaRPr lang="en-US" dirty="0"/>
          </a:p>
        </p:txBody>
      </p:sp>
    </p:spTree>
    <p:extLst>
      <p:ext uri="{BB962C8B-B14F-4D97-AF65-F5344CB8AC3E}">
        <p14:creationId xmlns:p14="http://schemas.microsoft.com/office/powerpoint/2010/main" val="424421549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244A83-84F9-6FD9-5264-1E1588557478}"/>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إيرينــــي باســــــي</a:t>
            </a:r>
            <a:endParaRPr lang="en-US" dirty="0"/>
          </a:p>
        </p:txBody>
      </p:sp>
      <p:sp>
        <p:nvSpPr>
          <p:cNvPr id="5" name="Text Placeholder 4">
            <a:extLst>
              <a:ext uri="{FF2B5EF4-FFF2-40B4-BE49-F238E27FC236}">
                <a16:creationId xmlns:a16="http://schemas.microsoft.com/office/drawing/2014/main" id="{B41D9828-FE73-8EC2-C80F-D85C2640ACF9}"/>
              </a:ext>
            </a:extLst>
          </p:cNvPr>
          <p:cNvSpPr>
            <a:spLocks noGrp="1"/>
          </p:cNvSpPr>
          <p:nvPr>
            <p:ph type="body" sz="quarter" idx="11"/>
          </p:nvPr>
        </p:nvSpPr>
        <p:spPr/>
        <p:txBody>
          <a:bodyPr/>
          <a:lstStyle/>
          <a:p>
            <a:r>
              <a:rPr lang="ar-SA" sz="4400" b="1" dirty="0">
                <a:solidFill>
                  <a:srgbClr val="FFFF00"/>
                </a:solidFill>
                <a:cs typeface="Khalid Art bold" pitchFamily="2" charset="-78"/>
              </a:rPr>
              <a:t>السلام للكــل</a:t>
            </a:r>
            <a:endParaRPr lang="en-US" dirty="0"/>
          </a:p>
        </p:txBody>
      </p:sp>
      <p:sp>
        <p:nvSpPr>
          <p:cNvPr id="8" name="Text Box 3">
            <a:extLst>
              <a:ext uri="{FF2B5EF4-FFF2-40B4-BE49-F238E27FC236}">
                <a16:creationId xmlns:a16="http://schemas.microsoft.com/office/drawing/2014/main" id="{6F65C97E-1FF8-775B-6B94-8D8EA519448A}"/>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الكاهن</a:t>
            </a:r>
          </a:p>
        </p:txBody>
      </p:sp>
    </p:spTree>
    <p:extLst>
      <p:ext uri="{BB962C8B-B14F-4D97-AF65-F5344CB8AC3E}">
        <p14:creationId xmlns:p14="http://schemas.microsoft.com/office/powerpoint/2010/main" val="128779912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كـــيطو بنفماتـــــي</a:t>
            </a:r>
            <a:r>
              <a:rPr lang="ar-EG" sz="4400" b="1" dirty="0">
                <a:solidFill>
                  <a:schemeClr val="bg1"/>
                </a:solidFill>
                <a:cs typeface="Khalid Art bold" pitchFamily="2" charset="-78"/>
              </a:rPr>
              <a:t> سو</a:t>
            </a:r>
            <a:endParaRPr lang="ar-EG" sz="4000" dirty="0">
              <a:cs typeface="Khalid Art bold" pitchFamily="2" charset="-78"/>
            </a:endParaRP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ولروحك أيضاً</a:t>
            </a:r>
            <a:endParaRPr lang="en-US" dirty="0"/>
          </a:p>
        </p:txBody>
      </p:sp>
      <p:sp>
        <p:nvSpPr>
          <p:cNvPr id="8" name="Text Box 3">
            <a:extLst>
              <a:ext uri="{FF2B5EF4-FFF2-40B4-BE49-F238E27FC236}">
                <a16:creationId xmlns:a16="http://schemas.microsoft.com/office/drawing/2014/main" id="{CB9DF81D-6374-FF00-43CD-8E0B4E4D2F39}"/>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32446124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وأيضا فلنسال اللة  ضابط الكل أبا ربنا وإلهنا ومخلصنا يسوع المسيح نسأل ونطلب من صلاحك يامحب البشر اذكر يا رب سلام كنيستك الواحدة الوحيدة المقدسة الجامعة الرسولية كنيسة الله الأرثوذكسية</a:t>
            </a:r>
          </a:p>
        </p:txBody>
      </p:sp>
    </p:spTree>
    <p:extLst>
      <p:ext uri="{BB962C8B-B14F-4D97-AF65-F5344CB8AC3E}">
        <p14:creationId xmlns:p14="http://schemas.microsoft.com/office/powerpoint/2010/main" val="321701975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solidFill>
                  <a:schemeClr val="bg1"/>
                </a:solidFill>
              </a:rPr>
              <a:t>صـلـوا مــن اجـل كـنـيـســــــة الله الـواحدة   الوحيدة المقدسة الجامعة الرسولية كنيسة الله الارثوذكسية</a:t>
            </a:r>
          </a:p>
        </p:txBody>
      </p:sp>
    </p:spTree>
    <p:extLst>
      <p:ext uri="{BB962C8B-B14F-4D97-AF65-F5344CB8AC3E}">
        <p14:creationId xmlns:p14="http://schemas.microsoft.com/office/powerpoint/2010/main" val="337305742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06796159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هذه الكائنة من أقاصي المسكونة إلى أقاصيها كل الشعوب وكل القطعان باركهم السلام الذي من السموات أنزله على قلوبنا جميعًابل وسلام هذا العمرأنعم به علينا إنعامًا الرئيس والجند والرؤساء والوزراء</a:t>
            </a:r>
          </a:p>
        </p:txBody>
      </p:sp>
    </p:spTree>
    <p:extLst>
      <p:ext uri="{BB962C8B-B14F-4D97-AF65-F5344CB8AC3E}">
        <p14:creationId xmlns:p14="http://schemas.microsoft.com/office/powerpoint/2010/main" val="323595975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والجموع وجيراننا ومداخلنا ومخارجنا زينهم بكل سلام يا ملك السلام اعطنا سلامك لأن كل شي قد أعطيتنا إقتتنالك يا الله مخلصنا لأننا لا نعرف أخر سواك اسمك القدوس هو الذي نقوله فلتحيا</a:t>
            </a:r>
          </a:p>
        </p:txBody>
      </p:sp>
    </p:spTree>
    <p:extLst>
      <p:ext uri="{BB962C8B-B14F-4D97-AF65-F5344CB8AC3E}">
        <p14:creationId xmlns:p14="http://schemas.microsoft.com/office/powerpoint/2010/main" val="145684588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و أيضًا فلنسأل الله ضابط الكل أبا ربنا وإلهنا ومخلصنا يسوع المسيح نسأل ونطلب من صلاحك يا محب البشر أذكر يا رب بطريركنا الأب المكرم رئيس الكهنة البابا انبا تواضروس الثانى</a:t>
            </a:r>
          </a:p>
        </p:txBody>
      </p:sp>
    </p:spTree>
    <p:extLst>
      <p:ext uri="{BB962C8B-B14F-4D97-AF65-F5344CB8AC3E}">
        <p14:creationId xmlns:p14="http://schemas.microsoft.com/office/powerpoint/2010/main" val="16124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lstStyle/>
          <a:p>
            <a:r>
              <a:rPr lang="ar-EG" dirty="0"/>
              <a:t>إبشويس ناي نان الليلويا . خين إفران إم فيوت نيم إبشيري نيم بي إبنفما إثؤواب أونوتي إن أوأوت أمين .</a:t>
            </a:r>
          </a:p>
        </p:txBody>
      </p:sp>
    </p:spTree>
    <p:extLst>
      <p:ext uri="{BB962C8B-B14F-4D97-AF65-F5344CB8AC3E}">
        <p14:creationId xmlns:p14="http://schemas.microsoft.com/office/powerpoint/2010/main" val="92868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EG" dirty="0"/>
              <a:t>إبشويس ناي نان الليلويا . خين إفران إم فيوت نيم إبشيري نيم بي إبنفما إثؤواب أونوتي إن أوأوت أمين . تسبحة الساعة السادسة من النهار المبارك، أقدمها للمسيح ملكي وإلهي، وأرجوه أن يغفر لي خطاياي.</a:t>
            </a:r>
          </a:p>
        </p:txBody>
      </p:sp>
    </p:spTree>
    <p:extLst>
      <p:ext uri="{BB962C8B-B14F-4D97-AF65-F5344CB8AC3E}">
        <p14:creationId xmlns:p14="http://schemas.microsoft.com/office/powerpoint/2010/main" val="144139438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صلوا من أجل رئيس كهنتنا البابا أنبا تواضروس الثانى بابا وبطريرك ورئيس أساقفة المدينةالعظمي الأسكندرية وسائر أساقفتنا الأرثوذكسيين</a:t>
            </a:r>
          </a:p>
        </p:txBody>
      </p:sp>
    </p:spTree>
    <p:extLst>
      <p:ext uri="{BB962C8B-B14F-4D97-AF65-F5344CB8AC3E}">
        <p14:creationId xmlns:p14="http://schemas.microsoft.com/office/powerpoint/2010/main" val="280435635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84404573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حفظًا إحفظه لنا سنين كثيرة وأزمنة سالمة مكملًا رئاسة الكهنوت المقدسة التي إئتمنته عليها من قبلك كإراداتك المقدسة الطوباوية مفصلًا كلمة الحق باستقامته راعيًا شعبك بطهارة </a:t>
            </a:r>
          </a:p>
        </p:txBody>
      </p:sp>
    </p:spTree>
    <p:extLst>
      <p:ext uri="{BB962C8B-B14F-4D97-AF65-F5344CB8AC3E}">
        <p14:creationId xmlns:p14="http://schemas.microsoft.com/office/powerpoint/2010/main" val="349598022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وبر وجميع الأساقفة الأرثوذكسيين  والقمامصة والقسوس والشمامسة وكل امتلاء كنيستك الواحدة الوحيدة المقدسة الجامعة الرسولية انعم عليهم وعلينا</a:t>
            </a:r>
            <a:br>
              <a:rPr lang="ar-EG" dirty="0"/>
            </a:br>
            <a:r>
              <a:rPr lang="ar-EG" dirty="0"/>
              <a:t>بالسلام والعافية في كل موضع</a:t>
            </a:r>
          </a:p>
        </p:txBody>
      </p:sp>
    </p:spTree>
    <p:extLst>
      <p:ext uri="{BB962C8B-B14F-4D97-AF65-F5344CB8AC3E}">
        <p14:creationId xmlns:p14="http://schemas.microsoft.com/office/powerpoint/2010/main" val="43090697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وصلواتهم التي يقدمونها عنا وعن كل شعبك وصلواتنا نحن أيضًا عنهم إقبلها إليك علي مذبحك المقدس الناطق السمائي رائحة بخور وسائر أعدائهم الذين يرون و الذين لا يرون إسحقهم وأذلهم تحت</a:t>
            </a:r>
          </a:p>
        </p:txBody>
      </p:sp>
    </p:spTree>
    <p:extLst>
      <p:ext uri="{BB962C8B-B14F-4D97-AF65-F5344CB8AC3E}">
        <p14:creationId xmlns:p14="http://schemas.microsoft.com/office/powerpoint/2010/main" val="311511330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normAutofit/>
          </a:bodyPr>
          <a:lstStyle/>
          <a:p>
            <a:r>
              <a:rPr lang="ar-EG" dirty="0"/>
              <a:t> أقدامهم سريعًا واما هم فإحفظهم في سلام وعدل في كنيستك المقدسة</a:t>
            </a:r>
          </a:p>
        </p:txBody>
      </p:sp>
    </p:spTree>
    <p:extLst>
      <p:ext uri="{BB962C8B-B14F-4D97-AF65-F5344CB8AC3E}">
        <p14:creationId xmlns:p14="http://schemas.microsoft.com/office/powerpoint/2010/main" val="79415108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87901467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normAutofit/>
          </a:bodyPr>
          <a:lstStyle/>
          <a:p>
            <a:r>
              <a:rPr lang="ar-EG" dirty="0"/>
              <a:t>وأيضًا فلنسأل الله ضابط الكل أبا ربنا وإلهنا ومخلصنا يسوع المسيح نسأل ونطلب من صلاحك يا محب البشر أذكر يا رب اجتماعاتنا</a:t>
            </a:r>
          </a:p>
        </p:txBody>
      </p:sp>
    </p:spTree>
    <p:extLst>
      <p:ext uri="{BB962C8B-B14F-4D97-AF65-F5344CB8AC3E}">
        <p14:creationId xmlns:p14="http://schemas.microsoft.com/office/powerpoint/2010/main" val="311191053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lstStyle/>
          <a:p>
            <a:r>
              <a:rPr lang="ar-EG" dirty="0">
                <a:solidFill>
                  <a:schemeClr val="bg1"/>
                </a:solidFill>
              </a:rPr>
              <a:t>صلوا من أجل هذه الكنيسة المقدسة واجتماعاتنا</a:t>
            </a:r>
          </a:p>
        </p:txBody>
      </p:sp>
    </p:spTree>
    <p:extLst>
      <p:ext uri="{BB962C8B-B14F-4D97-AF65-F5344CB8AC3E}">
        <p14:creationId xmlns:p14="http://schemas.microsoft.com/office/powerpoint/2010/main" val="6723433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23478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176841086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lstStyle/>
          <a:p>
            <a:r>
              <a:rPr lang="ar-EG" dirty="0"/>
              <a:t>أعط أن تكون لنا بغير مانع ولا عائق لنصنعها كمشيئتك المقدسة الطوباوية بيوت صلاة بيوت طهارة بيوت بركة أنعم بها علينا يا رب وعلى عبيدك الآتيين بعدنا إلى الأبد</a:t>
            </a:r>
          </a:p>
        </p:txBody>
      </p:sp>
    </p:spTree>
    <p:extLst>
      <p:ext uri="{BB962C8B-B14F-4D97-AF65-F5344CB8AC3E}">
        <p14:creationId xmlns:p14="http://schemas.microsoft.com/office/powerpoint/2010/main" val="10190850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lstStyle/>
          <a:p>
            <a:r>
              <a:rPr lang="ar-EG" dirty="0"/>
              <a:t>عبادة الأوثان بالكمال إقلعها من العالم الشيطان وكل قواته الشريرة اسحقهم وأذلهم تحت أقدامنا بسرعة الشكوك وفاعلوها أبطلهم ولينقضي إفتراق فساد البدع أعداء كنيستك المقدسة يا رب مثل كل زمان</a:t>
            </a:r>
          </a:p>
        </p:txBody>
      </p:sp>
    </p:spTree>
    <p:extLst>
      <p:ext uri="{BB962C8B-B14F-4D97-AF65-F5344CB8AC3E}">
        <p14:creationId xmlns:p14="http://schemas.microsoft.com/office/powerpoint/2010/main" val="16990245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391795-3C74-395D-5C78-784300B8F8E2}"/>
              </a:ext>
            </a:extLst>
          </p:cNvPr>
          <p:cNvSpPr>
            <a:spLocks noGrp="1"/>
          </p:cNvSpPr>
          <p:nvPr>
            <p:ph type="body" sz="quarter" idx="10"/>
          </p:nvPr>
        </p:nvSpPr>
        <p:spPr/>
        <p:txBody>
          <a:bodyPr/>
          <a:lstStyle/>
          <a:p>
            <a:r>
              <a:rPr lang="ar-EG" dirty="0"/>
              <a:t>والآن أذلهم حل تعاظمهم عرفهم ضعفهم سريعًا أبطل حسدهم وسعايتهم وجنونهم وشرهم ونميمتهم التي يصنعونها فينا يا رب إجعلهم كلهم كلا شيء وبدد مشورتهم يا الله الذي بدد مشورة أخيتوفل</a:t>
            </a:r>
          </a:p>
        </p:txBody>
      </p:sp>
    </p:spTree>
    <p:extLst>
      <p:ext uri="{BB962C8B-B14F-4D97-AF65-F5344CB8AC3E}">
        <p14:creationId xmlns:p14="http://schemas.microsoft.com/office/powerpoint/2010/main" val="227790646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أمين 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أمين 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81722510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882A1A-448E-14EE-717A-9641080E3F82}"/>
              </a:ext>
            </a:extLst>
          </p:cNvPr>
          <p:cNvSpPr>
            <a:spLocks noGrp="1"/>
          </p:cNvSpPr>
          <p:nvPr>
            <p:ph type="body" sz="quarter" idx="10"/>
          </p:nvPr>
        </p:nvSpPr>
        <p:spPr/>
        <p:txBody>
          <a:bodyPr/>
          <a:lstStyle/>
          <a:p>
            <a:r>
              <a:rPr lang="ar-EG" dirty="0"/>
              <a:t>قم أيها الرب الإله وليتفرق جميع اعدائك وليهرب من قدام وجهك كل مبغضي إسمك القدوس قم أيها الرب الإله وليتفرق جميع اعدائك وليهرب من قدام وجهك كل مبغضي إسمك القدوس</a:t>
            </a:r>
          </a:p>
        </p:txBody>
      </p:sp>
    </p:spTree>
    <p:extLst>
      <p:ext uri="{BB962C8B-B14F-4D97-AF65-F5344CB8AC3E}">
        <p14:creationId xmlns:p14="http://schemas.microsoft.com/office/powerpoint/2010/main" val="2671415028"/>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7EF16-5639-664F-DA8C-C1878E91D485}"/>
              </a:ext>
            </a:extLst>
          </p:cNvPr>
          <p:cNvSpPr>
            <a:spLocks noGrp="1"/>
          </p:cNvSpPr>
          <p:nvPr>
            <p:ph type="body" sz="quarter" idx="10"/>
          </p:nvPr>
        </p:nvSpPr>
        <p:spPr/>
        <p:txBody>
          <a:bodyPr/>
          <a:lstStyle/>
          <a:p>
            <a:r>
              <a:rPr lang="ar-EG" sz="4400" b="1" dirty="0">
                <a:ln>
                  <a:solidFill>
                    <a:prstClr val="black"/>
                  </a:solidFill>
                </a:ln>
                <a:solidFill>
                  <a:schemeClr val="bg1"/>
                </a:solidFill>
                <a:latin typeface="Calibri Light"/>
                <a:ea typeface="+mj-ea"/>
                <a:cs typeface="Khalid Art bold" pitchFamily="2" charset="-78"/>
              </a:rPr>
              <a:t>ان صوفيا ثيئو ابروس خومين كيريى اليسون كيريى اليسون خين أو ميثمى </a:t>
            </a:r>
          </a:p>
        </p:txBody>
      </p:sp>
      <p:sp>
        <p:nvSpPr>
          <p:cNvPr id="3" name="Text Placeholder 2">
            <a:extLst>
              <a:ext uri="{FF2B5EF4-FFF2-40B4-BE49-F238E27FC236}">
                <a16:creationId xmlns:a16="http://schemas.microsoft.com/office/drawing/2014/main" id="{F9E720E7-A5D1-8E97-8AF6-466BA02C9E6C}"/>
              </a:ext>
            </a:extLst>
          </p:cNvPr>
          <p:cNvSpPr>
            <a:spLocks noGrp="1"/>
          </p:cNvSpPr>
          <p:nvPr>
            <p:ph type="body" sz="quarter" idx="11"/>
          </p:nvPr>
        </p:nvSpPr>
        <p:spPr/>
        <p:txBody>
          <a:bodyPr>
            <a:normAutofit/>
          </a:bodyPr>
          <a:lstStyle/>
          <a:p>
            <a:r>
              <a:rPr lang="ar-EG" dirty="0">
                <a:solidFill>
                  <a:srgbClr val="FFFF00"/>
                </a:solidFill>
              </a:rPr>
              <a:t>انصتوا بحكمة الله يا رب إرحم يا رب إرحم بالحقيقة آمين</a:t>
            </a:r>
          </a:p>
        </p:txBody>
      </p:sp>
    </p:spTree>
    <p:extLst>
      <p:ext uri="{BB962C8B-B14F-4D97-AF65-F5344CB8AC3E}">
        <p14:creationId xmlns:p14="http://schemas.microsoft.com/office/powerpoint/2010/main" val="85344949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D924BA-0D79-30AE-326D-B22DE16C7D91}"/>
              </a:ext>
            </a:extLst>
          </p:cNvPr>
          <p:cNvSpPr>
            <a:spLocks noGrp="1"/>
          </p:cNvSpPr>
          <p:nvPr>
            <p:ph type="body" sz="quarter" idx="10"/>
          </p:nvPr>
        </p:nvSpPr>
        <p:spPr/>
        <p:txBody>
          <a:bodyPr/>
          <a:lstStyle/>
          <a:p>
            <a:r>
              <a:rPr lang="ar-EG" dirty="0"/>
              <a:t>بالحقيقة نؤمن بإله واحد، الله الآب، ضابط الكل، خالق السماء و الأرض، ما يرى و ما لا يرى. نؤمن برب واحد يسوع المسيح، ابن الله الوحيد، المولود من الآب قبل كل الدهور، نور</a:t>
            </a:r>
          </a:p>
        </p:txBody>
      </p:sp>
    </p:spTree>
    <p:extLst>
      <p:ext uri="{BB962C8B-B14F-4D97-AF65-F5344CB8AC3E}">
        <p14:creationId xmlns:p14="http://schemas.microsoft.com/office/powerpoint/2010/main" val="95224442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6908A9-9B6B-9BBE-6876-74799222A63E}"/>
              </a:ext>
            </a:extLst>
          </p:cNvPr>
          <p:cNvSpPr>
            <a:spLocks noGrp="1"/>
          </p:cNvSpPr>
          <p:nvPr>
            <p:ph type="body" sz="quarter" idx="10"/>
          </p:nvPr>
        </p:nvSpPr>
        <p:spPr/>
        <p:txBody>
          <a:bodyPr/>
          <a:lstStyle/>
          <a:p>
            <a:r>
              <a:rPr lang="ar-EG" dirty="0"/>
              <a:t>من نور، إله حق من إله حق، مولود غير مخلوق، مساو للآب في الجوهر، الذي به كان كل شيء. هذا الذي من أجلنا نحن البشر، و من أجل خلاصنا، نزل من السماء و تجسد من الروح</a:t>
            </a:r>
          </a:p>
        </p:txBody>
      </p:sp>
    </p:spTree>
    <p:extLst>
      <p:ext uri="{BB962C8B-B14F-4D97-AF65-F5344CB8AC3E}">
        <p14:creationId xmlns:p14="http://schemas.microsoft.com/office/powerpoint/2010/main" val="400514293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153B52-81AF-20A3-7727-60EF3406F39E}"/>
              </a:ext>
            </a:extLst>
          </p:cNvPr>
          <p:cNvSpPr>
            <a:spLocks noGrp="1"/>
          </p:cNvSpPr>
          <p:nvPr>
            <p:ph type="body" sz="quarter" idx="10"/>
          </p:nvPr>
        </p:nvSpPr>
        <p:spPr/>
        <p:txBody>
          <a:bodyPr/>
          <a:lstStyle/>
          <a:p>
            <a:pPr algn="ctr"/>
            <a:r>
              <a:rPr lang="ar-SA" sz="4400" b="1" dirty="0">
                <a:solidFill>
                  <a:srgbClr val="FFFF00"/>
                </a:solidFill>
                <a:latin typeface="Helvetica Neue"/>
              </a:rPr>
              <a:t>القدس و من مريم العذراء. تأنس و صلب عنا على عهد بيلاطس البنطي. </a:t>
            </a:r>
            <a:endParaRPr lang="ar-EG" sz="4400" b="1" dirty="0">
              <a:solidFill>
                <a:srgbClr val="FFFF00"/>
              </a:solidFill>
              <a:latin typeface="Helvetica Neue"/>
            </a:endParaRPr>
          </a:p>
          <a:p>
            <a:pPr algn="ctr"/>
            <a:r>
              <a:rPr lang="ar-SA" sz="4400" b="1" dirty="0">
                <a:solidFill>
                  <a:srgbClr val="FFFF00"/>
                </a:solidFill>
                <a:latin typeface="Helvetica Neue"/>
              </a:rPr>
              <a:t>تألم و قبر و قام من بين الأموات في اليوم الثالث كما في الكتب،</a:t>
            </a:r>
            <a:endParaRPr lang="ar-EG" sz="4400" b="1" dirty="0">
              <a:solidFill>
                <a:srgbClr val="FFFF00"/>
              </a:solidFill>
              <a:latin typeface="Helvetica Neue"/>
            </a:endParaRPr>
          </a:p>
          <a:p>
            <a:pPr algn="ctr"/>
            <a:r>
              <a:rPr lang="ar-SA" sz="4400" b="1" dirty="0">
                <a:solidFill>
                  <a:srgbClr val="FFFF00"/>
                </a:solidFill>
                <a:latin typeface="Helvetica Neue"/>
              </a:rPr>
              <a:t> و صعد إلى السموات، و جلس عن يمين</a:t>
            </a:r>
            <a:endParaRPr lang="ar-EG" sz="4400" b="1" dirty="0">
              <a:ln>
                <a:solidFill>
                  <a:prstClr val="black"/>
                </a:solidFill>
              </a:ln>
              <a:solidFill>
                <a:srgbClr val="FFFF00"/>
              </a:solidFill>
              <a:latin typeface="Calibri Light"/>
              <a:cs typeface="Khalid Art bold" pitchFamily="2" charset="-78"/>
            </a:endParaRPr>
          </a:p>
        </p:txBody>
      </p:sp>
    </p:spTree>
    <p:extLst>
      <p:ext uri="{BB962C8B-B14F-4D97-AF65-F5344CB8AC3E}">
        <p14:creationId xmlns:p14="http://schemas.microsoft.com/office/powerpoint/2010/main" val="21671627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BC25E7-1EA5-B9E8-BBDE-18CC66F427A8}"/>
              </a:ext>
            </a:extLst>
          </p:cNvPr>
          <p:cNvSpPr>
            <a:spLocks noGrp="1"/>
          </p:cNvSpPr>
          <p:nvPr>
            <p:ph type="body" sz="quarter" idx="10"/>
          </p:nvPr>
        </p:nvSpPr>
        <p:spPr/>
        <p:txBody>
          <a:bodyPr/>
          <a:lstStyle/>
          <a:p>
            <a:r>
              <a:rPr lang="ar-EG" dirty="0"/>
              <a:t>أبيه، وأيضًا يأتي في مجده ليدين الأحياء و الأموات، الذي ليس لملكه انقضاء.</a:t>
            </a:r>
          </a:p>
        </p:txBody>
      </p:sp>
    </p:spTree>
    <p:extLst>
      <p:ext uri="{BB962C8B-B14F-4D97-AF65-F5344CB8AC3E}">
        <p14:creationId xmlns:p14="http://schemas.microsoft.com/office/powerpoint/2010/main" val="2857744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t>ذوكصاصي أوثيوس إيمون ,قدوس قدوس .</a:t>
            </a:r>
          </a:p>
          <a:p>
            <a:r>
              <a:rPr lang="ar-EG" dirty="0"/>
              <a:t> فصل من بشارة معلمنا متي البشير بركاته على جميعنا آمين.</a:t>
            </a:r>
            <a:endParaRPr lang="en-US" dirty="0"/>
          </a:p>
        </p:txBody>
      </p:sp>
    </p:spTree>
    <p:extLst>
      <p:ext uri="{BB962C8B-B14F-4D97-AF65-F5344CB8AC3E}">
        <p14:creationId xmlns:p14="http://schemas.microsoft.com/office/powerpoint/2010/main" val="165551414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53AC91-51AE-ED33-1B07-EF904C06D299}"/>
              </a:ext>
            </a:extLst>
          </p:cNvPr>
          <p:cNvSpPr>
            <a:spLocks noGrp="1"/>
          </p:cNvSpPr>
          <p:nvPr>
            <p:ph type="body" sz="quarter" idx="10"/>
          </p:nvPr>
        </p:nvSpPr>
        <p:spPr/>
        <p:txBody>
          <a:bodyPr/>
          <a:lstStyle/>
          <a:p>
            <a:r>
              <a:rPr lang="ar-EG" dirty="0"/>
              <a:t>نعم نؤمن بالروح القدس، الرب المحيي المنبثق من الآب.</a:t>
            </a:r>
          </a:p>
          <a:p>
            <a:r>
              <a:rPr lang="ar-EG" dirty="0"/>
              <a:t> نسجد له و نمجده مع الآب والابن، الناطق في الأنبياء. </a:t>
            </a:r>
          </a:p>
        </p:txBody>
      </p:sp>
    </p:spTree>
    <p:extLst>
      <p:ext uri="{BB962C8B-B14F-4D97-AF65-F5344CB8AC3E}">
        <p14:creationId xmlns:p14="http://schemas.microsoft.com/office/powerpoint/2010/main" val="169669339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397000" y="0"/>
            <a:ext cx="11531600" cy="1015663"/>
          </a:xfrm>
          <a:prstGeom prst="rect">
            <a:avLst/>
          </a:prstGeom>
        </p:spPr>
        <p:txBody>
          <a:bodyPr wrap="square">
            <a:spAutoFit/>
          </a:bodyPr>
          <a:lstStyle/>
          <a:p>
            <a:pPr algn="ctr"/>
            <a:r>
              <a:rPr lang="ar-EG" sz="6000" b="1" dirty="0">
                <a:ln>
                  <a:solidFill>
                    <a:prstClr val="black"/>
                  </a:solidFill>
                </a:ln>
                <a:solidFill>
                  <a:srgbClr val="FFFF00"/>
                </a:solidFill>
                <a:latin typeface="Calibri Light"/>
                <a:ea typeface="+mj-ea"/>
                <a:cs typeface="Khalid Art bold" pitchFamily="2" charset="-78"/>
              </a:rPr>
              <a:t> </a:t>
            </a:r>
          </a:p>
        </p:txBody>
      </p:sp>
      <p:sp>
        <p:nvSpPr>
          <p:cNvPr id="5" name="Text Placeholder 4">
            <a:extLst>
              <a:ext uri="{FF2B5EF4-FFF2-40B4-BE49-F238E27FC236}">
                <a16:creationId xmlns:a16="http://schemas.microsoft.com/office/drawing/2014/main" id="{3C4B35C8-A42D-2FF6-CF65-8D69D6C60ED3}"/>
              </a:ext>
            </a:extLst>
          </p:cNvPr>
          <p:cNvSpPr>
            <a:spLocks noGrp="1"/>
          </p:cNvSpPr>
          <p:nvPr>
            <p:ph type="body" sz="quarter" idx="10"/>
          </p:nvPr>
        </p:nvSpPr>
        <p:spPr/>
        <p:txBody>
          <a:bodyPr/>
          <a:lstStyle/>
          <a:p>
            <a:r>
              <a:rPr lang="ar-EG" dirty="0"/>
              <a:t>وبكنيسة واحدة مقدسة جامعة رسولية. و نعترف بمعمودية واحدة لمغفرة الخطايا. و ننتظر قيامة الأموات و حياة الدهر الآتي. آمين.</a:t>
            </a:r>
          </a:p>
        </p:txBody>
      </p:sp>
    </p:spTree>
    <p:extLst>
      <p:ext uri="{BB962C8B-B14F-4D97-AF65-F5344CB8AC3E}">
        <p14:creationId xmlns:p14="http://schemas.microsoft.com/office/powerpoint/2010/main" val="140980889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C042748-CAD8-1BB9-5085-9F9D4B652DC7}"/>
              </a:ext>
            </a:extLst>
          </p:cNvPr>
          <p:cNvSpPr>
            <a:spLocks noGrp="1"/>
          </p:cNvSpPr>
          <p:nvPr>
            <p:ph type="body" sz="quarter" idx="10"/>
          </p:nvPr>
        </p:nvSpPr>
        <p:spPr/>
        <p:txBody>
          <a:bodyPr>
            <a:normAutofit/>
          </a:bodyPr>
          <a:lstStyle/>
          <a:p>
            <a:r>
              <a:rPr lang="ar-EG" dirty="0"/>
              <a:t>تين جوشت إيفول خا إتهى إن تى آناسطاسيس انتى نى يفموؤوت نيم بى أونخ انتى بى ايئون اسنيو، أمين</a:t>
            </a:r>
            <a:endParaRPr lang="en-US" dirty="0"/>
          </a:p>
        </p:txBody>
      </p:sp>
      <p:sp>
        <p:nvSpPr>
          <p:cNvPr id="5" name="Text Placeholder 4">
            <a:extLst>
              <a:ext uri="{FF2B5EF4-FFF2-40B4-BE49-F238E27FC236}">
                <a16:creationId xmlns:a16="http://schemas.microsoft.com/office/drawing/2014/main" id="{0D9C133F-8EB7-BABD-6682-52E9A55C4C36}"/>
              </a:ext>
            </a:extLst>
          </p:cNvPr>
          <p:cNvSpPr>
            <a:spLocks noGrp="1"/>
          </p:cNvSpPr>
          <p:nvPr>
            <p:ph type="body" sz="quarter" idx="11"/>
          </p:nvPr>
        </p:nvSpPr>
        <p:spPr/>
        <p:txBody>
          <a:bodyPr>
            <a:normAutofit/>
          </a:bodyPr>
          <a:lstStyle/>
          <a:p>
            <a:r>
              <a:rPr lang="ar-EG" dirty="0"/>
              <a:t>وننتظر قيامة الأموات وحياة الدهر الآتي، أمين</a:t>
            </a:r>
            <a:endParaRPr lang="en-US" dirty="0"/>
          </a:p>
        </p:txBody>
      </p:sp>
    </p:spTree>
    <p:extLst>
      <p:ext uri="{BB962C8B-B14F-4D97-AF65-F5344CB8AC3E}">
        <p14:creationId xmlns:p14="http://schemas.microsoft.com/office/powerpoint/2010/main" val="238705217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2F242B-6E25-1FD0-1ECA-42250CFAC9A4}"/>
              </a:ext>
            </a:extLst>
          </p:cNvPr>
          <p:cNvSpPr>
            <a:spLocks noGrp="1"/>
          </p:cNvSpPr>
          <p:nvPr>
            <p:ph type="body" sz="quarter" idx="10"/>
          </p:nvPr>
        </p:nvSpPr>
        <p:spPr/>
        <p:txBody>
          <a:bodyPr/>
          <a:lstStyle/>
          <a:p>
            <a:r>
              <a:rPr lang="ar-EG" dirty="0"/>
              <a:t> يقول الكاهن</a:t>
            </a:r>
          </a:p>
          <a:p>
            <a:r>
              <a:rPr lang="ar-EG" dirty="0"/>
              <a:t> صـــل                 </a:t>
            </a:r>
            <a:r>
              <a:rPr lang="ar-EG" dirty="0">
                <a:solidFill>
                  <a:schemeClr val="bg1"/>
                </a:solidFill>
              </a:rPr>
              <a:t>إِشــــلـــيـــــل</a:t>
            </a:r>
          </a:p>
          <a:p>
            <a:endParaRPr lang="en-US" dirty="0"/>
          </a:p>
        </p:txBody>
      </p:sp>
    </p:spTree>
    <p:extLst>
      <p:ext uri="{BB962C8B-B14F-4D97-AF65-F5344CB8AC3E}">
        <p14:creationId xmlns:p14="http://schemas.microsoft.com/office/powerpoint/2010/main" val="128803741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14617698" cy="707886"/>
          </a:xfrm>
          <a:prstGeom prst="rect">
            <a:avLst/>
          </a:prstGeom>
        </p:spPr>
        <p:txBody>
          <a:bodyPr wrap="square">
            <a:spAutoFit/>
          </a:bodyPr>
          <a:lstStyle/>
          <a:p>
            <a:pPr algn="ctr"/>
            <a:r>
              <a:rPr lang="ar-EG" sz="4000" b="1" dirty="0">
                <a:ln>
                  <a:solidFill>
                    <a:prstClr val="black"/>
                  </a:solidFill>
                </a:ln>
                <a:solidFill>
                  <a:srgbClr val="FFFF00"/>
                </a:solidFill>
                <a:latin typeface="Calibri Light"/>
                <a:cs typeface="Khalid Art bold" pitchFamily="2" charset="-78"/>
              </a:rPr>
              <a:t>يقول الشماس</a:t>
            </a:r>
          </a:p>
        </p:txBody>
      </p:sp>
      <p:sp>
        <p:nvSpPr>
          <p:cNvPr id="3" name="Text Placeholder 2">
            <a:extLst>
              <a:ext uri="{FF2B5EF4-FFF2-40B4-BE49-F238E27FC236}">
                <a16:creationId xmlns:a16="http://schemas.microsoft.com/office/drawing/2014/main" id="{7D511D7D-C07A-8C6D-C7EE-01DD46A538F0}"/>
              </a:ext>
            </a:extLst>
          </p:cNvPr>
          <p:cNvSpPr>
            <a:spLocks noGrp="1"/>
          </p:cNvSpPr>
          <p:nvPr>
            <p:ph type="body" sz="quarter" idx="10"/>
          </p:nvPr>
        </p:nvSpPr>
        <p:spPr/>
        <p:txBody>
          <a:bodyPr/>
          <a:lstStyle/>
          <a:p>
            <a:r>
              <a:rPr lang="ar-EG" dirty="0">
                <a:solidFill>
                  <a:schemeClr val="bg1"/>
                </a:solidFill>
              </a:rPr>
              <a:t>إبى إبروس إفكى إسطاثى تى </a:t>
            </a:r>
            <a:endParaRPr lang="en-US" dirty="0">
              <a:solidFill>
                <a:schemeClr val="bg1"/>
              </a:solidFill>
            </a:endParaRPr>
          </a:p>
        </p:txBody>
      </p:sp>
      <p:sp>
        <p:nvSpPr>
          <p:cNvPr id="6" name="Text Placeholder 5">
            <a:extLst>
              <a:ext uri="{FF2B5EF4-FFF2-40B4-BE49-F238E27FC236}">
                <a16:creationId xmlns:a16="http://schemas.microsoft.com/office/drawing/2014/main" id="{50B5386A-51DC-13EA-1DE1-1BE44B3F0EBF}"/>
              </a:ext>
            </a:extLst>
          </p:cNvPr>
          <p:cNvSpPr>
            <a:spLocks noGrp="1"/>
          </p:cNvSpPr>
          <p:nvPr>
            <p:ph type="body" sz="quarter" idx="11"/>
          </p:nvPr>
        </p:nvSpPr>
        <p:spPr/>
        <p:txBody>
          <a:bodyPr/>
          <a:lstStyle/>
          <a:p>
            <a:r>
              <a:rPr lang="ar-EG" dirty="0"/>
              <a:t>للصلاة قفوا</a:t>
            </a:r>
            <a:endParaRPr lang="en-US" dirty="0"/>
          </a:p>
        </p:txBody>
      </p:sp>
    </p:spTree>
    <p:extLst>
      <p:ext uri="{BB962C8B-B14F-4D97-AF65-F5344CB8AC3E}">
        <p14:creationId xmlns:p14="http://schemas.microsoft.com/office/powerpoint/2010/main" val="435091471"/>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244A83-84F9-6FD9-5264-1E1588557478}"/>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إيرينــــي باســــــي</a:t>
            </a:r>
            <a:endParaRPr lang="en-US" dirty="0"/>
          </a:p>
        </p:txBody>
      </p:sp>
      <p:sp>
        <p:nvSpPr>
          <p:cNvPr id="5" name="Text Placeholder 4">
            <a:extLst>
              <a:ext uri="{FF2B5EF4-FFF2-40B4-BE49-F238E27FC236}">
                <a16:creationId xmlns:a16="http://schemas.microsoft.com/office/drawing/2014/main" id="{B41D9828-FE73-8EC2-C80F-D85C2640ACF9}"/>
              </a:ext>
            </a:extLst>
          </p:cNvPr>
          <p:cNvSpPr>
            <a:spLocks noGrp="1"/>
          </p:cNvSpPr>
          <p:nvPr>
            <p:ph type="body" sz="quarter" idx="11"/>
          </p:nvPr>
        </p:nvSpPr>
        <p:spPr/>
        <p:txBody>
          <a:bodyPr/>
          <a:lstStyle/>
          <a:p>
            <a:r>
              <a:rPr lang="ar-SA" sz="4400" b="1" dirty="0">
                <a:solidFill>
                  <a:srgbClr val="FFFF00"/>
                </a:solidFill>
                <a:cs typeface="Khalid Art bold" pitchFamily="2" charset="-78"/>
              </a:rPr>
              <a:t>السلام للكــل</a:t>
            </a:r>
            <a:endParaRPr lang="en-US" dirty="0"/>
          </a:p>
        </p:txBody>
      </p:sp>
      <p:sp>
        <p:nvSpPr>
          <p:cNvPr id="8" name="Text Box 3">
            <a:extLst>
              <a:ext uri="{FF2B5EF4-FFF2-40B4-BE49-F238E27FC236}">
                <a16:creationId xmlns:a16="http://schemas.microsoft.com/office/drawing/2014/main" id="{6F65C97E-1FF8-775B-6B94-8D8EA519448A}"/>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الكاهن</a:t>
            </a:r>
          </a:p>
        </p:txBody>
      </p:sp>
    </p:spTree>
    <p:extLst>
      <p:ext uri="{BB962C8B-B14F-4D97-AF65-F5344CB8AC3E}">
        <p14:creationId xmlns:p14="http://schemas.microsoft.com/office/powerpoint/2010/main" val="373841063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كـــيطو بنفماتـــــي</a:t>
            </a:r>
            <a:r>
              <a:rPr lang="ar-EG" sz="4400" b="1" dirty="0">
                <a:solidFill>
                  <a:schemeClr val="bg1"/>
                </a:solidFill>
                <a:cs typeface="Khalid Art bold" pitchFamily="2" charset="-78"/>
              </a:rPr>
              <a:t> سو</a:t>
            </a:r>
            <a:endParaRPr lang="ar-EG" sz="4000" dirty="0">
              <a:cs typeface="Khalid Art bold" pitchFamily="2" charset="-78"/>
            </a:endParaRP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ولروحك أيضاً</a:t>
            </a:r>
            <a:endParaRPr lang="en-US" dirty="0"/>
          </a:p>
        </p:txBody>
      </p:sp>
      <p:sp>
        <p:nvSpPr>
          <p:cNvPr id="8" name="Text Box 3">
            <a:extLst>
              <a:ext uri="{FF2B5EF4-FFF2-40B4-BE49-F238E27FC236}">
                <a16:creationId xmlns:a16="http://schemas.microsoft.com/office/drawing/2014/main" id="{CB9DF81D-6374-FF00-43CD-8E0B4E4D2F39}"/>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
        <p:nvSpPr>
          <p:cNvPr id="2" name="TextBox 1">
            <a:extLst>
              <a:ext uri="{FF2B5EF4-FFF2-40B4-BE49-F238E27FC236}">
                <a16:creationId xmlns:a16="http://schemas.microsoft.com/office/drawing/2014/main" id="{F0590445-3A56-8E4F-C54C-CA6FD859D3A4}"/>
              </a:ext>
            </a:extLst>
          </p:cNvPr>
          <p:cNvSpPr txBox="1"/>
          <p:nvPr/>
        </p:nvSpPr>
        <p:spPr>
          <a:xfrm>
            <a:off x="0" y="2095772"/>
            <a:ext cx="1186543" cy="276999"/>
          </a:xfrm>
          <a:prstGeom prst="rect">
            <a:avLst/>
          </a:prstGeom>
          <a:noFill/>
        </p:spPr>
        <p:txBody>
          <a:bodyPr wrap="none" rtlCol="0">
            <a:spAutoFit/>
          </a:bodyPr>
          <a:lstStyle/>
          <a:p>
            <a:r>
              <a:rPr lang="ar-EG" sz="1200" dirty="0">
                <a:hlinkClick r:id="rId2" action="ppaction://hlinksldjump">
                  <a:extLst>
                    <a:ext uri="{A12FA001-AC4F-418D-AE19-62706E023703}">
                      <ahyp:hlinkClr xmlns:ahyp="http://schemas.microsoft.com/office/drawing/2018/hyperlinkcolor" val="tx"/>
                    </a:ext>
                  </a:extLst>
                </a:hlinkClick>
              </a:rPr>
              <a:t>أيها المسيح إلهنا (غ)</a:t>
            </a:r>
            <a:endParaRPr lang="ar-EG" sz="1200" dirty="0"/>
          </a:p>
        </p:txBody>
      </p:sp>
      <p:sp>
        <p:nvSpPr>
          <p:cNvPr id="7" name="TextBox 6">
            <a:extLst>
              <a:ext uri="{FF2B5EF4-FFF2-40B4-BE49-F238E27FC236}">
                <a16:creationId xmlns:a16="http://schemas.microsoft.com/office/drawing/2014/main" id="{FA8F34B5-9D43-DADE-4CA6-D26A8E463BF4}"/>
              </a:ext>
            </a:extLst>
          </p:cNvPr>
          <p:cNvSpPr txBox="1"/>
          <p:nvPr/>
        </p:nvSpPr>
        <p:spPr>
          <a:xfrm>
            <a:off x="1186543" y="2095772"/>
            <a:ext cx="1375698" cy="276999"/>
          </a:xfrm>
          <a:prstGeom prst="rect">
            <a:avLst/>
          </a:prstGeom>
          <a:noFill/>
        </p:spPr>
        <p:txBody>
          <a:bodyPr wrap="none" rtlCol="0">
            <a:spAutoFit/>
          </a:bodyPr>
          <a:lstStyle/>
          <a:p>
            <a:r>
              <a:rPr lang="ar-EG" sz="1200" dirty="0">
                <a:hlinkClick r:id="rId3" action="ppaction://hlinksldjump">
                  <a:extLst>
                    <a:ext uri="{A12FA001-AC4F-418D-AE19-62706E023703}">
                      <ahyp:hlinkClr xmlns:ahyp="http://schemas.microsoft.com/office/drawing/2018/hyperlinkcolor" val="tx"/>
                    </a:ext>
                  </a:extLst>
                </a:hlinkClick>
              </a:rPr>
              <a:t>أيها الكائن الذي كان (غ)</a:t>
            </a:r>
            <a:endParaRPr lang="ar-EG" sz="1200" dirty="0"/>
          </a:p>
        </p:txBody>
      </p:sp>
      <p:sp>
        <p:nvSpPr>
          <p:cNvPr id="9" name="TextBox 8">
            <a:extLst>
              <a:ext uri="{FF2B5EF4-FFF2-40B4-BE49-F238E27FC236}">
                <a16:creationId xmlns:a16="http://schemas.microsoft.com/office/drawing/2014/main" id="{9B9A6165-62D2-24AB-A347-37AEA3397673}"/>
              </a:ext>
            </a:extLst>
          </p:cNvPr>
          <p:cNvSpPr txBox="1"/>
          <p:nvPr/>
        </p:nvSpPr>
        <p:spPr>
          <a:xfrm>
            <a:off x="5933150" y="2099489"/>
            <a:ext cx="1367682" cy="276999"/>
          </a:xfrm>
          <a:prstGeom prst="rect">
            <a:avLst/>
          </a:prstGeom>
          <a:noFill/>
        </p:spPr>
        <p:txBody>
          <a:bodyPr wrap="none" rtlCol="0">
            <a:spAutoFit/>
          </a:bodyPr>
          <a:lstStyle/>
          <a:p>
            <a:r>
              <a:rPr lang="ar-EG" sz="1200" dirty="0">
                <a:hlinkClick r:id="rId4" action="ppaction://hlinksldjump">
                  <a:extLst>
                    <a:ext uri="{A12FA001-AC4F-418D-AE19-62706E023703}">
                      <ahyp:hlinkClr xmlns:ahyp="http://schemas.microsoft.com/office/drawing/2018/hyperlinkcolor" val="tx"/>
                    </a:ext>
                  </a:extLst>
                </a:hlinkClick>
              </a:rPr>
              <a:t>يا الله العظيم الأبدي (ب)</a:t>
            </a:r>
            <a:endParaRPr lang="ar-EG" sz="1200" dirty="0"/>
          </a:p>
        </p:txBody>
      </p:sp>
      <p:sp>
        <p:nvSpPr>
          <p:cNvPr id="11" name="TextBox 10">
            <a:extLst>
              <a:ext uri="{FF2B5EF4-FFF2-40B4-BE49-F238E27FC236}">
                <a16:creationId xmlns:a16="http://schemas.microsoft.com/office/drawing/2014/main" id="{B40FA523-771D-8A3A-A378-94283F9FA55F}"/>
              </a:ext>
            </a:extLst>
          </p:cNvPr>
          <p:cNvSpPr txBox="1"/>
          <p:nvPr/>
        </p:nvSpPr>
        <p:spPr>
          <a:xfrm>
            <a:off x="7300832" y="2085733"/>
            <a:ext cx="1250663" cy="276999"/>
          </a:xfrm>
          <a:prstGeom prst="rect">
            <a:avLst/>
          </a:prstGeom>
          <a:noFill/>
        </p:spPr>
        <p:txBody>
          <a:bodyPr wrap="none" rtlCol="0">
            <a:spAutoFit/>
          </a:bodyPr>
          <a:lstStyle/>
          <a:p>
            <a:r>
              <a:rPr lang="ar-EG" sz="1200" dirty="0">
                <a:hlinkClick r:id="rId5" action="ppaction://hlinksldjump">
                  <a:extLst>
                    <a:ext uri="{A12FA001-AC4F-418D-AE19-62706E023703}">
                      <ahyp:hlinkClr xmlns:ahyp="http://schemas.microsoft.com/office/drawing/2018/hyperlinkcolor" val="tx"/>
                    </a:ext>
                  </a:extLst>
                </a:hlinkClick>
              </a:rPr>
              <a:t>عالٍ فوق كل قوة (ب)</a:t>
            </a:r>
            <a:endParaRPr lang="ar-EG" sz="1200" dirty="0"/>
          </a:p>
        </p:txBody>
      </p:sp>
      <p:sp>
        <p:nvSpPr>
          <p:cNvPr id="12" name="TextBox 11">
            <a:extLst>
              <a:ext uri="{FF2B5EF4-FFF2-40B4-BE49-F238E27FC236}">
                <a16:creationId xmlns:a16="http://schemas.microsoft.com/office/drawing/2014/main" id="{0629A15E-E689-EAE7-CF46-63045EF81B2B}"/>
              </a:ext>
            </a:extLst>
          </p:cNvPr>
          <p:cNvSpPr txBox="1"/>
          <p:nvPr/>
        </p:nvSpPr>
        <p:spPr>
          <a:xfrm>
            <a:off x="12311936" y="2093665"/>
            <a:ext cx="1119217" cy="276999"/>
          </a:xfrm>
          <a:prstGeom prst="rect">
            <a:avLst/>
          </a:prstGeom>
          <a:noFill/>
        </p:spPr>
        <p:txBody>
          <a:bodyPr wrap="none" rtlCol="0">
            <a:spAutoFit/>
          </a:bodyPr>
          <a:lstStyle/>
          <a:p>
            <a:r>
              <a:rPr lang="ar-EG" sz="1200" dirty="0">
                <a:hlinkClick r:id="rId6" action="ppaction://hlinksldjump">
                  <a:extLst>
                    <a:ext uri="{A12FA001-AC4F-418D-AE19-62706E023703}">
                      <ahyp:hlinkClr xmlns:ahyp="http://schemas.microsoft.com/office/drawing/2018/hyperlinkcolor" val="tx"/>
                    </a:ext>
                  </a:extLst>
                </a:hlinkClick>
              </a:rPr>
              <a:t>يا رئيس الحياة (ك)</a:t>
            </a:r>
            <a:endParaRPr lang="ar-EG" sz="1200" dirty="0"/>
          </a:p>
        </p:txBody>
      </p:sp>
      <p:sp>
        <p:nvSpPr>
          <p:cNvPr id="13" name="TextBox 12">
            <a:extLst>
              <a:ext uri="{FF2B5EF4-FFF2-40B4-BE49-F238E27FC236}">
                <a16:creationId xmlns:a16="http://schemas.microsoft.com/office/drawing/2014/main" id="{4EF68024-BBEB-D0AF-6921-7F2DDD7A3E93}"/>
              </a:ext>
            </a:extLst>
          </p:cNvPr>
          <p:cNvSpPr txBox="1"/>
          <p:nvPr/>
        </p:nvSpPr>
        <p:spPr>
          <a:xfrm>
            <a:off x="13431155" y="2093665"/>
            <a:ext cx="1005403" cy="276999"/>
          </a:xfrm>
          <a:prstGeom prst="rect">
            <a:avLst/>
          </a:prstGeom>
          <a:noFill/>
        </p:spPr>
        <p:txBody>
          <a:bodyPr wrap="none" rtlCol="0">
            <a:spAutoFit/>
          </a:bodyPr>
          <a:lstStyle/>
          <a:p>
            <a:r>
              <a:rPr lang="ar-EG" sz="1200" dirty="0">
                <a:hlinkClick r:id="rId7" action="ppaction://hlinksldjump">
                  <a:extLst>
                    <a:ext uri="{A12FA001-AC4F-418D-AE19-62706E023703}">
                      <ahyp:hlinkClr xmlns:ahyp="http://schemas.microsoft.com/office/drawing/2018/hyperlinkcolor" val="tx"/>
                    </a:ext>
                  </a:extLst>
                </a:hlinkClick>
              </a:rPr>
              <a:t>يا إله المحبة (ك)</a:t>
            </a:r>
            <a:endParaRPr lang="ar-EG" sz="1200" dirty="0"/>
          </a:p>
        </p:txBody>
      </p:sp>
    </p:spTree>
    <p:extLst>
      <p:ext uri="{BB962C8B-B14F-4D97-AF65-F5344CB8AC3E}">
        <p14:creationId xmlns:p14="http://schemas.microsoft.com/office/powerpoint/2010/main" val="37272292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6" name="Text Placeholder 5">
            <a:extLst>
              <a:ext uri="{FF2B5EF4-FFF2-40B4-BE49-F238E27FC236}">
                <a16:creationId xmlns:a16="http://schemas.microsoft.com/office/drawing/2014/main" id="{C4880A56-3D41-AFEE-6ADF-13DCAFF805F5}"/>
              </a:ext>
            </a:extLst>
          </p:cNvPr>
          <p:cNvSpPr>
            <a:spLocks noGrp="1"/>
          </p:cNvSpPr>
          <p:nvPr>
            <p:ph type="body" sz="quarter" idx="10"/>
          </p:nvPr>
        </p:nvSpPr>
        <p:spPr/>
        <p:txBody>
          <a:bodyPr>
            <a:normAutofit/>
          </a:bodyPr>
          <a:lstStyle/>
          <a:p>
            <a:r>
              <a:rPr lang="ar-EG" b="1" dirty="0">
                <a:solidFill>
                  <a:srgbClr val="FFFF00"/>
                </a:solidFill>
                <a:cs typeface="Khalid Art bold" pitchFamily="2" charset="-78"/>
              </a:rPr>
              <a:t>يا الله العظيم الأبدي الذي جبل الإنسان على غير فساد</a:t>
            </a:r>
          </a:p>
        </p:txBody>
      </p:sp>
      <p:sp>
        <p:nvSpPr>
          <p:cNvPr id="8" name="Text Placeholder 7">
            <a:extLst>
              <a:ext uri="{FF2B5EF4-FFF2-40B4-BE49-F238E27FC236}">
                <a16:creationId xmlns:a16="http://schemas.microsoft.com/office/drawing/2014/main" id="{CE003C81-F7AB-0A6C-BFA4-02A9CCE9A1C0}"/>
              </a:ext>
            </a:extLst>
          </p:cNvPr>
          <p:cNvSpPr>
            <a:spLocks noGrp="1"/>
          </p:cNvSpPr>
          <p:nvPr>
            <p:ph type="body" sz="quarter" idx="11"/>
          </p:nvPr>
        </p:nvSpPr>
        <p:spPr/>
        <p:txBody>
          <a:bodyPr/>
          <a:lstStyle/>
          <a:p>
            <a:r>
              <a:rPr lang="ar-EG" dirty="0"/>
              <a:t>افنوتي بي نشتي بي شا إنيه في إيطاف كوت امبي رومي إي إهري ايجين تي ميت اتطاكو</a:t>
            </a:r>
          </a:p>
        </p:txBody>
      </p:sp>
    </p:spTree>
    <p:extLst>
      <p:ext uri="{BB962C8B-B14F-4D97-AF65-F5344CB8AC3E}">
        <p14:creationId xmlns:p14="http://schemas.microsoft.com/office/powerpoint/2010/main" val="37272292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6" name="Text Placeholder 5">
            <a:extLst>
              <a:ext uri="{FF2B5EF4-FFF2-40B4-BE49-F238E27FC236}">
                <a16:creationId xmlns:a16="http://schemas.microsoft.com/office/drawing/2014/main" id="{C4880A56-3D41-AFEE-6ADF-13DCAFF805F5}"/>
              </a:ext>
            </a:extLst>
          </p:cNvPr>
          <p:cNvSpPr>
            <a:spLocks noGrp="1"/>
          </p:cNvSpPr>
          <p:nvPr>
            <p:ph type="body" sz="quarter" idx="10"/>
          </p:nvPr>
        </p:nvSpPr>
        <p:spPr/>
        <p:txBody>
          <a:bodyPr>
            <a:normAutofit/>
          </a:bodyPr>
          <a:lstStyle/>
          <a:p>
            <a:r>
              <a:rPr lang="ar-EG" b="1" dirty="0">
                <a:solidFill>
                  <a:srgbClr val="FFFF00"/>
                </a:solidFill>
                <a:cs typeface="Khalid Art bold" pitchFamily="2" charset="-78"/>
              </a:rPr>
              <a:t>والموت الذي دخل إلى العالم بحسد إبليس هدمته</a:t>
            </a:r>
          </a:p>
        </p:txBody>
      </p:sp>
      <p:sp>
        <p:nvSpPr>
          <p:cNvPr id="8" name="Text Placeholder 7">
            <a:extLst>
              <a:ext uri="{FF2B5EF4-FFF2-40B4-BE49-F238E27FC236}">
                <a16:creationId xmlns:a16="http://schemas.microsoft.com/office/drawing/2014/main" id="{CE003C81-F7AB-0A6C-BFA4-02A9CCE9A1C0}"/>
              </a:ext>
            </a:extLst>
          </p:cNvPr>
          <p:cNvSpPr>
            <a:spLocks noGrp="1"/>
          </p:cNvSpPr>
          <p:nvPr>
            <p:ph type="body" sz="quarter" idx="11"/>
          </p:nvPr>
        </p:nvSpPr>
        <p:spPr/>
        <p:txBody>
          <a:bodyPr/>
          <a:lstStyle/>
          <a:p>
            <a:r>
              <a:rPr lang="ar-EG" sz="2800" b="1" dirty="0">
                <a:solidFill>
                  <a:schemeClr val="bg1"/>
                </a:solidFill>
                <a:cs typeface="Khalid Art bold" pitchFamily="2" charset="-78"/>
              </a:rPr>
              <a:t>أووه افمو ايطاف إي ايخون إي بي كوزموس هيتين بي افثونوس انتي بي ذي افولس آك شير شورف</a:t>
            </a:r>
          </a:p>
          <a:p>
            <a:endParaRPr lang="en-US" dirty="0"/>
          </a:p>
        </p:txBody>
      </p:sp>
    </p:spTree>
    <p:extLst>
      <p:ext uri="{BB962C8B-B14F-4D97-AF65-F5344CB8AC3E}">
        <p14:creationId xmlns:p14="http://schemas.microsoft.com/office/powerpoint/2010/main" val="316182746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2" name="Text Placeholder 1">
            <a:extLst>
              <a:ext uri="{FF2B5EF4-FFF2-40B4-BE49-F238E27FC236}">
                <a16:creationId xmlns:a16="http://schemas.microsoft.com/office/drawing/2014/main" id="{8C073DA6-0685-A540-AF44-9461126E8197}"/>
              </a:ext>
            </a:extLst>
          </p:cNvPr>
          <p:cNvSpPr>
            <a:spLocks noGrp="1"/>
          </p:cNvSpPr>
          <p:nvPr>
            <p:ph type="body" sz="quarter" idx="10"/>
          </p:nvPr>
        </p:nvSpPr>
        <p:spPr/>
        <p:txBody>
          <a:bodyPr/>
          <a:lstStyle/>
          <a:p>
            <a:r>
              <a:rPr lang="ar-EG" dirty="0"/>
              <a:t>بالظهور المحيي الذي لابنك الوحيد الجنس ربنا وإلهنا ومخلصنا يسوع المسيح</a:t>
            </a:r>
          </a:p>
        </p:txBody>
      </p:sp>
      <p:sp>
        <p:nvSpPr>
          <p:cNvPr id="3" name="Text Placeholder 2">
            <a:extLst>
              <a:ext uri="{FF2B5EF4-FFF2-40B4-BE49-F238E27FC236}">
                <a16:creationId xmlns:a16="http://schemas.microsoft.com/office/drawing/2014/main" id="{67C8256A-F5D9-A0B8-DADC-11044D39D28F}"/>
              </a:ext>
            </a:extLst>
          </p:cNvPr>
          <p:cNvSpPr>
            <a:spLocks noGrp="1"/>
          </p:cNvSpPr>
          <p:nvPr>
            <p:ph type="body" sz="quarter" idx="11"/>
          </p:nvPr>
        </p:nvSpPr>
        <p:spPr/>
        <p:txBody>
          <a:bodyPr/>
          <a:lstStyle/>
          <a:p>
            <a:r>
              <a:rPr lang="ar-EG" dirty="0"/>
              <a:t>هتين بي أو أونه ايفول انريف تنخو انتى بيك مونوجينيس انشيري بنشويس أووه بنوتي أووه بنسوتير ايسوس بي اخرستوس </a:t>
            </a:r>
          </a:p>
          <a:p>
            <a:endParaRPr lang="en-US" dirty="0"/>
          </a:p>
        </p:txBody>
      </p:sp>
    </p:spTree>
    <p:extLst>
      <p:ext uri="{BB962C8B-B14F-4D97-AF65-F5344CB8AC3E}">
        <p14:creationId xmlns:p14="http://schemas.microsoft.com/office/powerpoint/2010/main" val="1900721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فلما أبصر الجموع صعد إلى الجبل. وعندما جلس تقدم إليه تلاميذه، ففتح فاه وعلمهم قائلا: طوبى للمساكين بالروح، لأن لهم ملكوت السموات. طوبى للحزانى الآن، لأنهم يتعزون. طوبى للودعاء، لأنهم يرثون الأرضَ</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46861"/>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2" name="Text Placeholder 1">
            <a:extLst>
              <a:ext uri="{FF2B5EF4-FFF2-40B4-BE49-F238E27FC236}">
                <a16:creationId xmlns:a16="http://schemas.microsoft.com/office/drawing/2014/main" id="{8C073DA6-0685-A540-AF44-9461126E8197}"/>
              </a:ext>
            </a:extLst>
          </p:cNvPr>
          <p:cNvSpPr>
            <a:spLocks noGrp="1"/>
          </p:cNvSpPr>
          <p:nvPr>
            <p:ph type="body" sz="quarter" idx="10"/>
          </p:nvPr>
        </p:nvSpPr>
        <p:spPr/>
        <p:txBody>
          <a:bodyPr/>
          <a:lstStyle/>
          <a:p>
            <a:r>
              <a:rPr lang="ar-EG" dirty="0"/>
              <a:t>وملأت الأرض من السلام الذي من السموات هذا الذي أجناد الملائكة</a:t>
            </a:r>
          </a:p>
        </p:txBody>
      </p:sp>
      <p:sp>
        <p:nvSpPr>
          <p:cNvPr id="3" name="Text Placeholder 2">
            <a:extLst>
              <a:ext uri="{FF2B5EF4-FFF2-40B4-BE49-F238E27FC236}">
                <a16:creationId xmlns:a16="http://schemas.microsoft.com/office/drawing/2014/main" id="{67C8256A-F5D9-A0B8-DADC-11044D39D28F}"/>
              </a:ext>
            </a:extLst>
          </p:cNvPr>
          <p:cNvSpPr>
            <a:spLocks noGrp="1"/>
          </p:cNvSpPr>
          <p:nvPr>
            <p:ph type="body" sz="quarter" idx="11"/>
          </p:nvPr>
        </p:nvSpPr>
        <p:spPr/>
        <p:txBody>
          <a:bodyPr/>
          <a:lstStyle/>
          <a:p>
            <a:r>
              <a:rPr lang="ar-EG" dirty="0"/>
              <a:t>أوو آك موه إم بي كاهي ايفول خين تي هيريني تي ايفول خين نيفيئووي ثاي إت إيري تي ستراتيا انتى ني أنجيلوس</a:t>
            </a:r>
          </a:p>
          <a:p>
            <a:endParaRPr lang="en-US" dirty="0"/>
          </a:p>
        </p:txBody>
      </p:sp>
    </p:spTree>
    <p:extLst>
      <p:ext uri="{BB962C8B-B14F-4D97-AF65-F5344CB8AC3E}">
        <p14:creationId xmlns:p14="http://schemas.microsoft.com/office/powerpoint/2010/main" val="239600870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2" name="Text Placeholder 1">
            <a:extLst>
              <a:ext uri="{FF2B5EF4-FFF2-40B4-BE49-F238E27FC236}">
                <a16:creationId xmlns:a16="http://schemas.microsoft.com/office/drawing/2014/main" id="{8C073DA6-0685-A540-AF44-9461126E8197}"/>
              </a:ext>
            </a:extLst>
          </p:cNvPr>
          <p:cNvSpPr>
            <a:spLocks noGrp="1"/>
          </p:cNvSpPr>
          <p:nvPr>
            <p:ph type="body" sz="quarter" idx="10"/>
          </p:nvPr>
        </p:nvSpPr>
        <p:spPr/>
        <p:txBody>
          <a:bodyPr/>
          <a:lstStyle/>
          <a:p>
            <a:r>
              <a:rPr lang="ar-EG" dirty="0"/>
              <a:t>يمجودنك به قائلين المجد لله في الأعالي وعلى الأرض السلام وفي الناس المسرة</a:t>
            </a:r>
          </a:p>
        </p:txBody>
      </p:sp>
      <p:sp>
        <p:nvSpPr>
          <p:cNvPr id="3" name="Text Placeholder 2">
            <a:extLst>
              <a:ext uri="{FF2B5EF4-FFF2-40B4-BE49-F238E27FC236}">
                <a16:creationId xmlns:a16="http://schemas.microsoft.com/office/drawing/2014/main" id="{67C8256A-F5D9-A0B8-DADC-11044D39D28F}"/>
              </a:ext>
            </a:extLst>
          </p:cNvPr>
          <p:cNvSpPr>
            <a:spLocks noGrp="1"/>
          </p:cNvSpPr>
          <p:nvPr>
            <p:ph type="body" sz="quarter" idx="11"/>
          </p:nvPr>
        </p:nvSpPr>
        <p:spPr/>
        <p:txBody>
          <a:bodyPr>
            <a:normAutofit lnSpcReduction="10000"/>
          </a:bodyPr>
          <a:lstStyle/>
          <a:p>
            <a:r>
              <a:rPr lang="ar-EG" dirty="0"/>
              <a:t>تي أوأوناك انخيتس افجو امموس جي أوأوأو إم افنوتي خين ني ايتشوسي نيم أو هيريني هيجين بي كاهي نيم أو تيماتي خين ني رومي</a:t>
            </a:r>
          </a:p>
          <a:p>
            <a:endParaRPr lang="en-US" dirty="0"/>
          </a:p>
        </p:txBody>
      </p:sp>
    </p:spTree>
    <p:extLst>
      <p:ext uri="{BB962C8B-B14F-4D97-AF65-F5344CB8AC3E}">
        <p14:creationId xmlns:p14="http://schemas.microsoft.com/office/powerpoint/2010/main" val="296602754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5" name="Text Placeholder 4">
            <a:extLst>
              <a:ext uri="{FF2B5EF4-FFF2-40B4-BE49-F238E27FC236}">
                <a16:creationId xmlns:a16="http://schemas.microsoft.com/office/drawing/2014/main" id="{435FF474-7E71-E8B8-6374-BF0AE50B99EE}"/>
              </a:ext>
            </a:extLst>
          </p:cNvPr>
          <p:cNvSpPr>
            <a:spLocks noGrp="1"/>
          </p:cNvSpPr>
          <p:nvPr>
            <p:ph type="body" sz="quarter" idx="10"/>
          </p:nvPr>
        </p:nvSpPr>
        <p:spPr/>
        <p:txBody>
          <a:bodyPr/>
          <a:lstStyle/>
          <a:p>
            <a:r>
              <a:rPr lang="ar-EG" dirty="0"/>
              <a:t>صلوا من أجل السلام الكامل والمحبة</a:t>
            </a:r>
            <a:br>
              <a:rPr lang="ar-EG" dirty="0"/>
            </a:br>
            <a:r>
              <a:rPr lang="ar-EG" dirty="0"/>
              <a:t> والقبلة الطاهرة الرسولية</a:t>
            </a:r>
          </a:p>
        </p:txBody>
      </p:sp>
    </p:spTree>
    <p:extLst>
      <p:ext uri="{BB962C8B-B14F-4D97-AF65-F5344CB8AC3E}">
        <p14:creationId xmlns:p14="http://schemas.microsoft.com/office/powerpoint/2010/main" val="1496242532"/>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53943"/>
          </a:xfrm>
          <a:prstGeom prst="rect">
            <a:avLst/>
          </a:prstGeom>
        </p:spPr>
        <p:txBody>
          <a:bodyPr wrap="none">
            <a:spAutoFit/>
          </a:bodyPr>
          <a:lstStyle/>
          <a:p>
            <a:endParaRPr lang="ar-EG" dirty="0">
              <a:cs typeface="Khalid Art bold" pitchFamily="2" charset="-78"/>
            </a:endParaRPr>
          </a:p>
        </p:txBody>
      </p:sp>
      <p:sp>
        <p:nvSpPr>
          <p:cNvPr id="10" name="Text Placeholder 9">
            <a:extLst>
              <a:ext uri="{FF2B5EF4-FFF2-40B4-BE49-F238E27FC236}">
                <a16:creationId xmlns:a16="http://schemas.microsoft.com/office/drawing/2014/main" id="{B1D1EA35-0239-B52D-BB2A-3AF44EE77EB5}"/>
              </a:ext>
            </a:extLst>
          </p:cNvPr>
          <p:cNvSpPr>
            <a:spLocks noGrp="1"/>
          </p:cNvSpPr>
          <p:nvPr>
            <p:ph type="body" sz="quarter" idx="10"/>
          </p:nvPr>
        </p:nvSpPr>
        <p:spPr/>
        <p:txBody>
          <a:bodyPr/>
          <a:lstStyle/>
          <a:p>
            <a:r>
              <a:rPr lang="ar-EG" dirty="0"/>
              <a:t>كــيــريــي لــيــســون </a:t>
            </a:r>
            <a:endParaRPr lang="en-US" dirty="0"/>
          </a:p>
        </p:txBody>
      </p:sp>
      <p:sp>
        <p:nvSpPr>
          <p:cNvPr id="11" name="Text Placeholder 10">
            <a:extLst>
              <a:ext uri="{FF2B5EF4-FFF2-40B4-BE49-F238E27FC236}">
                <a16:creationId xmlns:a16="http://schemas.microsoft.com/office/drawing/2014/main" id="{EF2DD2DC-040C-7073-5A15-B7DAF256E053}"/>
              </a:ext>
            </a:extLst>
          </p:cNvPr>
          <p:cNvSpPr>
            <a:spLocks noGrp="1"/>
          </p:cNvSpPr>
          <p:nvPr>
            <p:ph type="body" sz="quarter" idx="11"/>
          </p:nvPr>
        </p:nvSpPr>
        <p:spPr/>
        <p:txBody>
          <a:bodyPr/>
          <a:lstStyle/>
          <a:p>
            <a:r>
              <a:rPr lang="ar-EG" dirty="0"/>
              <a:t>يارب ارحــــــم</a:t>
            </a:r>
            <a:endParaRPr lang="en-US" dirty="0"/>
          </a:p>
        </p:txBody>
      </p:sp>
    </p:spTree>
    <p:extLst>
      <p:ext uri="{BB962C8B-B14F-4D97-AF65-F5344CB8AC3E}">
        <p14:creationId xmlns:p14="http://schemas.microsoft.com/office/powerpoint/2010/main" val="2667507165"/>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408ED76-B990-55CA-525B-4F2BFC498CDF}"/>
              </a:ext>
            </a:extLst>
          </p:cNvPr>
          <p:cNvSpPr>
            <a:spLocks noGrp="1"/>
          </p:cNvSpPr>
          <p:nvPr>
            <p:ph type="body" sz="quarter" idx="10"/>
          </p:nvPr>
        </p:nvSpPr>
        <p:spPr/>
        <p:txBody>
          <a:bodyPr/>
          <a:lstStyle/>
          <a:p>
            <a:r>
              <a:rPr lang="ar-EG" dirty="0"/>
              <a:t>بمسرتك يا الله إملأ قلوبنا من سلامك</a:t>
            </a:r>
            <a:endParaRPr lang="en-US" dirty="0"/>
          </a:p>
        </p:txBody>
      </p:sp>
      <p:sp>
        <p:nvSpPr>
          <p:cNvPr id="11" name="Text Placeholder 10">
            <a:extLst>
              <a:ext uri="{FF2B5EF4-FFF2-40B4-BE49-F238E27FC236}">
                <a16:creationId xmlns:a16="http://schemas.microsoft.com/office/drawing/2014/main" id="{1DE241F4-3EFF-EFF5-F434-BD160E1C616E}"/>
              </a:ext>
            </a:extLst>
          </p:cNvPr>
          <p:cNvSpPr>
            <a:spLocks noGrp="1"/>
          </p:cNvSpPr>
          <p:nvPr>
            <p:ph type="body" sz="quarter" idx="11"/>
          </p:nvPr>
        </p:nvSpPr>
        <p:spPr/>
        <p:txBody>
          <a:bodyPr/>
          <a:lstStyle/>
          <a:p>
            <a:r>
              <a:rPr lang="ar-EG" sz="2800" b="1" dirty="0">
                <a:solidFill>
                  <a:schemeClr val="bg1"/>
                </a:solidFill>
                <a:cs typeface="Khalid Art bold" pitchFamily="2" charset="-78"/>
              </a:rPr>
              <a:t>خين بيك تيماتي إفنوتي موه إننهيت خين تيك هيريني</a:t>
            </a:r>
            <a:endParaRPr lang="en-US" dirty="0"/>
          </a:p>
        </p:txBody>
      </p:sp>
    </p:spTree>
    <p:extLst>
      <p:ext uri="{BB962C8B-B14F-4D97-AF65-F5344CB8AC3E}">
        <p14:creationId xmlns:p14="http://schemas.microsoft.com/office/powerpoint/2010/main" val="111523386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C9D968-DAA5-4A21-CD1B-CE4FE853E032}"/>
              </a:ext>
            </a:extLst>
          </p:cNvPr>
          <p:cNvSpPr>
            <a:spLocks noGrp="1"/>
          </p:cNvSpPr>
          <p:nvPr>
            <p:ph type="body" sz="quarter" idx="10"/>
          </p:nvPr>
        </p:nvSpPr>
        <p:spPr/>
        <p:txBody>
          <a:bodyPr/>
          <a:lstStyle/>
          <a:p>
            <a:r>
              <a:rPr lang="ar-EG" dirty="0"/>
              <a:t>وطهرنا من كل دنس ومن كل غش ومن كل رياء ومن كل فعل خبيث ومن تذكارالشر الملبس الموت </a:t>
            </a:r>
          </a:p>
        </p:txBody>
      </p:sp>
      <p:sp>
        <p:nvSpPr>
          <p:cNvPr id="7" name="Text Placeholder 6">
            <a:extLst>
              <a:ext uri="{FF2B5EF4-FFF2-40B4-BE49-F238E27FC236}">
                <a16:creationId xmlns:a16="http://schemas.microsoft.com/office/drawing/2014/main" id="{EAD97685-6722-0932-7B54-4272B0FF9CA9}"/>
              </a:ext>
            </a:extLst>
          </p:cNvPr>
          <p:cNvSpPr>
            <a:spLocks noGrp="1"/>
          </p:cNvSpPr>
          <p:nvPr>
            <p:ph type="body" sz="quarter" idx="11"/>
          </p:nvPr>
        </p:nvSpPr>
        <p:spPr/>
        <p:txBody>
          <a:bodyPr>
            <a:normAutofit lnSpcReduction="10000"/>
          </a:bodyPr>
          <a:lstStyle/>
          <a:p>
            <a:r>
              <a:rPr lang="ar-EG" dirty="0"/>
              <a:t>أووه ماطوفون إيفول هاثوليف نيفين نيم  إكروف نيم ميتشوفي نيفين نيم بان أورجيا نيفين نيم تي ميت ريف اير إفميفئي إنتى تي كاكيا إتئير فورين إم إفمو. </a:t>
            </a:r>
          </a:p>
          <a:p>
            <a:endParaRPr lang="en-US" dirty="0"/>
          </a:p>
        </p:txBody>
      </p:sp>
    </p:spTree>
    <p:extLst>
      <p:ext uri="{BB962C8B-B14F-4D97-AF65-F5344CB8AC3E}">
        <p14:creationId xmlns:p14="http://schemas.microsoft.com/office/powerpoint/2010/main" val="742164039"/>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5AD63C-0251-7BF5-B539-2988F3D09E1E}"/>
              </a:ext>
            </a:extLst>
          </p:cNvPr>
          <p:cNvSpPr>
            <a:spLocks noGrp="1"/>
          </p:cNvSpPr>
          <p:nvPr>
            <p:ph type="body" sz="quarter" idx="10"/>
          </p:nvPr>
        </p:nvSpPr>
        <p:spPr/>
        <p:txBody>
          <a:bodyPr/>
          <a:lstStyle/>
          <a:p>
            <a:r>
              <a:rPr lang="ar-EG" dirty="0"/>
              <a:t>واجعلنا مستحقين كلنا يا سيدنا أن نقبل بعضنا بعضاً بقبلة مقدسة</a:t>
            </a:r>
          </a:p>
        </p:txBody>
      </p:sp>
      <p:sp>
        <p:nvSpPr>
          <p:cNvPr id="7" name="Text Placeholder 6">
            <a:extLst>
              <a:ext uri="{FF2B5EF4-FFF2-40B4-BE49-F238E27FC236}">
                <a16:creationId xmlns:a16="http://schemas.microsoft.com/office/drawing/2014/main" id="{4FA53964-D6BC-A75B-F8C9-4D1D1BE302DC}"/>
              </a:ext>
            </a:extLst>
          </p:cNvPr>
          <p:cNvSpPr>
            <a:spLocks noGrp="1"/>
          </p:cNvSpPr>
          <p:nvPr>
            <p:ph type="body" sz="quarter" idx="11"/>
          </p:nvPr>
        </p:nvSpPr>
        <p:spPr/>
        <p:txBody>
          <a:bodyPr/>
          <a:lstStyle/>
          <a:p>
            <a:r>
              <a:rPr lang="ar-EG" dirty="0"/>
              <a:t>أووه أريتين إن إيم إبشا تيرين بين نيف إيثرين إيراس بازيستي إنتين إيريو خين أوفي إثؤواف </a:t>
            </a:r>
          </a:p>
          <a:p>
            <a:endParaRPr lang="en-US" dirty="0"/>
          </a:p>
        </p:txBody>
      </p:sp>
    </p:spTree>
    <p:extLst>
      <p:ext uri="{BB962C8B-B14F-4D97-AF65-F5344CB8AC3E}">
        <p14:creationId xmlns:p14="http://schemas.microsoft.com/office/powerpoint/2010/main" val="384556399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C25128E-51D5-2038-715F-32252E38BC10}"/>
              </a:ext>
            </a:extLst>
          </p:cNvPr>
          <p:cNvSpPr>
            <a:spLocks noGrp="1"/>
          </p:cNvSpPr>
          <p:nvPr>
            <p:ph type="body" sz="quarter" idx="10"/>
          </p:nvPr>
        </p:nvSpPr>
        <p:spPr/>
        <p:txBody>
          <a:bodyPr/>
          <a:lstStyle/>
          <a:p>
            <a:r>
              <a:rPr lang="ar-EG" dirty="0"/>
              <a:t>لكي ننال بغير وقوع في دينونة من موهبتك غير المائتة السمائية</a:t>
            </a:r>
            <a:br>
              <a:rPr lang="ar-EG" dirty="0"/>
            </a:br>
            <a:r>
              <a:rPr lang="ar-EG" dirty="0"/>
              <a:t> بالمسيح يسوع ربنا</a:t>
            </a:r>
          </a:p>
        </p:txBody>
      </p:sp>
      <p:sp>
        <p:nvSpPr>
          <p:cNvPr id="7" name="Text Placeholder 6">
            <a:extLst>
              <a:ext uri="{FF2B5EF4-FFF2-40B4-BE49-F238E27FC236}">
                <a16:creationId xmlns:a16="http://schemas.microsoft.com/office/drawing/2014/main" id="{B7D9CEDE-A109-7234-F8BA-ACA40822E3CF}"/>
              </a:ext>
            </a:extLst>
          </p:cNvPr>
          <p:cNvSpPr>
            <a:spLocks noGrp="1"/>
          </p:cNvSpPr>
          <p:nvPr>
            <p:ph type="body" sz="quarter" idx="11"/>
          </p:nvPr>
        </p:nvSpPr>
        <p:spPr/>
        <p:txBody>
          <a:bodyPr>
            <a:normAutofit lnSpcReduction="10000"/>
          </a:bodyPr>
          <a:lstStyle/>
          <a:p>
            <a:r>
              <a:rPr lang="ar-EG" dirty="0"/>
              <a:t>إي إبجين تين تشي خين أوميت أتهيتين إي إبهاب إيفول خين تيك ذوريا إن أثمو أووه إن إن إيبورانيون خين بي إخرستوس إيسوسبين شويس </a:t>
            </a:r>
          </a:p>
          <a:p>
            <a:endParaRPr lang="en-US" dirty="0"/>
          </a:p>
        </p:txBody>
      </p:sp>
    </p:spTree>
    <p:extLst>
      <p:ext uri="{BB962C8B-B14F-4D97-AF65-F5344CB8AC3E}">
        <p14:creationId xmlns:p14="http://schemas.microsoft.com/office/powerpoint/2010/main" val="256165781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612410-A01D-4763-FC77-CC50808BB5B5}"/>
              </a:ext>
            </a:extLst>
          </p:cNvPr>
          <p:cNvSpPr>
            <a:spLocks noGrp="1"/>
          </p:cNvSpPr>
          <p:nvPr>
            <p:ph type="body" sz="quarter" idx="10"/>
          </p:nvPr>
        </p:nvSpPr>
        <p:spPr/>
        <p:txBody>
          <a:bodyPr/>
          <a:lstStyle/>
          <a:p>
            <a:r>
              <a:rPr lang="ar-EG" dirty="0"/>
              <a:t>هذا الذي من قبله المجد والكرامة والعزة والسجود تليق بك معه مع الروح القدس </a:t>
            </a:r>
          </a:p>
        </p:txBody>
      </p:sp>
      <p:sp>
        <p:nvSpPr>
          <p:cNvPr id="7" name="Text Placeholder 6">
            <a:extLst>
              <a:ext uri="{FF2B5EF4-FFF2-40B4-BE49-F238E27FC236}">
                <a16:creationId xmlns:a16="http://schemas.microsoft.com/office/drawing/2014/main" id="{DA02EF97-69E1-0D33-0AED-FE7BDFB3F17A}"/>
              </a:ext>
            </a:extLst>
          </p:cNvPr>
          <p:cNvSpPr>
            <a:spLocks noGrp="1"/>
          </p:cNvSpPr>
          <p:nvPr>
            <p:ph type="body" sz="quarter" idx="11"/>
          </p:nvPr>
        </p:nvSpPr>
        <p:spPr/>
        <p:txBody>
          <a:bodyPr/>
          <a:lstStyle/>
          <a:p>
            <a:r>
              <a:rPr lang="ar-EG" dirty="0"/>
              <a:t>فاي إيتي إيفول هيططف إيري بي أو أو نيم بى طايو نيم تي إبروس كينسيس إير إبريبي ناك نيماف نيم بي إبنفما إثؤواف </a:t>
            </a:r>
          </a:p>
          <a:p>
            <a:endParaRPr lang="en-US" dirty="0"/>
          </a:p>
        </p:txBody>
      </p:sp>
    </p:spTree>
    <p:extLst>
      <p:ext uri="{BB962C8B-B14F-4D97-AF65-F5344CB8AC3E}">
        <p14:creationId xmlns:p14="http://schemas.microsoft.com/office/powerpoint/2010/main" val="336160317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C0FE2D1-1083-1F38-9D2F-D8213D49E226}"/>
              </a:ext>
            </a:extLst>
          </p:cNvPr>
          <p:cNvSpPr>
            <a:spLocks noGrp="1"/>
          </p:cNvSpPr>
          <p:nvPr>
            <p:ph type="body" sz="quarter" idx="10"/>
          </p:nvPr>
        </p:nvSpPr>
        <p:spPr/>
        <p:txBody>
          <a:bodyPr/>
          <a:lstStyle/>
          <a:p>
            <a:r>
              <a:rPr lang="ar-EG" dirty="0"/>
              <a:t>المحيي المساوي لك الآن وكل أوان وإلى دهر الدهور آمين</a:t>
            </a:r>
          </a:p>
        </p:txBody>
      </p:sp>
      <p:sp>
        <p:nvSpPr>
          <p:cNvPr id="7" name="Text Placeholder 6">
            <a:extLst>
              <a:ext uri="{FF2B5EF4-FFF2-40B4-BE49-F238E27FC236}">
                <a16:creationId xmlns:a16="http://schemas.microsoft.com/office/drawing/2014/main" id="{05F8E5D3-0BAB-583C-D807-9473A965B333}"/>
              </a:ext>
            </a:extLst>
          </p:cNvPr>
          <p:cNvSpPr>
            <a:spLocks noGrp="1"/>
          </p:cNvSpPr>
          <p:nvPr>
            <p:ph type="body" sz="quarter" idx="11"/>
          </p:nvPr>
        </p:nvSpPr>
        <p:spPr/>
        <p:txBody>
          <a:bodyPr/>
          <a:lstStyle/>
          <a:p>
            <a:r>
              <a:rPr lang="ar-EG" dirty="0"/>
              <a:t>إنريف تنخو أووه إن أومؤو سيوس نيماك تينو نيم إنسيو نيفين نيم شا إينيه انتى بي إينيه . آمين </a:t>
            </a:r>
          </a:p>
        </p:txBody>
      </p:sp>
      <p:sp>
        <p:nvSpPr>
          <p:cNvPr id="2" name="TextBox 1">
            <a:extLst>
              <a:ext uri="{FF2B5EF4-FFF2-40B4-BE49-F238E27FC236}">
                <a16:creationId xmlns:a16="http://schemas.microsoft.com/office/drawing/2014/main" id="{12DB097C-2D11-AFDA-FD02-74315BEC4432}"/>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3" name="TextBox 2">
            <a:extLst>
              <a:ext uri="{FF2B5EF4-FFF2-40B4-BE49-F238E27FC236}">
                <a16:creationId xmlns:a16="http://schemas.microsoft.com/office/drawing/2014/main" id="{AD6ED7E9-2DA6-A469-5E0A-A67D455DED80}"/>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404341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طوبى للجياع والعطاش إلى البر لأنهم يُشبعون. طوبى للرحماء لأنهم يُرحمون. طوبى لأنقياء القلب لأنهم يعاينون الله. طوبى لصانعي السلام، لأنهم يُدعَون أبناءَ الله. طوبى للمطرودين من أجل البر لأن لهم ملكوت السموات. </a:t>
            </a:r>
            <a:endParaRPr lang="en-US" dirty="0"/>
          </a:p>
        </p:txBody>
      </p:sp>
    </p:spTree>
    <p:extLst>
      <p:ext uri="{BB962C8B-B14F-4D97-AF65-F5344CB8AC3E}">
        <p14:creationId xmlns:p14="http://schemas.microsoft.com/office/powerpoint/2010/main" val="274928481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أيها الكائن الذى كان الدائم الى الابد ،الذاتى والمساوى والجليس والخالق الشريك مع الآب،الذى من أجل الصلاح وحده مما لم يكن كونت الانسان وجعلته فى فردوس النعيم</a:t>
            </a:r>
          </a:p>
        </p:txBody>
      </p:sp>
    </p:spTree>
    <p:extLst>
      <p:ext uri="{BB962C8B-B14F-4D97-AF65-F5344CB8AC3E}">
        <p14:creationId xmlns:p14="http://schemas.microsoft.com/office/powerpoint/2010/main" val="2354877147"/>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وعندما سقط بغواية العدو ومخالفة وصيتك المقدسة وأردت أن تجدده وترده الى رتبته الاولى لا ملاك ولا رئيس ملائكة ولا رئيس آباء ولا نبياً ائتمنته على خلاصنا </a:t>
            </a:r>
          </a:p>
        </p:txBody>
      </p:sp>
    </p:spTree>
    <p:extLst>
      <p:ext uri="{BB962C8B-B14F-4D97-AF65-F5344CB8AC3E}">
        <p14:creationId xmlns:p14="http://schemas.microsoft.com/office/powerpoint/2010/main" val="341859454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بل أنت بغير استحالة تجسدت وتآنست وشابهتنا فى كل شيء ما خلا الخطيئة وحدها وصرت لنا وسيطاً لدى الآب والحاجز المتوسط نقضته والعداوة القديمة هدمتها</a:t>
            </a:r>
          </a:p>
        </p:txBody>
      </p:sp>
    </p:spTree>
    <p:extLst>
      <p:ext uri="{BB962C8B-B14F-4D97-AF65-F5344CB8AC3E}">
        <p14:creationId xmlns:p14="http://schemas.microsoft.com/office/powerpoint/2010/main" val="125850952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وأصلحت الارضيين مع السمائيين وجعلت الاثنين واحداً وأكملت التدبير بالجسد وعند صعودك الى السموات جسدياً إذ ملأت الكل بلاهوتك قلت لتلاميذك ورسلك القديسين سلامى اعطيكم </a:t>
            </a:r>
          </a:p>
        </p:txBody>
      </p:sp>
    </p:spTree>
    <p:extLst>
      <p:ext uri="{BB962C8B-B14F-4D97-AF65-F5344CB8AC3E}">
        <p14:creationId xmlns:p14="http://schemas.microsoft.com/office/powerpoint/2010/main" val="280370326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سلامى أنا اترك لكم هذا أيضاً الآن أنعم به علينا يا سيدنا طهرنا من كل دنس ومن كل غش ومن كل شر ومن كل مكيدة ومن تذكار الشر الملبس الموت </a:t>
            </a:r>
          </a:p>
        </p:txBody>
      </p:sp>
    </p:spTree>
    <p:extLst>
      <p:ext uri="{BB962C8B-B14F-4D97-AF65-F5344CB8AC3E}">
        <p14:creationId xmlns:p14="http://schemas.microsoft.com/office/powerpoint/2010/main" val="327902503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156066370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665590668"/>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واجعلنا مستحقين كلنا يا سيدنا أن نقبل بعضا بعضاً بقبلة طاهرة لنتناول بغير انطراح فى الحكم من موهبتك غير المائتة السمائية  بنعمتك ومسرة ابيك الصالح وفعل روحك القدوس</a:t>
            </a:r>
          </a:p>
        </p:txBody>
      </p:sp>
    </p:spTree>
    <p:extLst>
      <p:ext uri="{BB962C8B-B14F-4D97-AF65-F5344CB8AC3E}">
        <p14:creationId xmlns:p14="http://schemas.microsoft.com/office/powerpoint/2010/main" val="272789658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لانك انت الرازق ومعطى جميع الخيرات وانت الذى نرسل لك الى فوق المجد والإكرام والعزة والسجود مع ابيك الصالح والروح القدس المحيى المساوى لك الآن وكل أوان والى دهر الدهور كلها آمين </a:t>
            </a:r>
          </a:p>
        </p:txBody>
      </p:sp>
      <p:sp>
        <p:nvSpPr>
          <p:cNvPr id="2" name="TextBox 1">
            <a:extLst>
              <a:ext uri="{FF2B5EF4-FFF2-40B4-BE49-F238E27FC236}">
                <a16:creationId xmlns:a16="http://schemas.microsoft.com/office/drawing/2014/main" id="{006BEE2C-9CE0-41DE-16A4-446C566EC86D}"/>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3" name="TextBox 2">
            <a:extLst>
              <a:ext uri="{FF2B5EF4-FFF2-40B4-BE49-F238E27FC236}">
                <a16:creationId xmlns:a16="http://schemas.microsoft.com/office/drawing/2014/main" id="{B5A3F71A-E003-8AF4-A8A6-DF648AAE11A3}"/>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3477330515"/>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 عالٍ فوق كل قوة النطق وكل فكر العقل غنى مواهبك يا سيدنا لأن ما أخفيته عن الحكماء والفهماء هذا أعلنته لنا نحن الأطفال الصغار</a:t>
            </a:r>
            <a:endParaRPr lang="en-US" dirty="0"/>
          </a:p>
        </p:txBody>
      </p:sp>
    </p:spTree>
    <p:extLst>
      <p:ext uri="{BB962C8B-B14F-4D97-AF65-F5344CB8AC3E}">
        <p14:creationId xmlns:p14="http://schemas.microsoft.com/office/powerpoint/2010/main" val="1460709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طوبى لكم إذا طردوكم وعيروكم وقالوا فيكم من أجلي كل شر كاذبين. افرحوا وتهللوا لأن أجركم عظيم في السموات، فإنهم هكذا طردوا الأنبياء الذين كانوا قبلكم. أنتم مِلح الأرض، فإذا فسد المِلح فبماذا يُملح؟ لا يصلح بعد لشيء</a:t>
            </a:r>
            <a:endParaRPr lang="en-US" dirty="0"/>
          </a:p>
        </p:txBody>
      </p:sp>
    </p:spTree>
    <p:extLst>
      <p:ext uri="{BB962C8B-B14F-4D97-AF65-F5344CB8AC3E}">
        <p14:creationId xmlns:p14="http://schemas.microsoft.com/office/powerpoint/2010/main" val="3509934966"/>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وما أشتهى الأنبياء والملوك أن يروه ولم يروا هذا أنعمت به علينا نحن الخطاة لكى نخدمه ونتطهر بواسطته عندما أقمت لنا تدبير أبنك الوحيد الجنس والسر الخفي الذي لهذه الذبيحة</a:t>
            </a:r>
            <a:endParaRPr lang="en-US" dirty="0"/>
          </a:p>
        </p:txBody>
      </p:sp>
    </p:spTree>
    <p:extLst>
      <p:ext uri="{BB962C8B-B14F-4D97-AF65-F5344CB8AC3E}">
        <p14:creationId xmlns:p14="http://schemas.microsoft.com/office/powerpoint/2010/main" val="271139000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هذه التي ليس دم الناموس حولها ولا بر الجسد أما الحمل فروحي والسكين فعقلية وغير جسمية هذه الذبيحة التي نقدمها لك .</a:t>
            </a:r>
            <a:endParaRPr lang="en-US" dirty="0"/>
          </a:p>
        </p:txBody>
      </p:sp>
    </p:spTree>
    <p:extLst>
      <p:ext uri="{BB962C8B-B14F-4D97-AF65-F5344CB8AC3E}">
        <p14:creationId xmlns:p14="http://schemas.microsoft.com/office/powerpoint/2010/main" val="357925104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244356738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01791359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نسأل ونطلب من صلاحك يا محب البشر طهر شفاهنا واعتق عقولنا من كل أخلاط الهيولي وأرسل علينا نعمة روحك القدوس وأجعلنا أهلاً أن نقبل بعضنا بعضاً بقبلة مقدسة</a:t>
            </a:r>
            <a:endParaRPr lang="en-US" dirty="0"/>
          </a:p>
        </p:txBody>
      </p:sp>
    </p:spTree>
    <p:extLst>
      <p:ext uri="{BB962C8B-B14F-4D97-AF65-F5344CB8AC3E}">
        <p14:creationId xmlns:p14="http://schemas.microsoft.com/office/powerpoint/2010/main" val="218024454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لكي ننال بغير وقوع في دينونة من موهبتك غير المائتة السمائية بالمسيح يسوع ربنا .</a:t>
            </a:r>
            <a:endParaRPr lang="en-US" dirty="0"/>
          </a:p>
        </p:txBody>
      </p:sp>
    </p:spTree>
    <p:extLst>
      <p:ext uri="{BB962C8B-B14F-4D97-AF65-F5344CB8AC3E}">
        <p14:creationId xmlns:p14="http://schemas.microsoft.com/office/powerpoint/2010/main" val="594984476"/>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هذا الذي من قبله المجد والكرامة والعزة والسجود تليق بك معه ومع الروح القدس المحيي المساوي لك الآن وكل أوان وإلى دهر الدهور آمين</a:t>
            </a:r>
            <a:endParaRPr lang="en-US" dirty="0"/>
          </a:p>
        </p:txBody>
      </p:sp>
      <p:sp>
        <p:nvSpPr>
          <p:cNvPr id="2" name="TextBox 1">
            <a:extLst>
              <a:ext uri="{FF2B5EF4-FFF2-40B4-BE49-F238E27FC236}">
                <a16:creationId xmlns:a16="http://schemas.microsoft.com/office/drawing/2014/main" id="{CDD427DB-F5BD-95C0-E696-55CB3EB361CD}"/>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3" name="TextBox 2">
            <a:extLst>
              <a:ext uri="{FF2B5EF4-FFF2-40B4-BE49-F238E27FC236}">
                <a16:creationId xmlns:a16="http://schemas.microsoft.com/office/drawing/2014/main" id="{A13B6BE1-B5AB-FB1A-6A0F-21B82C0AD78D}"/>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524347601"/>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أيها المسيح إلهنا القوة المخوفة غير المفهومة التي لله الآب , الجالس فوق العرش الملتهب الشاروبيمي , والمخدوم من القوات النارية . وأنت نار آكلة كإله من أجل تنازلك غير الموصوف</a:t>
            </a:r>
            <a:endParaRPr lang="en-US" dirty="0"/>
          </a:p>
        </p:txBody>
      </p:sp>
    </p:spTree>
    <p:extLst>
      <p:ext uri="{BB962C8B-B14F-4D97-AF65-F5344CB8AC3E}">
        <p14:creationId xmlns:p14="http://schemas.microsoft.com/office/powerpoint/2010/main" val="1458720712"/>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ومحبتك للبشر لم تحرق الخائن الغاش عندما دنا منك بل قبَّلته قبلة المصالحة جاذباً إياه إلى التوبة ومعرفة جسارته . إجعلنا مستحقين نحن أيضاً يا سيدنا في هذه الساعة المخوفة </a:t>
            </a:r>
            <a:endParaRPr lang="en-US" dirty="0"/>
          </a:p>
        </p:txBody>
      </p:sp>
    </p:spTree>
    <p:extLst>
      <p:ext uri="{BB962C8B-B14F-4D97-AF65-F5344CB8AC3E}">
        <p14:creationId xmlns:p14="http://schemas.microsoft.com/office/powerpoint/2010/main" val="213600623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بفكر واحد بغير شئ من التشكك وبقية الشر أن نقبل بعضنا بعضاً بقبلة مقدسة . ولا تطرحنا في الحكم وإن كنا غير أنقياء بالكمال من حمأة الخطية و الخبث وتذكار الشر القاتل كما يرضي صلاحك , </a:t>
            </a:r>
            <a:endParaRPr lang="en-US" dirty="0"/>
          </a:p>
        </p:txBody>
      </p:sp>
    </p:spTree>
    <p:extLst>
      <p:ext uri="{BB962C8B-B14F-4D97-AF65-F5344CB8AC3E}">
        <p14:creationId xmlns:p14="http://schemas.microsoft.com/office/powerpoint/2010/main" val="163085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SA" altLang="en-US" sz="4400" b="1" dirty="0">
                <a:latin typeface="Times New Roman" panose="02020603050405020304" pitchFamily="18" charset="0"/>
                <a:cs typeface="Times New Roman" panose="02020603050405020304" pitchFamily="18" charset="0"/>
              </a:rPr>
              <a:t> إلا لأن يطرح خارجا وتدوسه الناس. أنتم نور العالم. لا يمكن أن تخفى مدينة كائنة على جبل. ولا يوقدون سراجا ويضعونه تحت المكيال، بل يضعونه على المنارة فيضيء لكل من في البيت. هكذا فليضئ نوركم قدام الناس، لكي يروا أعمالكم الصالحة فيمجدوا أباكم الذي في السموات.</a:t>
            </a:r>
            <a:endParaRPr lang="en-US" dirty="0"/>
          </a:p>
        </p:txBody>
      </p:sp>
    </p:spTree>
    <p:extLst>
      <p:ext uri="{BB962C8B-B14F-4D97-AF65-F5344CB8AC3E}">
        <p14:creationId xmlns:p14="http://schemas.microsoft.com/office/powerpoint/2010/main" val="3609122807"/>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ولكن أنت بتعطفك غير الموصوف ولا مخبر به إذ تعرف ضعف جبلتنا وإنغماسها إلى أسفل , امح كل أدناس سيئاتنا لكي لا يكون لنا هذا السر الذي للاهوتك دينونة ولا وقوعاً في دينونة . </a:t>
            </a:r>
            <a:endParaRPr lang="en-US" dirty="0"/>
          </a:p>
        </p:txBody>
      </p:sp>
    </p:spTree>
    <p:extLst>
      <p:ext uri="{BB962C8B-B14F-4D97-AF65-F5344CB8AC3E}">
        <p14:creationId xmlns:p14="http://schemas.microsoft.com/office/powerpoint/2010/main" val="2850986980"/>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427880300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247407401"/>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لأنك أنت القادر أن ترفع كل الخطايا وتنقل الظلم والآثام التي للناس الآشقياء , إذ أنت طهر العالم كله , وأنت الذي ينبغي لك التمجيد بصوت واحد من كل واحد</a:t>
            </a:r>
            <a:endParaRPr lang="en-US" dirty="0"/>
          </a:p>
        </p:txBody>
      </p:sp>
    </p:spTree>
    <p:extLst>
      <p:ext uri="{BB962C8B-B14F-4D97-AF65-F5344CB8AC3E}">
        <p14:creationId xmlns:p14="http://schemas.microsoft.com/office/powerpoint/2010/main" val="4060062735"/>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3723F6-1E68-459A-481F-17C693AAC4AB}"/>
              </a:ext>
            </a:extLst>
          </p:cNvPr>
          <p:cNvSpPr>
            <a:spLocks noGrp="1"/>
          </p:cNvSpPr>
          <p:nvPr>
            <p:ph type="body" sz="quarter" idx="10"/>
          </p:nvPr>
        </p:nvSpPr>
        <p:spPr/>
        <p:txBody>
          <a:bodyPr/>
          <a:lstStyle/>
          <a:p>
            <a:r>
              <a:rPr lang="ar-EG" dirty="0"/>
              <a:t>, المجد والكرامة والعظمة والسجود مع أبيك الصالح والروح القدس المحيي المساوى لك الآن وكل أوان وإلى دهر الدهور كلها آمين . </a:t>
            </a:r>
            <a:endParaRPr lang="en-US" dirty="0"/>
          </a:p>
        </p:txBody>
      </p:sp>
      <p:sp>
        <p:nvSpPr>
          <p:cNvPr id="2" name="TextBox 1">
            <a:extLst>
              <a:ext uri="{FF2B5EF4-FFF2-40B4-BE49-F238E27FC236}">
                <a16:creationId xmlns:a16="http://schemas.microsoft.com/office/drawing/2014/main" id="{78BA6D46-CF35-B74B-F868-222F23DF8675}"/>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3" name="TextBox 2">
            <a:extLst>
              <a:ext uri="{FF2B5EF4-FFF2-40B4-BE49-F238E27FC236}">
                <a16:creationId xmlns:a16="http://schemas.microsoft.com/office/drawing/2014/main" id="{FA58402E-F377-1CC1-B10E-5840E858E739}"/>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454010012"/>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يا إله المحبة ومعطي وحدانية القلب ورازق الرأي الواحد الذي للفضيلة الذي انعم علينا بالوصية الجديدة بابنك الوحيد الجنس</a:t>
            </a:r>
            <a:endParaRPr lang="en-US" dirty="0"/>
          </a:p>
        </p:txBody>
      </p:sp>
    </p:spTree>
    <p:extLst>
      <p:ext uri="{BB962C8B-B14F-4D97-AF65-F5344CB8AC3E}">
        <p14:creationId xmlns:p14="http://schemas.microsoft.com/office/powerpoint/2010/main" val="3158558351"/>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لكي نحب بعضنا بعضا كما أحببتنا أنت نحن غير المستحقين الضالين وبذلت ابنك الحبيب عن حياتنا وخلاصنا  .</a:t>
            </a:r>
            <a:endParaRPr lang="en-US" dirty="0"/>
          </a:p>
        </p:txBody>
      </p:sp>
    </p:spTree>
    <p:extLst>
      <p:ext uri="{BB962C8B-B14F-4D97-AF65-F5344CB8AC3E}">
        <p14:creationId xmlns:p14="http://schemas.microsoft.com/office/powerpoint/2010/main" val="2017305605"/>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3548124241"/>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212224483"/>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نسألك يا سيدنا أنعم علينا نحن عبيدك في كل زمان حياتنا التي على الأرض ولا سيما بالأكثر الآن بحاسة غير ذاكرة للشرور الأولى ونية بغير رياء وأفكار صادقة وقلب محب للإخوة لكي نهرب من شبه</a:t>
            </a:r>
            <a:endParaRPr lang="en-US" dirty="0"/>
          </a:p>
        </p:txBody>
      </p:sp>
    </p:spTree>
    <p:extLst>
      <p:ext uri="{BB962C8B-B14F-4D97-AF65-F5344CB8AC3E}">
        <p14:creationId xmlns:p14="http://schemas.microsoft.com/office/powerpoint/2010/main" val="3422352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8000" b="1" dirty="0">
                <a:latin typeface="Times New Roman" panose="02020603050405020304" pitchFamily="18" charset="0"/>
                <a:cs typeface="Times New Roman" panose="02020603050405020304" pitchFamily="18" charset="0"/>
              </a:rPr>
              <a:t>والمجد لله دائما</a:t>
            </a:r>
            <a:endParaRPr lang="en-US" sz="8000" dirty="0"/>
          </a:p>
        </p:txBody>
      </p:sp>
    </p:spTree>
    <p:extLst>
      <p:ext uri="{BB962C8B-B14F-4D97-AF65-F5344CB8AC3E}">
        <p14:creationId xmlns:p14="http://schemas.microsoft.com/office/powerpoint/2010/main" val="2935518743"/>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يهوذا الخائن إذ نعطى قبلة روحية وإذ صالحنا بعضنا بعضاً بالطهارة مثل تلاميذك القديسين الرسل نتطهر ونتقدس من قبل وساطة روحك القدوس بالنعمة والرأفات ومحبة البشر اللواتي لإبنك الوحيد ربنا وإلهنا ومخلصنا</a:t>
            </a:r>
            <a:endParaRPr lang="en-US" dirty="0"/>
          </a:p>
        </p:txBody>
      </p:sp>
    </p:spTree>
    <p:extLst>
      <p:ext uri="{BB962C8B-B14F-4D97-AF65-F5344CB8AC3E}">
        <p14:creationId xmlns:p14="http://schemas.microsoft.com/office/powerpoint/2010/main" val="3126247705"/>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يسوع المسيح هذا الذي من قبله المجد والكرامة والعزة والسجود  تليق بك معه ومع الروح القدس المحيي المساوي لك الآن وكل أوان </a:t>
            </a:r>
            <a:endParaRPr lang="en-US" dirty="0"/>
          </a:p>
        </p:txBody>
      </p:sp>
      <p:sp>
        <p:nvSpPr>
          <p:cNvPr id="3" name="TextBox 2">
            <a:extLst>
              <a:ext uri="{FF2B5EF4-FFF2-40B4-BE49-F238E27FC236}">
                <a16:creationId xmlns:a16="http://schemas.microsoft.com/office/drawing/2014/main" id="{802212FB-A93F-7482-F541-3B16BBE9E27B}"/>
              </a:ext>
            </a:extLst>
          </p:cNvPr>
          <p:cNvSpPr txBox="1"/>
          <p:nvPr/>
        </p:nvSpPr>
        <p:spPr>
          <a:xfrm>
            <a:off x="873956" y="2068711"/>
            <a:ext cx="1005403"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افرحى يا مريم</a:t>
            </a:r>
            <a:endParaRPr lang="en-US" sz="1400" dirty="0">
              <a:solidFill>
                <a:srgbClr val="00FF00"/>
              </a:solidFill>
            </a:endParaRPr>
          </a:p>
        </p:txBody>
      </p:sp>
      <p:sp>
        <p:nvSpPr>
          <p:cNvPr id="4" name="TextBox 3">
            <a:extLst>
              <a:ext uri="{FF2B5EF4-FFF2-40B4-BE49-F238E27FC236}">
                <a16:creationId xmlns:a16="http://schemas.microsoft.com/office/drawing/2014/main" id="{1C2F5147-9B0E-D2E9-5A16-E1DBBE9D4597}"/>
              </a:ext>
            </a:extLst>
          </p:cNvPr>
          <p:cNvSpPr txBox="1"/>
          <p:nvPr/>
        </p:nvSpPr>
        <p:spPr>
          <a:xfrm>
            <a:off x="0" y="2068712"/>
            <a:ext cx="873957" cy="307777"/>
          </a:xfrm>
          <a:prstGeom prst="rect">
            <a:avLst/>
          </a:prstGeom>
          <a:noFill/>
        </p:spPr>
        <p:txBody>
          <a:bodyPr wrap="none" rtlCol="0">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قبلوا بعضكم</a:t>
            </a:r>
            <a:endParaRPr lang="en-US" sz="1400" dirty="0">
              <a:solidFill>
                <a:srgbClr val="00FF00"/>
              </a:solidFill>
            </a:endParaRPr>
          </a:p>
        </p:txBody>
      </p:sp>
    </p:spTree>
    <p:extLst>
      <p:ext uri="{BB962C8B-B14F-4D97-AF65-F5344CB8AC3E}">
        <p14:creationId xmlns:p14="http://schemas.microsoft.com/office/powerpoint/2010/main" val="3366405051"/>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يا رئيس الحياة وملك الدهور اللهم يا من تجثو له كل ركبة ما في السموات وما على الأرض وما تحت الأرض الذي الكل مذلول وخاضع بعنق العبودية تحت خضوع قضيب ملكه الذي تمجده الأجناد الملائكية</a:t>
            </a:r>
            <a:endParaRPr lang="en-US" dirty="0"/>
          </a:p>
        </p:txBody>
      </p:sp>
    </p:spTree>
    <p:extLst>
      <p:ext uri="{BB962C8B-B14F-4D97-AF65-F5344CB8AC3E}">
        <p14:creationId xmlns:p14="http://schemas.microsoft.com/office/powerpoint/2010/main" val="282301536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 والطغمات السمائية والطبائع العقلية بصوت لا يسكت ناطق بألوهيته وإذا سررت بنا نحن أيضا الضعفاء الأرضيين أن نخدمك لا من أجل نقاوة أيدينا لأننا لم نفعل الصلاح على الأرض بل مريداً أن</a:t>
            </a:r>
            <a:endParaRPr lang="en-US" dirty="0"/>
          </a:p>
        </p:txBody>
      </p:sp>
    </p:spTree>
    <p:extLst>
      <p:ext uri="{BB962C8B-B14F-4D97-AF65-F5344CB8AC3E}">
        <p14:creationId xmlns:p14="http://schemas.microsoft.com/office/powerpoint/2010/main" val="3151031555"/>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تعطينا نحن البائسين غير المستحقين من طهرك اقبلنا إليك أيها الصالح محب البشر إذ ندنو من مذبحك المقدس ككثرة رحمتك</a:t>
            </a:r>
            <a:endParaRPr lang="en-US" dirty="0"/>
          </a:p>
        </p:txBody>
      </p:sp>
    </p:spTree>
    <p:extLst>
      <p:ext uri="{BB962C8B-B14F-4D97-AF65-F5344CB8AC3E}">
        <p14:creationId xmlns:p14="http://schemas.microsoft.com/office/powerpoint/2010/main" val="3735113961"/>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واجعلنا أهلاً للسلام السمائي اللائق بلاهوتك والمملوء خلاصا لنعطيه بعضنا لبعض بمحبة كاملة ونقبل بعضنا بعضا بقبلة مقدسة </a:t>
            </a:r>
            <a:endParaRPr lang="en-US" dirty="0"/>
          </a:p>
        </p:txBody>
      </p:sp>
    </p:spTree>
    <p:extLst>
      <p:ext uri="{BB962C8B-B14F-4D97-AF65-F5344CB8AC3E}">
        <p14:creationId xmlns:p14="http://schemas.microsoft.com/office/powerpoint/2010/main" val="3070284979"/>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solidFill>
                  <a:schemeClr val="bg1"/>
                </a:solidFill>
              </a:rPr>
              <a:t>صلوا من أجل السلام الكامل والمحبة و القبلة الطاهرة الرسولية</a:t>
            </a:r>
          </a:p>
        </p:txBody>
      </p:sp>
      <p:sp>
        <p:nvSpPr>
          <p:cNvPr id="2" name="Text Placeholder 1">
            <a:extLst>
              <a:ext uri="{FF2B5EF4-FFF2-40B4-BE49-F238E27FC236}">
                <a16:creationId xmlns:a16="http://schemas.microsoft.com/office/drawing/2014/main" id="{B1683799-1DE8-D6D2-7FD7-B570DCA99BD9}"/>
              </a:ext>
            </a:extLst>
          </p:cNvPr>
          <p:cNvSpPr>
            <a:spLocks noGrp="1"/>
          </p:cNvSpPr>
          <p:nvPr>
            <p:ph type="body" sz="quarter" idx="11"/>
          </p:nvPr>
        </p:nvSpPr>
        <p:spPr/>
        <p:txBody>
          <a:bodyPr/>
          <a:lstStyle/>
          <a:p>
            <a:r>
              <a:rPr lang="ar-EG" dirty="0">
                <a:solidFill>
                  <a:srgbClr val="FFFF00"/>
                </a:solidFill>
              </a:rPr>
              <a:t>إبروس افئكسا تى ايبرتيس تيلياس إيرينيس كى آغبيس كيطون أجيون إسباسمون طون أبوسطولون</a:t>
            </a:r>
          </a:p>
        </p:txBody>
      </p:sp>
    </p:spTree>
    <p:extLst>
      <p:ext uri="{BB962C8B-B14F-4D97-AF65-F5344CB8AC3E}">
        <p14:creationId xmlns:p14="http://schemas.microsoft.com/office/powerpoint/2010/main" val="1150013725"/>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6048008" y="0"/>
            <a:ext cx="255198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842694030"/>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لا بحاسة مرذولة رافضة لمخافتك ولا بفكر غاش مملوء من شر الخائن غير متفقة نياتنا في الخبث بل برغبة أنفسنا وتهليل قلوبنا إذ لنا العلامة العظيمة الكاملة التي لمحبة ابنك الوحيد ولا تطرحنا نحن</a:t>
            </a:r>
            <a:endParaRPr lang="en-US" dirty="0"/>
          </a:p>
        </p:txBody>
      </p:sp>
    </p:spTree>
    <p:extLst>
      <p:ext uri="{BB962C8B-B14F-4D97-AF65-F5344CB8AC3E}">
        <p14:creationId xmlns:p14="http://schemas.microsoft.com/office/powerpoint/2010/main" val="84177262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عبيدك من أجل دنس خطايانا لأنك أنت العارف كخالق جبلتنا أنه        </a:t>
            </a:r>
          </a:p>
          <a:p>
            <a:r>
              <a:rPr lang="ar-EG" dirty="0"/>
              <a:t>ليس مولود امرأة يتزكى أمامك . </a:t>
            </a:r>
            <a:endParaRPr lang="en-US" dirty="0"/>
          </a:p>
        </p:txBody>
      </p:sp>
    </p:spTree>
    <p:extLst>
      <p:ext uri="{BB962C8B-B14F-4D97-AF65-F5344CB8AC3E}">
        <p14:creationId xmlns:p14="http://schemas.microsoft.com/office/powerpoint/2010/main" val="700576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KW" altLang="en-US" sz="4400" b="1" dirty="0">
                <a:solidFill>
                  <a:schemeClr val="bg1"/>
                </a:solidFill>
                <a:latin typeface="Times New Roman" panose="02020603050405020304" pitchFamily="18" charset="0"/>
                <a:cs typeface="Times New Roman" panose="02020603050405020304" pitchFamily="18" charset="0"/>
              </a:rPr>
              <a:t>تين أواوشت إمموك بإخرستوس نيم بيك يوت إن آغاثوس نيم بي إبنفما إثؤواب جي آك إي أك سوتي إممون ناي نان</a:t>
            </a:r>
            <a:endParaRPr lang="en-US" dirty="0">
              <a:solidFill>
                <a:schemeClr val="bg1"/>
              </a:solidFill>
            </a:endParaRPr>
          </a:p>
        </p:txBody>
      </p:sp>
    </p:spTree>
    <p:extLst>
      <p:ext uri="{BB962C8B-B14F-4D97-AF65-F5344CB8AC3E}">
        <p14:creationId xmlns:p14="http://schemas.microsoft.com/office/powerpoint/2010/main" val="635189245"/>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فاجعلنا إذاً أهلاً يا سيدنا بقلب طاهر ونفس مملوءة من نعمتك أن نقف أمامك ونقدم لك هذه الصعيدة المقدسة الناطقة الروحانية</a:t>
            </a:r>
            <a:endParaRPr lang="en-US" dirty="0"/>
          </a:p>
        </p:txBody>
      </p:sp>
    </p:spTree>
    <p:extLst>
      <p:ext uri="{BB962C8B-B14F-4D97-AF65-F5344CB8AC3E}">
        <p14:creationId xmlns:p14="http://schemas.microsoft.com/office/powerpoint/2010/main" val="3100600102"/>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5FAA2-C54B-1E2E-6B67-81D8FA3C69EA}"/>
              </a:ext>
            </a:extLst>
          </p:cNvPr>
          <p:cNvSpPr>
            <a:spLocks noGrp="1"/>
          </p:cNvSpPr>
          <p:nvPr>
            <p:ph type="body" sz="quarter" idx="10"/>
          </p:nvPr>
        </p:nvSpPr>
        <p:spPr/>
        <p:txBody>
          <a:bodyPr/>
          <a:lstStyle/>
          <a:p>
            <a:r>
              <a:rPr lang="ar-EG" dirty="0"/>
              <a:t> غير الدموية صفحا لزلاتنا وغفرانا لجهالات شعبك لأنك أنت إله رؤوف متحنن . وأنت الذي نرسل لك إلى فوق المجد والكرامة والعزة والسجود أيها الآب والإبن والروح القدس . . .</a:t>
            </a:r>
            <a:endParaRPr lang="en-US" dirty="0"/>
          </a:p>
        </p:txBody>
      </p:sp>
    </p:spTree>
    <p:extLst>
      <p:ext uri="{BB962C8B-B14F-4D97-AF65-F5344CB8AC3E}">
        <p14:creationId xmlns:p14="http://schemas.microsoft.com/office/powerpoint/2010/main" val="3536128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أونوف إممو ماريا تى فوكى أووهتيماف جى فيئت خين بى آميرنى آنجيلوس سيهوس إيروف</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افرحي يا مريم، العبدة والأم، لأن الذي في حجركِ، الملائكة تسبحه .</a:t>
            </a:r>
          </a:p>
        </p:txBody>
      </p:sp>
    </p:spTree>
    <p:extLst>
      <p:ext uri="{BB962C8B-B14F-4D97-AF65-F5344CB8AC3E}">
        <p14:creationId xmlns:p14="http://schemas.microsoft.com/office/powerpoint/2010/main" val="97053040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أووه نى شيروفيم سى أوأوشت إمموف إكسيوس نيم نى سيرافيم خين أوميت آت مونك </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والشاروبيم، يسجدون له باستحقاق، والسارافيم، بغير فتور . </a:t>
            </a:r>
          </a:p>
        </p:txBody>
      </p:sp>
    </p:spTree>
    <p:extLst>
      <p:ext uri="{BB962C8B-B14F-4D97-AF65-F5344CB8AC3E}">
        <p14:creationId xmlns:p14="http://schemas.microsoft.com/office/powerpoint/2010/main" val="2320990134"/>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normAutofit lnSpcReduction="10000"/>
          </a:bodyPr>
          <a:lstStyle/>
          <a:p>
            <a:r>
              <a:rPr lang="ar-EG" dirty="0"/>
              <a:t>إممون إنتان إنؤو باريسياخاتين بين شويس إيسوس بى اخرستوس خوريس نى طوفهنيم نى إبريسفيا أوتين شويس إننيب تيرين تى ثيئوطوكوس </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ليس لنا دالة، عند ربنا يسوع المسيح، سوى طلباتكِ  و شفاعاتكِ ، يا سيدتنا كلنا السيدة والدة الإله </a:t>
            </a:r>
          </a:p>
        </p:txBody>
      </p:sp>
    </p:spTree>
    <p:extLst>
      <p:ext uri="{BB962C8B-B14F-4D97-AF65-F5344CB8AC3E}">
        <p14:creationId xmlns:p14="http://schemas.microsoft.com/office/powerpoint/2010/main" val="415508166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هينا إنتين هوس إيروك نيمنى شيروفيم نيم نى سيرافيم إنؤوشإيفول إنجو إمموس جى:</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لكي نسبحكَ، مع الشاروبيم، والساروفيم، صارخين قائلين . </a:t>
            </a:r>
          </a:p>
        </p:txBody>
      </p:sp>
    </p:spTree>
    <p:extLst>
      <p:ext uri="{BB962C8B-B14F-4D97-AF65-F5344CB8AC3E}">
        <p14:creationId xmlns:p14="http://schemas.microsoft.com/office/powerpoint/2010/main" val="417359280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lstStyle/>
          <a:p>
            <a:r>
              <a:rPr lang="ar-EG" dirty="0"/>
              <a:t>إكؤواب إكؤواب إكؤواب ابشويس بى بانطوكراطور إتفى نيم إبكاهى ميهإيفول خين بيك أو أو نيم بيك طايو</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قدوس قدوس قدوس، أيها الرب الضابط الكل، السماء و الأرض مملوءتان ، من مجدك و كرامتك .</a:t>
            </a:r>
          </a:p>
        </p:txBody>
      </p:sp>
    </p:spTree>
    <p:extLst>
      <p:ext uri="{BB962C8B-B14F-4D97-AF65-F5344CB8AC3E}">
        <p14:creationId xmlns:p14="http://schemas.microsoft.com/office/powerpoint/2010/main" val="3908837629"/>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C28F077-08FC-ECBB-540B-BCC972C12B15}"/>
              </a:ext>
            </a:extLst>
          </p:cNvPr>
          <p:cNvSpPr>
            <a:spLocks noGrp="1"/>
          </p:cNvSpPr>
          <p:nvPr>
            <p:ph type="body" sz="quarter" idx="10"/>
          </p:nvPr>
        </p:nvSpPr>
        <p:spPr/>
        <p:txBody>
          <a:bodyPr>
            <a:normAutofit lnSpcReduction="10000"/>
          </a:bodyPr>
          <a:lstStyle/>
          <a:p>
            <a:r>
              <a:rPr lang="ar-EG" dirty="0"/>
              <a:t>تين تيهو إروك او إيوس ثيئوس إثريك اريه إمبين باطريارشيس افا تواضروس بى ارشى ارفس ماتاجروف </a:t>
            </a:r>
          </a:p>
          <a:p>
            <a:r>
              <a:rPr lang="ar-EG" dirty="0"/>
              <a:t>هيجين بيف اثرونوس</a:t>
            </a:r>
          </a:p>
        </p:txBody>
      </p:sp>
      <p:sp>
        <p:nvSpPr>
          <p:cNvPr id="2" name="Text Placeholder 1">
            <a:extLst>
              <a:ext uri="{FF2B5EF4-FFF2-40B4-BE49-F238E27FC236}">
                <a16:creationId xmlns:a16="http://schemas.microsoft.com/office/drawing/2014/main" id="{CCC0850B-D7D1-5295-242F-5B4F64578AA7}"/>
              </a:ext>
            </a:extLst>
          </p:cNvPr>
          <p:cNvSpPr>
            <a:spLocks noGrp="1"/>
          </p:cNvSpPr>
          <p:nvPr>
            <p:ph type="body" sz="quarter" idx="11"/>
          </p:nvPr>
        </p:nvSpPr>
        <p:spPr/>
        <p:txBody>
          <a:bodyPr/>
          <a:lstStyle/>
          <a:p>
            <a:r>
              <a:rPr lang="ar-EG" dirty="0"/>
              <a:t>نسألك يا ابن الله، أن تحفظ حياة بطريركنا، البابا أنبا تواضروس رئيس الكهنة، ثبته على كرسيه . </a:t>
            </a:r>
          </a:p>
        </p:txBody>
      </p:sp>
    </p:spTree>
    <p:extLst>
      <p:ext uri="{BB962C8B-B14F-4D97-AF65-F5344CB8AC3E}">
        <p14:creationId xmlns:p14="http://schemas.microsoft.com/office/powerpoint/2010/main" val="170982649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23F39C-797B-EBD1-15AF-486343B5D202}"/>
              </a:ext>
            </a:extLst>
          </p:cNvPr>
          <p:cNvSpPr>
            <a:spLocks noGrp="1"/>
          </p:cNvSpPr>
          <p:nvPr>
            <p:ph type="body" sz="quarter" idx="10"/>
          </p:nvPr>
        </p:nvSpPr>
        <p:spPr/>
        <p:txBody>
          <a:bodyPr/>
          <a:lstStyle/>
          <a:p>
            <a:r>
              <a:rPr lang="ar-EG" dirty="0"/>
              <a:t>قبلوا بعضكم بعضاً بقبلة مقدسة يارب ارحم (3)</a:t>
            </a:r>
          </a:p>
        </p:txBody>
      </p:sp>
      <p:sp>
        <p:nvSpPr>
          <p:cNvPr id="2" name="Text Placeholder 1">
            <a:extLst>
              <a:ext uri="{FF2B5EF4-FFF2-40B4-BE49-F238E27FC236}">
                <a16:creationId xmlns:a16="http://schemas.microsoft.com/office/drawing/2014/main" id="{9BCE2EAB-2ACE-2F76-0033-70F3B2602236}"/>
              </a:ext>
            </a:extLst>
          </p:cNvPr>
          <p:cNvSpPr>
            <a:spLocks noGrp="1"/>
          </p:cNvSpPr>
          <p:nvPr>
            <p:ph type="body" sz="quarter" idx="11"/>
          </p:nvPr>
        </p:nvSpPr>
        <p:spPr/>
        <p:txBody>
          <a:bodyPr>
            <a:normAutofit/>
          </a:bodyPr>
          <a:lstStyle/>
          <a:p>
            <a:r>
              <a:rPr lang="ar-EG" dirty="0"/>
              <a:t>أسبازيستي الليلوس إن فيليما تي آجيو كيريي إليسون (3) </a:t>
            </a:r>
          </a:p>
        </p:txBody>
      </p:sp>
    </p:spTree>
    <p:extLst>
      <p:ext uri="{BB962C8B-B14F-4D97-AF65-F5344CB8AC3E}">
        <p14:creationId xmlns:p14="http://schemas.microsoft.com/office/powerpoint/2010/main" val="9142792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DEB045-68FB-1B66-7EB1-D098140BBE54}"/>
              </a:ext>
            </a:extLst>
          </p:cNvPr>
          <p:cNvSpPr>
            <a:spLocks noGrp="1"/>
          </p:cNvSpPr>
          <p:nvPr>
            <p:ph type="body" sz="quarter" idx="10"/>
          </p:nvPr>
        </p:nvSpPr>
        <p:spPr/>
        <p:txBody>
          <a:bodyPr>
            <a:normAutofit/>
          </a:bodyPr>
          <a:lstStyle/>
          <a:p>
            <a:pPr algn="ctr"/>
            <a:r>
              <a:rPr lang="ar-EG" sz="4400" b="1" dirty="0">
                <a:cs typeface="Khalid Art bold" pitchFamily="2" charset="-78"/>
              </a:rPr>
              <a:t>نعم يارب الذي هو يسوع المسيح ابن الله الحي اسمعنا وارحمنا</a:t>
            </a:r>
          </a:p>
        </p:txBody>
      </p:sp>
      <p:sp>
        <p:nvSpPr>
          <p:cNvPr id="2" name="Text Placeholder 1">
            <a:extLst>
              <a:ext uri="{FF2B5EF4-FFF2-40B4-BE49-F238E27FC236}">
                <a16:creationId xmlns:a16="http://schemas.microsoft.com/office/drawing/2014/main" id="{EB4CA594-5636-5BF4-0EAC-407FABE92B03}"/>
              </a:ext>
            </a:extLst>
          </p:cNvPr>
          <p:cNvSpPr>
            <a:spLocks noGrp="1"/>
          </p:cNvSpPr>
          <p:nvPr>
            <p:ph type="body" sz="quarter" idx="11"/>
          </p:nvPr>
        </p:nvSpPr>
        <p:spPr/>
        <p:txBody>
          <a:bodyPr>
            <a:normAutofit fontScale="85000" lnSpcReduction="10000"/>
          </a:bodyPr>
          <a:lstStyle/>
          <a:p>
            <a:r>
              <a:rPr lang="ar-EG" sz="4400" b="1" dirty="0">
                <a:cs typeface="Khalid Art bold" pitchFamily="2" charset="-78"/>
              </a:rPr>
              <a:t>ناي كيريي إيتي  اي بي إيسوس بي إخرستوس إبشيري إم إفنوتي سوتيم إيرون أووه ناي نان. </a:t>
            </a:r>
            <a:endParaRPr lang="en-US" dirty="0"/>
          </a:p>
        </p:txBody>
      </p:sp>
    </p:spTree>
    <p:extLst>
      <p:ext uri="{BB962C8B-B14F-4D97-AF65-F5344CB8AC3E}">
        <p14:creationId xmlns:p14="http://schemas.microsoft.com/office/powerpoint/2010/main" val="2323593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يا من في اليوم السادس وفى الساعة السادسة سمرت على الصليب، من أجل الخطية التي تجرأ عليها أبونا أدم في الفردوس، مزق صك خطايانا أيها المسيح إلهنا وخلصنا. أنا صرخت إلى الله والرب سمعني.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165591"/>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DEB045-68FB-1B66-7EB1-D098140BBE54}"/>
              </a:ext>
            </a:extLst>
          </p:cNvPr>
          <p:cNvSpPr>
            <a:spLocks noGrp="1"/>
          </p:cNvSpPr>
          <p:nvPr>
            <p:ph type="body" sz="quarter" idx="10"/>
          </p:nvPr>
        </p:nvSpPr>
        <p:spPr/>
        <p:txBody>
          <a:bodyPr>
            <a:normAutofit/>
          </a:bodyPr>
          <a:lstStyle/>
          <a:p>
            <a:pPr algn="ctr"/>
            <a:r>
              <a:rPr lang="ar-EG" sz="4400" b="1" dirty="0">
                <a:cs typeface="Khalid Art bold" pitchFamily="2" charset="-78"/>
              </a:rPr>
              <a:t>تقدموا على هذا النحو قفوا بخوف ورعدة وإلى الشرق انظروا، ننصت </a:t>
            </a:r>
          </a:p>
        </p:txBody>
      </p:sp>
      <p:sp>
        <p:nvSpPr>
          <p:cNvPr id="2" name="Text Placeholder 1">
            <a:extLst>
              <a:ext uri="{FF2B5EF4-FFF2-40B4-BE49-F238E27FC236}">
                <a16:creationId xmlns:a16="http://schemas.microsoft.com/office/drawing/2014/main" id="{EB4CA594-5636-5BF4-0EAC-407FABE92B03}"/>
              </a:ext>
            </a:extLst>
          </p:cNvPr>
          <p:cNvSpPr>
            <a:spLocks noGrp="1"/>
          </p:cNvSpPr>
          <p:nvPr>
            <p:ph type="body" sz="quarter" idx="11"/>
          </p:nvPr>
        </p:nvSpPr>
        <p:spPr/>
        <p:txBody>
          <a:bodyPr>
            <a:normAutofit fontScale="85000" lnSpcReduction="10000"/>
          </a:bodyPr>
          <a:lstStyle/>
          <a:p>
            <a:r>
              <a:rPr lang="ar-EG" sz="4400" b="1" dirty="0">
                <a:cs typeface="Khalid Art bold" pitchFamily="2" charset="-78"/>
              </a:rPr>
              <a:t>إبروسفرين كاطا إطروبو إستاثيتي كاطا إطرومو إيس أناطولاس إفليبساتي  إبروس خومين.</a:t>
            </a:r>
          </a:p>
        </p:txBody>
      </p:sp>
    </p:spTree>
    <p:extLst>
      <p:ext uri="{BB962C8B-B14F-4D97-AF65-F5344CB8AC3E}">
        <p14:creationId xmlns:p14="http://schemas.microsoft.com/office/powerpoint/2010/main" val="764337040"/>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9D2EA8F-971C-836F-EB2B-85AC02B3C040}"/>
              </a:ext>
            </a:extLst>
          </p:cNvPr>
          <p:cNvSpPr>
            <a:spLocks noGrp="1"/>
          </p:cNvSpPr>
          <p:nvPr>
            <p:ph type="body" sz="quarter" idx="10"/>
          </p:nvPr>
        </p:nvSpPr>
        <p:spPr/>
        <p:txBody>
          <a:bodyPr/>
          <a:lstStyle/>
          <a:p>
            <a:r>
              <a:rPr lang="ar-EG" dirty="0"/>
              <a:t>بشفاعات والدة الإله القديسة مريم يارب انعم لنا بمغفرة خطايانا نسجد لك أيها المسيح مع أبيك الصالح والروح القدس</a:t>
            </a:r>
          </a:p>
        </p:txBody>
      </p:sp>
    </p:spTree>
    <p:extLst>
      <p:ext uri="{BB962C8B-B14F-4D97-AF65-F5344CB8AC3E}">
        <p14:creationId xmlns:p14="http://schemas.microsoft.com/office/powerpoint/2010/main" val="194314432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38EFA8A-058B-9A4F-0548-77245AC8CB91}"/>
              </a:ext>
            </a:extLst>
          </p:cNvPr>
          <p:cNvSpPr>
            <a:spLocks noGrp="1"/>
          </p:cNvSpPr>
          <p:nvPr>
            <p:ph type="body" sz="quarter" idx="10"/>
          </p:nvPr>
        </p:nvSpPr>
        <p:spPr/>
        <p:txBody>
          <a:bodyPr/>
          <a:lstStyle/>
          <a:p>
            <a:r>
              <a:rPr lang="ar-EG" dirty="0"/>
              <a:t>لأنك (أتيت) وخلصتنا رحمة السلام ذبيحة التسبيح</a:t>
            </a:r>
          </a:p>
        </p:txBody>
      </p:sp>
      <p:sp>
        <p:nvSpPr>
          <p:cNvPr id="3" name="TextBox 2">
            <a:extLst>
              <a:ext uri="{FF2B5EF4-FFF2-40B4-BE49-F238E27FC236}">
                <a16:creationId xmlns:a16="http://schemas.microsoft.com/office/drawing/2014/main" id="{63BFA767-CF68-D4E1-FC66-6F9C801C6565}"/>
              </a:ext>
            </a:extLst>
          </p:cNvPr>
          <p:cNvSpPr txBox="1"/>
          <p:nvPr/>
        </p:nvSpPr>
        <p:spPr>
          <a:xfrm>
            <a:off x="0" y="2070538"/>
            <a:ext cx="1828800" cy="307777"/>
          </a:xfrm>
          <a:prstGeom prst="rect">
            <a:avLst/>
          </a:prstGeom>
          <a:noFill/>
        </p:spPr>
        <p:txBody>
          <a:bodyPr wrap="square">
            <a:spAutoFit/>
          </a:bodyPr>
          <a:lstStyle/>
          <a:p>
            <a:r>
              <a:rPr lang="ar-EG" sz="1400" dirty="0">
                <a:solidFill>
                  <a:srgbClr val="00FF00"/>
                </a:solidFill>
                <a:latin typeface="ae_AlHor" panose="02060603050605020204" pitchFamily="18" charset="-78"/>
                <a:hlinkClick r:id="rId2" action="ppaction://hlinksldjump">
                  <a:extLst>
                    <a:ext uri="{A12FA001-AC4F-418D-AE19-62706E023703}">
                      <ahyp:hlinkClr xmlns:ahyp="http://schemas.microsoft.com/office/drawing/2018/hyperlinkcolor" val="tx"/>
                    </a:ext>
                  </a:extLst>
                </a:hlinkClick>
              </a:rPr>
              <a:t>غريغورى (محبه الله الاب)</a:t>
            </a:r>
            <a:endParaRPr lang="en-US" sz="1400" dirty="0">
              <a:solidFill>
                <a:srgbClr val="00FF00"/>
              </a:solidFill>
            </a:endParaRPr>
          </a:p>
        </p:txBody>
      </p:sp>
    </p:spTree>
    <p:extLst>
      <p:ext uri="{BB962C8B-B14F-4D97-AF65-F5344CB8AC3E}">
        <p14:creationId xmlns:p14="http://schemas.microsoft.com/office/powerpoint/2010/main" val="2600094115"/>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ABE76-6F59-43DB-27A8-3EB0922BEA1A}"/>
              </a:ext>
            </a:extLst>
          </p:cNvPr>
          <p:cNvSpPr>
            <a:spLocks noGrp="1"/>
          </p:cNvSpPr>
          <p:nvPr>
            <p:ph type="body" sz="quarter" idx="10"/>
          </p:nvPr>
        </p:nvSpPr>
        <p:spPr/>
        <p:txBody>
          <a:bodyPr>
            <a:normAutofit lnSpcReduction="10000"/>
          </a:bodyPr>
          <a:lstStyle/>
          <a:p>
            <a:r>
              <a:rPr lang="ar-EG" dirty="0"/>
              <a:t>إى أغابى توثيئوكى باتروس كى إيخاريس تو مونوجينيس إيوكير يوذى كى ثيئوكى سوتيروس إيمون ايسوخريستو</a:t>
            </a:r>
          </a:p>
        </p:txBody>
      </p:sp>
      <p:sp>
        <p:nvSpPr>
          <p:cNvPr id="3" name="Text Placeholder 2">
            <a:extLst>
              <a:ext uri="{FF2B5EF4-FFF2-40B4-BE49-F238E27FC236}">
                <a16:creationId xmlns:a16="http://schemas.microsoft.com/office/drawing/2014/main" id="{382FA385-F696-7F17-FE4B-44CD3D2AEB04}"/>
              </a:ext>
            </a:extLst>
          </p:cNvPr>
          <p:cNvSpPr>
            <a:spLocks noGrp="1"/>
          </p:cNvSpPr>
          <p:nvPr>
            <p:ph type="body" sz="quarter" idx="11"/>
          </p:nvPr>
        </p:nvSpPr>
        <p:spPr/>
        <p:txBody>
          <a:bodyPr/>
          <a:lstStyle/>
          <a:p>
            <a:r>
              <a:rPr lang="ar-EG" dirty="0"/>
              <a:t>محبة الله الآب ونعمة الابن الوحيد الجنس ربنا وإلهنا ومخلصنا يسوع المسيح</a:t>
            </a:r>
          </a:p>
        </p:txBody>
      </p:sp>
    </p:spTree>
    <p:extLst>
      <p:ext uri="{BB962C8B-B14F-4D97-AF65-F5344CB8AC3E}">
        <p14:creationId xmlns:p14="http://schemas.microsoft.com/office/powerpoint/2010/main" val="229062560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9FE214-0344-A838-44F1-16B420277AD9}"/>
              </a:ext>
            </a:extLst>
          </p:cNvPr>
          <p:cNvSpPr>
            <a:spLocks noGrp="1"/>
          </p:cNvSpPr>
          <p:nvPr>
            <p:ph type="body" sz="quarter" idx="10"/>
          </p:nvPr>
        </p:nvSpPr>
        <p:spPr/>
        <p:txBody>
          <a:bodyPr/>
          <a:lstStyle/>
          <a:p>
            <a:r>
              <a:rPr lang="ar-EG" dirty="0"/>
              <a:t>كى إى كينونيا كى إى ذوريئا توآجيوبنيقماتوس إى إى ميتا بانطون إيمون</a:t>
            </a:r>
          </a:p>
        </p:txBody>
      </p:sp>
      <p:sp>
        <p:nvSpPr>
          <p:cNvPr id="3" name="Text Placeholder 2">
            <a:extLst>
              <a:ext uri="{FF2B5EF4-FFF2-40B4-BE49-F238E27FC236}">
                <a16:creationId xmlns:a16="http://schemas.microsoft.com/office/drawing/2014/main" id="{82005AA6-4178-D41C-EAB0-53ED3AE5563D}"/>
              </a:ext>
            </a:extLst>
          </p:cNvPr>
          <p:cNvSpPr>
            <a:spLocks noGrp="1"/>
          </p:cNvSpPr>
          <p:nvPr>
            <p:ph type="body" sz="quarter" idx="11"/>
          </p:nvPr>
        </p:nvSpPr>
        <p:spPr/>
        <p:txBody>
          <a:bodyPr/>
          <a:lstStyle/>
          <a:p>
            <a:r>
              <a:rPr lang="ar-EG" dirty="0"/>
              <a:t>وشركة وموهبة الروح القدس تكون مع جميعكم </a:t>
            </a:r>
          </a:p>
        </p:txBody>
      </p:sp>
    </p:spTree>
    <p:extLst>
      <p:ext uri="{BB962C8B-B14F-4D97-AF65-F5344CB8AC3E}">
        <p14:creationId xmlns:p14="http://schemas.microsoft.com/office/powerpoint/2010/main" val="304432758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A67D722-3BF2-90F3-B35D-369D2E7AC207}"/>
              </a:ext>
            </a:extLst>
          </p:cNvPr>
          <p:cNvSpPr>
            <a:spLocks noGrp="1"/>
          </p:cNvSpPr>
          <p:nvPr>
            <p:ph type="body" sz="quarter" idx="10"/>
          </p:nvPr>
        </p:nvSpPr>
        <p:spPr/>
        <p:txBody>
          <a:bodyPr/>
          <a:lstStyle/>
          <a:p>
            <a:r>
              <a:rPr lang="ar-EG" dirty="0"/>
              <a:t>الرب مع جميعكم </a:t>
            </a:r>
          </a:p>
        </p:txBody>
      </p:sp>
      <p:sp>
        <p:nvSpPr>
          <p:cNvPr id="7" name="Text Placeholder 6">
            <a:extLst>
              <a:ext uri="{FF2B5EF4-FFF2-40B4-BE49-F238E27FC236}">
                <a16:creationId xmlns:a16="http://schemas.microsoft.com/office/drawing/2014/main" id="{E99F6F41-E2A1-E6D4-BDED-8323371A60DC}"/>
              </a:ext>
            </a:extLst>
          </p:cNvPr>
          <p:cNvSpPr>
            <a:spLocks noGrp="1"/>
          </p:cNvSpPr>
          <p:nvPr>
            <p:ph type="body" sz="quarter" idx="11"/>
          </p:nvPr>
        </p:nvSpPr>
        <p:spPr/>
        <p:txBody>
          <a:bodyPr/>
          <a:lstStyle/>
          <a:p>
            <a:r>
              <a:rPr lang="ar-EG" dirty="0"/>
              <a:t>أوكيريوس ميطا بانطون ايمون </a:t>
            </a:r>
          </a:p>
          <a:p>
            <a:endParaRPr lang="en-US" dirty="0"/>
          </a:p>
        </p:txBody>
      </p:sp>
    </p:spTree>
    <p:extLst>
      <p:ext uri="{BB962C8B-B14F-4D97-AF65-F5344CB8AC3E}">
        <p14:creationId xmlns:p14="http://schemas.microsoft.com/office/powerpoint/2010/main" val="404599737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38D518C-195F-5FEF-BB82-7138FE0C20F7}"/>
              </a:ext>
            </a:extLst>
          </p:cNvPr>
          <p:cNvSpPr>
            <a:spLocks noGrp="1"/>
          </p:cNvSpPr>
          <p:nvPr>
            <p:ph type="body" sz="quarter" idx="10"/>
          </p:nvPr>
        </p:nvSpPr>
        <p:spPr/>
        <p:txBody>
          <a:bodyPr/>
          <a:lstStyle/>
          <a:p>
            <a:r>
              <a:rPr lang="ar-EG" dirty="0"/>
              <a:t>ولروحك أيضاً </a:t>
            </a:r>
          </a:p>
        </p:txBody>
      </p:sp>
      <p:sp>
        <p:nvSpPr>
          <p:cNvPr id="7" name="Text Placeholder 6">
            <a:extLst>
              <a:ext uri="{FF2B5EF4-FFF2-40B4-BE49-F238E27FC236}">
                <a16:creationId xmlns:a16="http://schemas.microsoft.com/office/drawing/2014/main" id="{63D0BA48-5E2F-363A-8958-959853D47597}"/>
              </a:ext>
            </a:extLst>
          </p:cNvPr>
          <p:cNvSpPr>
            <a:spLocks noGrp="1"/>
          </p:cNvSpPr>
          <p:nvPr>
            <p:ph type="body" sz="quarter" idx="11"/>
          </p:nvPr>
        </p:nvSpPr>
        <p:spPr/>
        <p:txBody>
          <a:bodyPr/>
          <a:lstStyle/>
          <a:p>
            <a:r>
              <a:rPr lang="ar-EG" dirty="0"/>
              <a:t>كى مى طاطو بنيفماتــو ســــــو</a:t>
            </a:r>
          </a:p>
          <a:p>
            <a:endParaRPr lang="en-US" dirty="0"/>
          </a:p>
        </p:txBody>
      </p:sp>
    </p:spTree>
    <p:extLst>
      <p:ext uri="{BB962C8B-B14F-4D97-AF65-F5344CB8AC3E}">
        <p14:creationId xmlns:p14="http://schemas.microsoft.com/office/powerpoint/2010/main" val="4244879720"/>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F6EE1FA-9B2D-BC15-D5CE-8DE307796B8A}"/>
              </a:ext>
            </a:extLst>
          </p:cNvPr>
          <p:cNvSpPr>
            <a:spLocks noGrp="1"/>
          </p:cNvSpPr>
          <p:nvPr>
            <p:ph type="body" sz="quarter" idx="10"/>
          </p:nvPr>
        </p:nvSpPr>
        <p:spPr/>
        <p:txBody>
          <a:bodyPr/>
          <a:lstStyle/>
          <a:p>
            <a:r>
              <a:rPr lang="ar-EG" dirty="0"/>
              <a:t>ارفعوا قلوبكم</a:t>
            </a:r>
          </a:p>
        </p:txBody>
      </p:sp>
      <p:sp>
        <p:nvSpPr>
          <p:cNvPr id="7" name="Text Placeholder 6">
            <a:extLst>
              <a:ext uri="{FF2B5EF4-FFF2-40B4-BE49-F238E27FC236}">
                <a16:creationId xmlns:a16="http://schemas.microsoft.com/office/drawing/2014/main" id="{FA3F71FD-F26B-8C95-46D3-A703CD6022FF}"/>
              </a:ext>
            </a:extLst>
          </p:cNvPr>
          <p:cNvSpPr>
            <a:spLocks noGrp="1"/>
          </p:cNvSpPr>
          <p:nvPr>
            <p:ph type="body" sz="quarter" idx="11"/>
          </p:nvPr>
        </p:nvSpPr>
        <p:spPr/>
        <p:txBody>
          <a:bodyPr/>
          <a:lstStyle/>
          <a:p>
            <a:r>
              <a:rPr lang="ar-EG" dirty="0"/>
              <a:t>آنو إيمون طاس كارذياس</a:t>
            </a:r>
          </a:p>
          <a:p>
            <a:endParaRPr lang="en-US" dirty="0"/>
          </a:p>
        </p:txBody>
      </p:sp>
    </p:spTree>
    <p:extLst>
      <p:ext uri="{BB962C8B-B14F-4D97-AF65-F5344CB8AC3E}">
        <p14:creationId xmlns:p14="http://schemas.microsoft.com/office/powerpoint/2010/main" val="2964104809"/>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56147D-B781-A25A-6323-3FF5E1479719}"/>
              </a:ext>
            </a:extLst>
          </p:cNvPr>
          <p:cNvSpPr>
            <a:spLocks noGrp="1"/>
          </p:cNvSpPr>
          <p:nvPr>
            <p:ph type="body" sz="quarter" idx="10"/>
          </p:nvPr>
        </p:nvSpPr>
        <p:spPr/>
        <p:txBody>
          <a:bodyPr/>
          <a:lstStyle/>
          <a:p>
            <a:r>
              <a:rPr lang="ar-EG" dirty="0"/>
              <a:t>هي عند الرب</a:t>
            </a:r>
          </a:p>
        </p:txBody>
      </p:sp>
      <p:sp>
        <p:nvSpPr>
          <p:cNvPr id="7" name="Text Placeholder 6">
            <a:extLst>
              <a:ext uri="{FF2B5EF4-FFF2-40B4-BE49-F238E27FC236}">
                <a16:creationId xmlns:a16="http://schemas.microsoft.com/office/drawing/2014/main" id="{83782E28-2E23-8963-85EB-5ACDFEA2B878}"/>
              </a:ext>
            </a:extLst>
          </p:cNvPr>
          <p:cNvSpPr>
            <a:spLocks noGrp="1"/>
          </p:cNvSpPr>
          <p:nvPr>
            <p:ph type="body" sz="quarter" idx="11"/>
          </p:nvPr>
        </p:nvSpPr>
        <p:spPr/>
        <p:txBody>
          <a:bodyPr/>
          <a:lstStyle/>
          <a:p>
            <a:r>
              <a:rPr lang="ar-EG" b="0" dirty="0"/>
              <a:t>ايخومين بروس طون كيريون</a:t>
            </a:r>
          </a:p>
          <a:p>
            <a:endParaRPr lang="en-US" b="0" dirty="0"/>
          </a:p>
        </p:txBody>
      </p:sp>
    </p:spTree>
    <p:extLst>
      <p:ext uri="{BB962C8B-B14F-4D97-AF65-F5344CB8AC3E}">
        <p14:creationId xmlns:p14="http://schemas.microsoft.com/office/powerpoint/2010/main" val="3344197822"/>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781F925-3D40-11D8-0597-83A90E4EBCE0}"/>
              </a:ext>
            </a:extLst>
          </p:cNvPr>
          <p:cNvSpPr>
            <a:spLocks noGrp="1"/>
          </p:cNvSpPr>
          <p:nvPr>
            <p:ph type="body" sz="quarter" idx="10"/>
          </p:nvPr>
        </p:nvSpPr>
        <p:spPr/>
        <p:txBody>
          <a:bodyPr/>
          <a:lstStyle/>
          <a:p>
            <a:r>
              <a:rPr lang="ar-EG" dirty="0"/>
              <a:t>فلنشكر الرب</a:t>
            </a:r>
          </a:p>
        </p:txBody>
      </p:sp>
      <p:sp>
        <p:nvSpPr>
          <p:cNvPr id="7" name="Text Placeholder 6">
            <a:extLst>
              <a:ext uri="{FF2B5EF4-FFF2-40B4-BE49-F238E27FC236}">
                <a16:creationId xmlns:a16="http://schemas.microsoft.com/office/drawing/2014/main" id="{4FA16B32-DFCF-5208-937E-2818295BF269}"/>
              </a:ext>
            </a:extLst>
          </p:cNvPr>
          <p:cNvSpPr>
            <a:spLocks noGrp="1"/>
          </p:cNvSpPr>
          <p:nvPr>
            <p:ph type="body" sz="quarter" idx="11"/>
          </p:nvPr>
        </p:nvSpPr>
        <p:spPr/>
        <p:txBody>
          <a:bodyPr/>
          <a:lstStyle/>
          <a:p>
            <a:r>
              <a:rPr lang="ar-EG" dirty="0"/>
              <a:t>ايفخاريس تيسومين طوكير يو</a:t>
            </a:r>
          </a:p>
          <a:p>
            <a:endParaRPr lang="en-US" dirty="0"/>
          </a:p>
        </p:txBody>
      </p:sp>
    </p:spTree>
    <p:extLst>
      <p:ext uri="{BB962C8B-B14F-4D97-AF65-F5344CB8AC3E}">
        <p14:creationId xmlns:p14="http://schemas.microsoft.com/office/powerpoint/2010/main" val="148409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تسبحة الساعة الثالثة من النهار المبارك، أقدمها للمسيح ملكي وإلهى، وأرجوه أن يغفر لي خطاياي.</a:t>
            </a:r>
          </a:p>
        </p:txBody>
      </p:sp>
    </p:spTree>
    <p:extLst>
      <p:ext uri="{BB962C8B-B14F-4D97-AF65-F5344CB8AC3E}">
        <p14:creationId xmlns:p14="http://schemas.microsoft.com/office/powerpoint/2010/main" val="214134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اللهم استجب صلاتي ولا ترفض طلبتي. التفت إليّ واسمعني. عشية وباكر ووقت الظهر، كلامي أقوله فيسمع صوتي، ويخلص نفسي بسلام. </a:t>
            </a:r>
            <a:endParaRPr lang="en-US" dirty="0"/>
          </a:p>
        </p:txBody>
      </p:sp>
    </p:spTree>
    <p:extLst>
      <p:ext uri="{BB962C8B-B14F-4D97-AF65-F5344CB8AC3E}">
        <p14:creationId xmlns:p14="http://schemas.microsoft.com/office/powerpoint/2010/main" val="123554433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645F98F-179E-4107-05D6-F30FD0EC1B0D}"/>
              </a:ext>
            </a:extLst>
          </p:cNvPr>
          <p:cNvSpPr>
            <a:spLocks noGrp="1"/>
          </p:cNvSpPr>
          <p:nvPr>
            <p:ph type="body" sz="quarter" idx="10"/>
          </p:nvPr>
        </p:nvSpPr>
        <p:spPr/>
        <p:txBody>
          <a:bodyPr/>
          <a:lstStyle/>
          <a:p>
            <a:r>
              <a:rPr lang="ar-EG" sz="4800" b="1" dirty="0">
                <a:solidFill>
                  <a:srgbClr val="FFFF00"/>
                </a:solidFill>
                <a:cs typeface="Khalid Art bold" pitchFamily="2" charset="-78"/>
              </a:rPr>
              <a:t>مستحق وعادل</a:t>
            </a:r>
          </a:p>
        </p:txBody>
      </p:sp>
      <p:sp>
        <p:nvSpPr>
          <p:cNvPr id="7" name="Text Placeholder 6">
            <a:extLst>
              <a:ext uri="{FF2B5EF4-FFF2-40B4-BE49-F238E27FC236}">
                <a16:creationId xmlns:a16="http://schemas.microsoft.com/office/drawing/2014/main" id="{A85455F2-7823-0565-A1C8-2BD2FBA9389B}"/>
              </a:ext>
            </a:extLst>
          </p:cNvPr>
          <p:cNvSpPr>
            <a:spLocks noGrp="1"/>
          </p:cNvSpPr>
          <p:nvPr>
            <p:ph type="body" sz="quarter" idx="11"/>
          </p:nvPr>
        </p:nvSpPr>
        <p:spPr/>
        <p:txBody>
          <a:bodyPr/>
          <a:lstStyle/>
          <a:p>
            <a:r>
              <a:rPr lang="ar-EG" dirty="0"/>
              <a:t>أكسيون كى ذى كيئون</a:t>
            </a:r>
          </a:p>
          <a:p>
            <a:endParaRPr lang="en-US" dirty="0"/>
          </a:p>
        </p:txBody>
      </p:sp>
    </p:spTree>
    <p:extLst>
      <p:ext uri="{BB962C8B-B14F-4D97-AF65-F5344CB8AC3E}">
        <p14:creationId xmlns:p14="http://schemas.microsoft.com/office/powerpoint/2010/main" val="2474701939"/>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8A1B42C-9195-C0A0-5AC3-C3E3801FC7C2}"/>
              </a:ext>
            </a:extLst>
          </p:cNvPr>
          <p:cNvSpPr>
            <a:spLocks noGrp="1"/>
          </p:cNvSpPr>
          <p:nvPr>
            <p:ph type="body" sz="quarter" idx="10"/>
          </p:nvPr>
        </p:nvSpPr>
        <p:spPr/>
        <p:txBody>
          <a:bodyPr/>
          <a:lstStyle/>
          <a:p>
            <a:r>
              <a:rPr lang="ar-EG" dirty="0"/>
              <a:t>مستحق وعادل مستحق وعادل </a:t>
            </a:r>
          </a:p>
        </p:txBody>
      </p:sp>
      <p:sp>
        <p:nvSpPr>
          <p:cNvPr id="7" name="Text Placeholder 6">
            <a:extLst>
              <a:ext uri="{FF2B5EF4-FFF2-40B4-BE49-F238E27FC236}">
                <a16:creationId xmlns:a16="http://schemas.microsoft.com/office/drawing/2014/main" id="{DC77FE6B-6208-3E73-669C-177EE95C672C}"/>
              </a:ext>
            </a:extLst>
          </p:cNvPr>
          <p:cNvSpPr>
            <a:spLocks noGrp="1"/>
          </p:cNvSpPr>
          <p:nvPr>
            <p:ph type="body" sz="quarter" idx="11"/>
          </p:nvPr>
        </p:nvSpPr>
        <p:spPr/>
        <p:txBody>
          <a:bodyPr/>
          <a:lstStyle/>
          <a:p>
            <a:r>
              <a:rPr lang="ar-EG" dirty="0"/>
              <a:t>أكسيون كى ذي كيئون أكسيون كى ذي كيئون</a:t>
            </a:r>
          </a:p>
          <a:p>
            <a:endParaRPr lang="en-US" dirty="0"/>
          </a:p>
        </p:txBody>
      </p:sp>
      <p:sp>
        <p:nvSpPr>
          <p:cNvPr id="3" name="TextBox 2">
            <a:extLst>
              <a:ext uri="{FF2B5EF4-FFF2-40B4-BE49-F238E27FC236}">
                <a16:creationId xmlns:a16="http://schemas.microsoft.com/office/drawing/2014/main" id="{C656A823-C77B-2196-5EF7-6418E07E7E15}"/>
              </a:ext>
            </a:extLst>
          </p:cNvPr>
          <p:cNvSpPr txBox="1"/>
          <p:nvPr/>
        </p:nvSpPr>
        <p:spPr>
          <a:xfrm>
            <a:off x="-1095" y="2102069"/>
            <a:ext cx="4478501"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لأنه حقاً بالحقيقة مستحق وعادل أيها الكائن السيد الرب إله الحق (باسيلى)</a:t>
            </a:r>
            <a:endParaRPr lang="ar-EG" sz="1400" dirty="0">
              <a:solidFill>
                <a:srgbClr val="00FF00"/>
              </a:solidFill>
            </a:endParaRPr>
          </a:p>
        </p:txBody>
      </p:sp>
      <p:sp>
        <p:nvSpPr>
          <p:cNvPr id="4" name="TextBox 3">
            <a:extLst>
              <a:ext uri="{FF2B5EF4-FFF2-40B4-BE49-F238E27FC236}">
                <a16:creationId xmlns:a16="http://schemas.microsoft.com/office/drawing/2014/main" id="{5551E138-8937-0823-0D1C-7980882762E2}"/>
              </a:ext>
            </a:extLst>
          </p:cNvPr>
          <p:cNvSpPr txBox="1"/>
          <p:nvPr/>
        </p:nvSpPr>
        <p:spPr>
          <a:xfrm>
            <a:off x="9684327" y="2102069"/>
            <a:ext cx="4933373" cy="307777"/>
          </a:xfrm>
          <a:prstGeom prst="rect">
            <a:avLst/>
          </a:prstGeom>
          <a:noFill/>
        </p:spPr>
        <p:txBody>
          <a:bodyPr wrap="square">
            <a:spAutoFit/>
          </a:bodyPr>
          <a:lstStyle/>
          <a:p>
            <a:pPr algn="r" rtl="1"/>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لأنه حقاً بالحقيقة مستحق وعادل ، أن نسبحك ونباركك ونخدمك (غريغورى)</a:t>
            </a:r>
            <a:endParaRPr lang="ar-EG" sz="1400" dirty="0">
              <a:solidFill>
                <a:srgbClr val="00FF00"/>
              </a:solidFill>
            </a:endParaRPr>
          </a:p>
        </p:txBody>
      </p:sp>
    </p:spTree>
    <p:extLst>
      <p:ext uri="{BB962C8B-B14F-4D97-AF65-F5344CB8AC3E}">
        <p14:creationId xmlns:p14="http://schemas.microsoft.com/office/powerpoint/2010/main" val="110796805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لأنه حقاً بالحقيقة مستحق وعادل ، أن نسبحك ونباركك ونخدمك ونسجد لك ونمجدك أيها الواحد وحده الحقيقي، الله محب البشر، الذي</a:t>
            </a:r>
            <a:endParaRPr lang="en-US" dirty="0"/>
          </a:p>
        </p:txBody>
      </p:sp>
      <p:sp>
        <p:nvSpPr>
          <p:cNvPr id="3" name="TextBox 2">
            <a:extLst>
              <a:ext uri="{FF2B5EF4-FFF2-40B4-BE49-F238E27FC236}">
                <a16:creationId xmlns:a16="http://schemas.microsoft.com/office/drawing/2014/main" id="{FA818FBF-02F2-DB28-66D6-D996DE7BBCAB}"/>
              </a:ext>
            </a:extLst>
          </p:cNvPr>
          <p:cNvSpPr txBox="1"/>
          <p:nvPr/>
        </p:nvSpPr>
        <p:spPr>
          <a:xfrm>
            <a:off x="-1095" y="2102069"/>
            <a:ext cx="4478501"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لأنه حقاً بالحقيقة مستحق وعادل أيها الكائن السيد الرب إله الحق (باسيلى)</a:t>
            </a:r>
            <a:endParaRPr lang="ar-EG" sz="1400" dirty="0">
              <a:solidFill>
                <a:srgbClr val="00FF00"/>
              </a:solidFill>
            </a:endParaRPr>
          </a:p>
        </p:txBody>
      </p:sp>
    </p:spTree>
    <p:extLst>
      <p:ext uri="{BB962C8B-B14F-4D97-AF65-F5344CB8AC3E}">
        <p14:creationId xmlns:p14="http://schemas.microsoft.com/office/powerpoint/2010/main" val="704028773"/>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لا ينطق به، غير المرئي، غير المحوي غير المبتدئ الأبدي، غير الزمني، الذي لا يحد، غير المفحوص، غير المستحيل، خالق الكل، مخلص الجميع، غافر خطايانا،</a:t>
            </a:r>
          </a:p>
        </p:txBody>
      </p:sp>
    </p:spTree>
    <p:extLst>
      <p:ext uri="{BB962C8B-B14F-4D97-AF65-F5344CB8AC3E}">
        <p14:creationId xmlns:p14="http://schemas.microsoft.com/office/powerpoint/2010/main" val="765850132"/>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منقذ حياتنا من الفساد، مكللنا بالمراحم والرأفات. أنت الذي تسبحك الملائكة وتسجد لك رؤساء الملائكة. أنت الذي تباركك الرؤساء، وتصرخ نحوك الآرباب، أنت الذي تنطق</a:t>
            </a:r>
          </a:p>
        </p:txBody>
      </p:sp>
    </p:spTree>
    <p:extLst>
      <p:ext uri="{BB962C8B-B14F-4D97-AF65-F5344CB8AC3E}">
        <p14:creationId xmlns:p14="http://schemas.microsoft.com/office/powerpoint/2010/main" val="3215318350"/>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تنطق السلاطين بمجدك، انت الذي ترسل لكل الكراسي الكرامة، ألوف ألوف وقوف قدامك، وربوات ربوات يقدمون لك الخدمة، انت الذي يباركك غير المرئيين، </a:t>
            </a:r>
          </a:p>
        </p:txBody>
      </p:sp>
    </p:spTree>
    <p:extLst>
      <p:ext uri="{BB962C8B-B14F-4D97-AF65-F5344CB8AC3E}">
        <p14:creationId xmlns:p14="http://schemas.microsoft.com/office/powerpoint/2010/main" val="3809049999"/>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 وأنت الذي يسجد لك الظاهرون ويصنعون كلهم كلمتك يا سيدنا</a:t>
            </a:r>
          </a:p>
        </p:txBody>
      </p:sp>
    </p:spTree>
    <p:extLst>
      <p:ext uri="{BB962C8B-B14F-4D97-AF65-F5344CB8AC3E}">
        <p14:creationId xmlns:p14="http://schemas.microsoft.com/office/powerpoint/2010/main" val="158771566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0077B30-F135-7436-1D93-1FAA15F875C1}"/>
              </a:ext>
            </a:extLst>
          </p:cNvPr>
          <p:cNvSpPr>
            <a:spLocks noGrp="1"/>
          </p:cNvSpPr>
          <p:nvPr>
            <p:ph type="body" sz="quarter" idx="10"/>
          </p:nvPr>
        </p:nvSpPr>
        <p:spPr/>
        <p:txBody>
          <a:bodyPr/>
          <a:lstStyle/>
          <a:p>
            <a:r>
              <a:rPr lang="ar-EG" dirty="0"/>
              <a:t>ايكاثي ميني اناسثيتي</a:t>
            </a:r>
            <a:endParaRPr lang="ar-EG" dirty="0">
              <a:solidFill>
                <a:schemeClr val="bg1"/>
              </a:solidFill>
            </a:endParaRPr>
          </a:p>
        </p:txBody>
      </p:sp>
      <p:sp>
        <p:nvSpPr>
          <p:cNvPr id="2" name="Text Placeholder 1">
            <a:extLst>
              <a:ext uri="{FF2B5EF4-FFF2-40B4-BE49-F238E27FC236}">
                <a16:creationId xmlns:a16="http://schemas.microsoft.com/office/drawing/2014/main" id="{92683580-8DF0-E0A9-93E7-612CC74C2E45}"/>
              </a:ext>
            </a:extLst>
          </p:cNvPr>
          <p:cNvSpPr>
            <a:spLocks noGrp="1"/>
          </p:cNvSpPr>
          <p:nvPr>
            <p:ph type="body" sz="quarter" idx="11"/>
          </p:nvPr>
        </p:nvSpPr>
        <p:spPr/>
        <p:txBody>
          <a:bodyPr/>
          <a:lstStyle/>
          <a:p>
            <a:r>
              <a:rPr lang="ar-EG" dirty="0"/>
              <a:t>أيها الجلوس قفوا</a:t>
            </a:r>
          </a:p>
        </p:txBody>
      </p:sp>
    </p:spTree>
    <p:extLst>
      <p:ext uri="{BB962C8B-B14F-4D97-AF65-F5344CB8AC3E}">
        <p14:creationId xmlns:p14="http://schemas.microsoft.com/office/powerpoint/2010/main" val="3402954693"/>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ايها الكائن السيد الرب الإله الحق من الإله الحق الذى أظهر لنا نور الآب الذى انعم علينا بمعرفة الروح القُدس الحقيقية الذى اظهر لنا هذا السر العظيم الذى للحياة الذى ثبت قيام صفوف غير المتجسدين في البشر </a:t>
            </a:r>
          </a:p>
        </p:txBody>
      </p:sp>
    </p:spTree>
    <p:extLst>
      <p:ext uri="{BB962C8B-B14F-4D97-AF65-F5344CB8AC3E}">
        <p14:creationId xmlns:p14="http://schemas.microsoft.com/office/powerpoint/2010/main" val="4046017410"/>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الذى أعطي الذين على الارض تسبيح السيرافيم اقبل منا نحن ايضاً أصوتنا مع غير المرئيين. احسبنا مع القوات السمائية ولنقل نحن ايضا مع اولئك إذ قد طرحنا عنا كل أفكار الخواطر</a:t>
            </a:r>
          </a:p>
        </p:txBody>
      </p:sp>
    </p:spTree>
    <p:extLst>
      <p:ext uri="{BB962C8B-B14F-4D97-AF65-F5344CB8AC3E}">
        <p14:creationId xmlns:p14="http://schemas.microsoft.com/office/powerpoint/2010/main" val="2757755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3294104834"/>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الشريرة و نصرخ بما يرسله اولئك بأصوات لا تسكت وأفواه لا تفتر ونبارك عظمتك</a:t>
            </a:r>
          </a:p>
        </p:txBody>
      </p:sp>
    </p:spTree>
    <p:extLst>
      <p:ext uri="{BB962C8B-B14F-4D97-AF65-F5344CB8AC3E}">
        <p14:creationId xmlns:p14="http://schemas.microsoft.com/office/powerpoint/2010/main" val="53045564"/>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FA869CF-AF0A-9CFA-D2DB-197C277A9AB8}"/>
              </a:ext>
            </a:extLst>
          </p:cNvPr>
          <p:cNvSpPr>
            <a:spLocks noGrp="1"/>
          </p:cNvSpPr>
          <p:nvPr>
            <p:ph type="body" sz="quarter" idx="10"/>
          </p:nvPr>
        </p:nvSpPr>
        <p:spPr/>
        <p:txBody>
          <a:bodyPr/>
          <a:lstStyle/>
          <a:p>
            <a:r>
              <a:rPr lang="ar-EG" dirty="0">
                <a:solidFill>
                  <a:schemeClr val="bg1"/>
                </a:solidFill>
              </a:rPr>
              <a:t>إيس انا طولاس افلبساتي</a:t>
            </a:r>
          </a:p>
        </p:txBody>
      </p:sp>
      <p:sp>
        <p:nvSpPr>
          <p:cNvPr id="2" name="Text Placeholder 1">
            <a:extLst>
              <a:ext uri="{FF2B5EF4-FFF2-40B4-BE49-F238E27FC236}">
                <a16:creationId xmlns:a16="http://schemas.microsoft.com/office/drawing/2014/main" id="{7BFABE14-82DC-1688-B830-87EABDECDF43}"/>
              </a:ext>
            </a:extLst>
          </p:cNvPr>
          <p:cNvSpPr>
            <a:spLocks noGrp="1"/>
          </p:cNvSpPr>
          <p:nvPr>
            <p:ph type="body" sz="quarter" idx="11"/>
          </p:nvPr>
        </p:nvSpPr>
        <p:spPr/>
        <p:txBody>
          <a:bodyPr/>
          <a:lstStyle/>
          <a:p>
            <a:r>
              <a:rPr lang="ar-EG" dirty="0"/>
              <a:t>وإلى الشرق انظروا</a:t>
            </a:r>
          </a:p>
        </p:txBody>
      </p:sp>
    </p:spTree>
    <p:extLst>
      <p:ext uri="{BB962C8B-B14F-4D97-AF65-F5344CB8AC3E}">
        <p14:creationId xmlns:p14="http://schemas.microsoft.com/office/powerpoint/2010/main" val="98785135"/>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أنت هو</a:t>
            </a:r>
            <a:r>
              <a:rPr lang="en-US" dirty="0"/>
              <a:t> </a:t>
            </a:r>
            <a:r>
              <a:rPr lang="ar-EG" dirty="0"/>
              <a:t>القيام حولك الشاروبيم والسيرافيم  ستة اجنحة للواحد وستة اجنحة للآخر فبجناحين يغطون وجوههم وباثنين يغطون أرجلهم ويطيرون باثنين </a:t>
            </a:r>
          </a:p>
        </p:txBody>
      </p:sp>
    </p:spTree>
    <p:extLst>
      <p:ext uri="{BB962C8B-B14F-4D97-AF65-F5344CB8AC3E}">
        <p14:creationId xmlns:p14="http://schemas.microsoft.com/office/powerpoint/2010/main" val="154353217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ويصرخون واحد قبالة واحد منهم يرسلون تسبحة الغلبة والخلاص الذى لنا بصوت ممتلئ مجداً يسبحون وينشدون ويصرخون ويصوتون قائلين:</a:t>
            </a:r>
          </a:p>
        </p:txBody>
      </p:sp>
      <p:sp>
        <p:nvSpPr>
          <p:cNvPr id="2" name="TextBox 1">
            <a:extLst>
              <a:ext uri="{FF2B5EF4-FFF2-40B4-BE49-F238E27FC236}">
                <a16:creationId xmlns:a16="http://schemas.microsoft.com/office/drawing/2014/main" id="{F32B1D0E-E6FE-FC8C-470E-88FCD288FE92}"/>
              </a:ext>
            </a:extLst>
          </p:cNvPr>
          <p:cNvSpPr txBox="1"/>
          <p:nvPr/>
        </p:nvSpPr>
        <p:spPr>
          <a:xfrm>
            <a:off x="0" y="2068711"/>
            <a:ext cx="1319592" cy="307777"/>
          </a:xfrm>
          <a:prstGeom prst="rect">
            <a:avLst/>
          </a:prstGeom>
          <a:noFill/>
        </p:spPr>
        <p:txBody>
          <a:bodyPr wrap="none" rtlCol="0">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ايها الرب اله القوات</a:t>
            </a:r>
            <a:endParaRPr lang="en-US" sz="1400" dirty="0">
              <a:solidFill>
                <a:srgbClr val="00FF00"/>
              </a:solidFill>
            </a:endParaRPr>
          </a:p>
        </p:txBody>
      </p:sp>
      <p:sp>
        <p:nvSpPr>
          <p:cNvPr id="3" name="TextBox 2">
            <a:extLst>
              <a:ext uri="{FF2B5EF4-FFF2-40B4-BE49-F238E27FC236}">
                <a16:creationId xmlns:a16="http://schemas.microsoft.com/office/drawing/2014/main" id="{2A4DEE95-98BA-B7CF-5485-D8F7A633D6FE}"/>
              </a:ext>
            </a:extLst>
          </p:cNvPr>
          <p:cNvSpPr txBox="1"/>
          <p:nvPr/>
        </p:nvSpPr>
        <p:spPr>
          <a:xfrm>
            <a:off x="1319592" y="2068710"/>
            <a:ext cx="1506735" cy="307777"/>
          </a:xfrm>
          <a:prstGeom prst="rect">
            <a:avLst/>
          </a:prstGeom>
          <a:noFill/>
        </p:spPr>
        <p:txBody>
          <a:bodyPr wrap="square" rtlCol="0">
            <a:spAutoFit/>
          </a:bodyPr>
          <a:lstStyle/>
          <a:p>
            <a:pPr algn="r" rtl="1"/>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الشاروبيم يسجدون لك،</a:t>
            </a:r>
            <a:endParaRPr lang="en-US" sz="1400" dirty="0">
              <a:solidFill>
                <a:srgbClr val="00FF00"/>
              </a:solidFill>
            </a:endParaRPr>
          </a:p>
        </p:txBody>
      </p:sp>
    </p:spTree>
    <p:extLst>
      <p:ext uri="{BB962C8B-B14F-4D97-AF65-F5344CB8AC3E}">
        <p14:creationId xmlns:p14="http://schemas.microsoft.com/office/powerpoint/2010/main" val="3062461972"/>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EBDE99-5033-36E5-7A3B-57620A98EA70}"/>
              </a:ext>
            </a:extLst>
          </p:cNvPr>
          <p:cNvSpPr>
            <a:spLocks noGrp="1"/>
          </p:cNvSpPr>
          <p:nvPr>
            <p:ph type="body" sz="quarter" idx="10"/>
          </p:nvPr>
        </p:nvSpPr>
        <p:spPr/>
        <p:txBody>
          <a:bodyPr/>
          <a:lstStyle/>
          <a:p>
            <a:r>
              <a:rPr lang="ar-EG" dirty="0"/>
              <a:t>أبشويس افنوتي انتي نيجوم : كوتك أووه جوشت ايفول خين اتفي : اناف أووه جيم أبشيني انتاي فوان ألولى:</a:t>
            </a:r>
          </a:p>
        </p:txBody>
      </p:sp>
      <p:sp>
        <p:nvSpPr>
          <p:cNvPr id="2" name="Text Placeholder 1">
            <a:extLst>
              <a:ext uri="{FF2B5EF4-FFF2-40B4-BE49-F238E27FC236}">
                <a16:creationId xmlns:a16="http://schemas.microsoft.com/office/drawing/2014/main" id="{35B02E67-A090-EB2A-4582-B43FB6C1BC7F}"/>
              </a:ext>
            </a:extLst>
          </p:cNvPr>
          <p:cNvSpPr>
            <a:spLocks noGrp="1"/>
          </p:cNvSpPr>
          <p:nvPr>
            <p:ph type="body" sz="quarter" idx="11"/>
          </p:nvPr>
        </p:nvSpPr>
        <p:spPr/>
        <p:txBody>
          <a:bodyPr/>
          <a:lstStyle/>
          <a:p>
            <a:r>
              <a:rPr lang="ar-EG" dirty="0"/>
              <a:t>أيها الرب إله القوات، أرجع واطلع من السماء، أنظر وتعهد هذه الكرمة ، </a:t>
            </a:r>
          </a:p>
        </p:txBody>
      </p:sp>
    </p:spTree>
    <p:extLst>
      <p:ext uri="{BB962C8B-B14F-4D97-AF65-F5344CB8AC3E}">
        <p14:creationId xmlns:p14="http://schemas.microsoft.com/office/powerpoint/2010/main" val="1554866037"/>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EA9138-0973-38E5-A214-43B2960EAC18}"/>
              </a:ext>
            </a:extLst>
          </p:cNvPr>
          <p:cNvSpPr>
            <a:spLocks noGrp="1"/>
          </p:cNvSpPr>
          <p:nvPr>
            <p:ph type="body" sz="quarter" idx="10"/>
          </p:nvPr>
        </p:nvSpPr>
        <p:spPr/>
        <p:txBody>
          <a:bodyPr/>
          <a:lstStyle/>
          <a:p>
            <a:r>
              <a:rPr lang="ar-EG" dirty="0"/>
              <a:t>سيفططس أووه سيمنتس . ثاي أيطاس أتشوس انجي تيك أوي نام اليلويا اليلويا اليلويا</a:t>
            </a:r>
          </a:p>
        </p:txBody>
      </p:sp>
      <p:sp>
        <p:nvSpPr>
          <p:cNvPr id="3" name="Text Placeholder 2">
            <a:extLst>
              <a:ext uri="{FF2B5EF4-FFF2-40B4-BE49-F238E27FC236}">
                <a16:creationId xmlns:a16="http://schemas.microsoft.com/office/drawing/2014/main" id="{3E79E7BC-0C97-9A96-9C16-806F335E7289}"/>
              </a:ext>
            </a:extLst>
          </p:cNvPr>
          <p:cNvSpPr>
            <a:spLocks noGrp="1"/>
          </p:cNvSpPr>
          <p:nvPr>
            <p:ph type="body" sz="quarter" idx="11"/>
          </p:nvPr>
        </p:nvSpPr>
        <p:spPr/>
        <p:txBody>
          <a:bodyPr/>
          <a:lstStyle/>
          <a:p>
            <a:r>
              <a:rPr lang="ar-EG" dirty="0"/>
              <a:t>اصلحها وثبتها هذه التي غرستها يمينك . الليلويا الليلويا الليلويا</a:t>
            </a:r>
          </a:p>
        </p:txBody>
      </p:sp>
    </p:spTree>
    <p:extLst>
      <p:ext uri="{BB962C8B-B14F-4D97-AF65-F5344CB8AC3E}">
        <p14:creationId xmlns:p14="http://schemas.microsoft.com/office/powerpoint/2010/main" val="57152431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(ازمو ايني سيتي نيم ني سيم/ ازمو أي ني اأير أنتي أتفي / ازمو أي ني اأبر موؤو ام افيارو ) </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lstStyle/>
          <a:p>
            <a:r>
              <a:rPr lang="ar-EG" dirty="0"/>
              <a:t>(بارك الزروع والعشب/ بارك أهوية السماء/ بارك مياه النهر)</a:t>
            </a:r>
          </a:p>
        </p:txBody>
      </p:sp>
    </p:spTree>
    <p:extLst>
      <p:ext uri="{BB962C8B-B14F-4D97-AF65-F5344CB8AC3E}">
        <p14:creationId xmlns:p14="http://schemas.microsoft.com/office/powerpoint/2010/main" val="1136779896"/>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ماري بيك ناي نيم تيك هيريني أوي أن سوفت أم بيك لاؤس . اجيوس أجيوس أجيوس : كيريوس سافاوث </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lstStyle/>
          <a:p>
            <a:r>
              <a:rPr lang="ar-EG" dirty="0"/>
              <a:t>فلتكن رحمتك وسلامك حصنا لشعبك . قدوس قدوس قدوس رب الصاباؤوت،</a:t>
            </a:r>
          </a:p>
        </p:txBody>
      </p:sp>
    </p:spTree>
    <p:extLst>
      <p:ext uri="{BB962C8B-B14F-4D97-AF65-F5344CB8AC3E}">
        <p14:creationId xmlns:p14="http://schemas.microsoft.com/office/powerpoint/2010/main" val="2845878415"/>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أبليريس أوؤرانوس كي أي غي : تيس أجياس سوؤ ذوكسيس ازمو أينسيتي نيم نيسيم  . </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lstStyle/>
          <a:p>
            <a:r>
              <a:rPr lang="ar-EG" dirty="0"/>
              <a:t> السماء والأرض مملوءتان من مجدك الأقدس .  </a:t>
            </a:r>
          </a:p>
        </p:txBody>
      </p:sp>
    </p:spTree>
    <p:extLst>
      <p:ext uri="{BB962C8B-B14F-4D97-AF65-F5344CB8AC3E}">
        <p14:creationId xmlns:p14="http://schemas.microsoft.com/office/powerpoint/2010/main" val="199099869"/>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ني شيروفيم سي أو أوشت إمموك نيم ني سيرافيم سي تيؤواو ناك </a:t>
            </a:r>
            <a:br>
              <a:rPr lang="ar-EG" dirty="0"/>
            </a:br>
            <a:r>
              <a:rPr lang="ar-EG" dirty="0"/>
              <a:t>إيف أوش إيفول إفجو إمموس</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lstStyle/>
          <a:p>
            <a:pPr rtl="0"/>
            <a:r>
              <a:rPr lang="ar-EG" dirty="0"/>
              <a:t>الشاروبيم يسجدون</a:t>
            </a:r>
            <a:br>
              <a:rPr lang="ar-EG" dirty="0"/>
            </a:br>
            <a:r>
              <a:rPr lang="ar-EG" dirty="0"/>
              <a:t>لك، والسيرافيم يمجدونك صارخين قائلين:</a:t>
            </a:r>
          </a:p>
        </p:txBody>
      </p:sp>
    </p:spTree>
    <p:extLst>
      <p:ext uri="{BB962C8B-B14F-4D97-AF65-F5344CB8AC3E}">
        <p14:creationId xmlns:p14="http://schemas.microsoft.com/office/powerpoint/2010/main" val="3219740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يا يسوع المسيح إلهنا الذي سمرتَ على الصليب في الساعة السادسة، وقتلت الخطية بالخشبة، وأحييت الميت بموتك، الذي هو الإنسان الذي خلقته بيديك، الذي مات بالخطية.</a:t>
            </a:r>
            <a:endParaRPr lang="en-US" dirty="0"/>
          </a:p>
        </p:txBody>
      </p:sp>
    </p:spTree>
    <p:extLst>
      <p:ext uri="{BB962C8B-B14F-4D97-AF65-F5344CB8AC3E}">
        <p14:creationId xmlns:p14="http://schemas.microsoft.com/office/powerpoint/2010/main" val="1488907875"/>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5F061F-C788-4BAE-E842-047111176C76}"/>
              </a:ext>
            </a:extLst>
          </p:cNvPr>
          <p:cNvSpPr>
            <a:spLocks noGrp="1"/>
          </p:cNvSpPr>
          <p:nvPr>
            <p:ph type="body" sz="quarter" idx="10"/>
          </p:nvPr>
        </p:nvSpPr>
        <p:spPr/>
        <p:txBody>
          <a:bodyPr/>
          <a:lstStyle/>
          <a:p>
            <a:r>
              <a:rPr lang="ar-EG" dirty="0"/>
              <a:t>جي آجيوس آجيوس آجيوس كيريوس سافاؤوت إبلي ريس أو أورانوس كي إيجي تيس آجياس سوذوكسيس. </a:t>
            </a:r>
          </a:p>
        </p:txBody>
      </p:sp>
      <p:sp>
        <p:nvSpPr>
          <p:cNvPr id="3" name="Text Placeholder 2">
            <a:extLst>
              <a:ext uri="{FF2B5EF4-FFF2-40B4-BE49-F238E27FC236}">
                <a16:creationId xmlns:a16="http://schemas.microsoft.com/office/drawing/2014/main" id="{564539A9-EFA9-1691-E0FD-84F3C94A9589}"/>
              </a:ext>
            </a:extLst>
          </p:cNvPr>
          <p:cNvSpPr>
            <a:spLocks noGrp="1"/>
          </p:cNvSpPr>
          <p:nvPr>
            <p:ph type="body" sz="quarter" idx="11"/>
          </p:nvPr>
        </p:nvSpPr>
        <p:spPr/>
        <p:txBody>
          <a:bodyPr>
            <a:normAutofit/>
          </a:bodyPr>
          <a:lstStyle/>
          <a:p>
            <a:r>
              <a:rPr lang="ar-EG" dirty="0"/>
              <a:t>قدوس، قدوس قدوس </a:t>
            </a:r>
            <a:br>
              <a:rPr lang="ar-EG" dirty="0"/>
            </a:br>
            <a:r>
              <a:rPr lang="ar-EG" dirty="0"/>
              <a:t>رب الصباؤوت، السماء والأرض</a:t>
            </a:r>
            <a:r>
              <a:rPr lang="en-US" dirty="0"/>
              <a:t> </a:t>
            </a:r>
            <a:r>
              <a:rPr lang="ar-EG" dirty="0"/>
              <a:t>مملوءتان من مجدك الأقدس. </a:t>
            </a:r>
          </a:p>
        </p:txBody>
      </p:sp>
    </p:spTree>
    <p:extLst>
      <p:ext uri="{BB962C8B-B14F-4D97-AF65-F5344CB8AC3E}">
        <p14:creationId xmlns:p14="http://schemas.microsoft.com/office/powerpoint/2010/main" val="3187284449"/>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B0AD33-CF4C-1D1B-0746-6B82C3487D68}"/>
              </a:ext>
            </a:extLst>
          </p:cNvPr>
          <p:cNvSpPr>
            <a:spLocks noGrp="1"/>
          </p:cNvSpPr>
          <p:nvPr>
            <p:ph type="body" sz="quarter" idx="10"/>
          </p:nvPr>
        </p:nvSpPr>
        <p:spPr/>
        <p:txBody>
          <a:bodyPr/>
          <a:lstStyle/>
          <a:p>
            <a:r>
              <a:rPr lang="ar-EG" dirty="0"/>
              <a:t>لأنه حقاً بالحقيقة مستحق وعادل أيها الكائن السيد الرب إله الحق</a:t>
            </a:r>
          </a:p>
        </p:txBody>
      </p:sp>
      <p:sp>
        <p:nvSpPr>
          <p:cNvPr id="7" name="Text Placeholder 6">
            <a:extLst>
              <a:ext uri="{FF2B5EF4-FFF2-40B4-BE49-F238E27FC236}">
                <a16:creationId xmlns:a16="http://schemas.microsoft.com/office/drawing/2014/main" id="{25AD09EC-B5C7-F652-9ACD-959C362C9A0F}"/>
              </a:ext>
            </a:extLst>
          </p:cNvPr>
          <p:cNvSpPr>
            <a:spLocks noGrp="1"/>
          </p:cNvSpPr>
          <p:nvPr>
            <p:ph type="body" sz="quarter" idx="11"/>
          </p:nvPr>
        </p:nvSpPr>
        <p:spPr/>
        <p:txBody>
          <a:bodyPr/>
          <a:lstStyle/>
          <a:p>
            <a:r>
              <a:rPr lang="ar-EG" dirty="0"/>
              <a:t>أليثوس غار خين أو ميثمي أكسيون كى ذي كيئون فيئتشوب افنيف ابشويس افنوتي انتى تى ميثمي</a:t>
            </a:r>
          </a:p>
          <a:p>
            <a:endParaRPr lang="en-US" dirty="0"/>
          </a:p>
        </p:txBody>
      </p:sp>
    </p:spTree>
    <p:extLst>
      <p:ext uri="{BB962C8B-B14F-4D97-AF65-F5344CB8AC3E}">
        <p14:creationId xmlns:p14="http://schemas.microsoft.com/office/powerpoint/2010/main" val="4254378032"/>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36A6091-C64E-33CC-815C-9437E8FF8AD8}"/>
              </a:ext>
            </a:extLst>
          </p:cNvPr>
          <p:cNvSpPr>
            <a:spLocks noGrp="1"/>
          </p:cNvSpPr>
          <p:nvPr>
            <p:ph type="body" sz="quarter" idx="10"/>
          </p:nvPr>
        </p:nvSpPr>
        <p:spPr/>
        <p:txBody>
          <a:bodyPr/>
          <a:lstStyle/>
          <a:p>
            <a:r>
              <a:rPr lang="ar-EG" dirty="0"/>
              <a:t>الكائن قبل الدهور والمالك إلى الأبد الساكن في الأعالي والناظر إلى المتواضعات</a:t>
            </a:r>
          </a:p>
        </p:txBody>
      </p:sp>
      <p:sp>
        <p:nvSpPr>
          <p:cNvPr id="7" name="Text Placeholder 6">
            <a:extLst>
              <a:ext uri="{FF2B5EF4-FFF2-40B4-BE49-F238E27FC236}">
                <a16:creationId xmlns:a16="http://schemas.microsoft.com/office/drawing/2014/main" id="{FFA85701-58E4-E95D-8DFA-C3F3DC4CDAB4}"/>
              </a:ext>
            </a:extLst>
          </p:cNvPr>
          <p:cNvSpPr>
            <a:spLocks noGrp="1"/>
          </p:cNvSpPr>
          <p:nvPr>
            <p:ph type="body" sz="quarter" idx="11"/>
          </p:nvPr>
        </p:nvSpPr>
        <p:spPr/>
        <p:txBody>
          <a:bodyPr/>
          <a:lstStyle/>
          <a:p>
            <a:r>
              <a:rPr lang="ar-EG" dirty="0"/>
              <a:t>فيئتشوب خاجوؤو أن ني إينيه أووه إت اوى ان أورو شا إينيه فيئتشوب خين ني اتشوسي أووه إت جوشت ايجين نيئتثيفيوت</a:t>
            </a:r>
          </a:p>
          <a:p>
            <a:endParaRPr lang="en-US" dirty="0"/>
          </a:p>
        </p:txBody>
      </p:sp>
    </p:spTree>
    <p:extLst>
      <p:ext uri="{BB962C8B-B14F-4D97-AF65-F5344CB8AC3E}">
        <p14:creationId xmlns:p14="http://schemas.microsoft.com/office/powerpoint/2010/main" val="4222928100"/>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13EAD84-C66D-AC83-8BC1-4A78ABDDC73A}"/>
              </a:ext>
            </a:extLst>
          </p:cNvPr>
          <p:cNvSpPr>
            <a:spLocks noGrp="1"/>
          </p:cNvSpPr>
          <p:nvPr>
            <p:ph type="body" sz="quarter" idx="10"/>
          </p:nvPr>
        </p:nvSpPr>
        <p:spPr/>
        <p:txBody>
          <a:bodyPr/>
          <a:lstStyle/>
          <a:p>
            <a:r>
              <a:rPr lang="ar-EG" dirty="0"/>
              <a:t>الذي خلق السماء والأرض والبحر وكل ما فيها أبو ربنا وإلهنا ومخلصنا</a:t>
            </a:r>
          </a:p>
        </p:txBody>
      </p:sp>
      <p:sp>
        <p:nvSpPr>
          <p:cNvPr id="7" name="Text Placeholder 6">
            <a:extLst>
              <a:ext uri="{FF2B5EF4-FFF2-40B4-BE49-F238E27FC236}">
                <a16:creationId xmlns:a16="http://schemas.microsoft.com/office/drawing/2014/main" id="{E3376983-C17A-649F-F7E7-3BDC7B1E1530}"/>
              </a:ext>
            </a:extLst>
          </p:cNvPr>
          <p:cNvSpPr>
            <a:spLocks noGrp="1"/>
          </p:cNvSpPr>
          <p:nvPr>
            <p:ph type="body" sz="quarter" idx="11"/>
          </p:nvPr>
        </p:nvSpPr>
        <p:spPr/>
        <p:txBody>
          <a:bodyPr/>
          <a:lstStyle/>
          <a:p>
            <a:r>
              <a:rPr lang="ar-EG" dirty="0"/>
              <a:t>فيئيتاف ثاميو ان اتفى نيم ابكاهي نيم إفيوم نيم نيئتى انخيتو تيرو افيوت امبين شويس أووه بيننوتى أووه بين سوتير</a:t>
            </a:r>
          </a:p>
          <a:p>
            <a:endParaRPr lang="en-US" dirty="0"/>
          </a:p>
        </p:txBody>
      </p:sp>
    </p:spTree>
    <p:extLst>
      <p:ext uri="{BB962C8B-B14F-4D97-AF65-F5344CB8AC3E}">
        <p14:creationId xmlns:p14="http://schemas.microsoft.com/office/powerpoint/2010/main" val="3177885528"/>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4C44C3-F82D-71C7-0751-3530E884067A}"/>
              </a:ext>
            </a:extLst>
          </p:cNvPr>
          <p:cNvSpPr>
            <a:spLocks noGrp="1"/>
          </p:cNvSpPr>
          <p:nvPr>
            <p:ph type="body" sz="quarter" idx="10"/>
          </p:nvPr>
        </p:nvSpPr>
        <p:spPr/>
        <p:txBody>
          <a:bodyPr/>
          <a:lstStyle/>
          <a:p>
            <a:r>
              <a:rPr lang="ar-EG" dirty="0"/>
              <a:t>يسوع المسيح هذا الذي خلقت به كل شيء ما يرى وما لا يرى</a:t>
            </a:r>
          </a:p>
        </p:txBody>
      </p:sp>
      <p:sp>
        <p:nvSpPr>
          <p:cNvPr id="7" name="Text Placeholder 6">
            <a:extLst>
              <a:ext uri="{FF2B5EF4-FFF2-40B4-BE49-F238E27FC236}">
                <a16:creationId xmlns:a16="http://schemas.microsoft.com/office/drawing/2014/main" id="{288D3561-D6DD-4FF7-4F15-F3D16F72CA04}"/>
              </a:ext>
            </a:extLst>
          </p:cNvPr>
          <p:cNvSpPr>
            <a:spLocks noGrp="1"/>
          </p:cNvSpPr>
          <p:nvPr>
            <p:ph type="body" sz="quarter" idx="11"/>
          </p:nvPr>
        </p:nvSpPr>
        <p:spPr/>
        <p:txBody>
          <a:bodyPr/>
          <a:lstStyle/>
          <a:p>
            <a:r>
              <a:rPr lang="ar-EG" dirty="0"/>
              <a:t>ايسوس بى اخرستوس فاي ايتاك ثاميو ام ابتريف ايفول هى ططف نى ايتوناف ايروؤو نيم نيئيتي انسيناف ايروؤو</a:t>
            </a:r>
          </a:p>
          <a:p>
            <a:endParaRPr lang="en-US" dirty="0"/>
          </a:p>
        </p:txBody>
      </p:sp>
    </p:spTree>
    <p:extLst>
      <p:ext uri="{BB962C8B-B14F-4D97-AF65-F5344CB8AC3E}">
        <p14:creationId xmlns:p14="http://schemas.microsoft.com/office/powerpoint/2010/main" val="1875203244"/>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73980A6-55B2-966D-64AD-8B2979549304}"/>
              </a:ext>
            </a:extLst>
          </p:cNvPr>
          <p:cNvSpPr>
            <a:spLocks noGrp="1"/>
          </p:cNvSpPr>
          <p:nvPr>
            <p:ph type="body" sz="quarter" idx="10"/>
          </p:nvPr>
        </p:nvSpPr>
        <p:spPr/>
        <p:txBody>
          <a:bodyPr/>
          <a:lstStyle/>
          <a:p>
            <a:r>
              <a:rPr lang="ar-EG" dirty="0"/>
              <a:t>الجالس على كرسى مجده المسجود له من جميع القوات المقدسة</a:t>
            </a:r>
          </a:p>
        </p:txBody>
      </p:sp>
      <p:sp>
        <p:nvSpPr>
          <p:cNvPr id="7" name="Text Placeholder 6">
            <a:extLst>
              <a:ext uri="{FF2B5EF4-FFF2-40B4-BE49-F238E27FC236}">
                <a16:creationId xmlns:a16="http://schemas.microsoft.com/office/drawing/2014/main" id="{76F31BA9-745D-2FEE-C73E-DD1D7D7DC720}"/>
              </a:ext>
            </a:extLst>
          </p:cNvPr>
          <p:cNvSpPr>
            <a:spLocks noGrp="1"/>
          </p:cNvSpPr>
          <p:nvPr>
            <p:ph type="body" sz="quarter" idx="11"/>
          </p:nvPr>
        </p:nvSpPr>
        <p:spPr/>
        <p:txBody>
          <a:bodyPr/>
          <a:lstStyle/>
          <a:p>
            <a:r>
              <a:rPr lang="ar-EG" dirty="0"/>
              <a:t>آن فيئت هيمسي هيجين بى اثرونوس انتى بيف أوأو فئتو أو أوشت امموف هيتين جوم نيفين إثؤواف</a:t>
            </a:r>
          </a:p>
          <a:p>
            <a:endParaRPr lang="en-US" dirty="0"/>
          </a:p>
        </p:txBody>
      </p:sp>
    </p:spTree>
    <p:extLst>
      <p:ext uri="{BB962C8B-B14F-4D97-AF65-F5344CB8AC3E}">
        <p14:creationId xmlns:p14="http://schemas.microsoft.com/office/powerpoint/2010/main" val="780454614"/>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0077B30-F135-7436-1D93-1FAA15F875C1}"/>
              </a:ext>
            </a:extLst>
          </p:cNvPr>
          <p:cNvSpPr>
            <a:spLocks noGrp="1"/>
          </p:cNvSpPr>
          <p:nvPr>
            <p:ph type="body" sz="quarter" idx="10"/>
          </p:nvPr>
        </p:nvSpPr>
        <p:spPr/>
        <p:txBody>
          <a:bodyPr/>
          <a:lstStyle/>
          <a:p>
            <a:r>
              <a:rPr lang="ar-EG" dirty="0"/>
              <a:t>ايكاثي ميني اناسثيتي</a:t>
            </a:r>
            <a:endParaRPr lang="ar-EG" dirty="0">
              <a:solidFill>
                <a:schemeClr val="bg1"/>
              </a:solidFill>
            </a:endParaRPr>
          </a:p>
        </p:txBody>
      </p:sp>
      <p:sp>
        <p:nvSpPr>
          <p:cNvPr id="2" name="Text Placeholder 1">
            <a:extLst>
              <a:ext uri="{FF2B5EF4-FFF2-40B4-BE49-F238E27FC236}">
                <a16:creationId xmlns:a16="http://schemas.microsoft.com/office/drawing/2014/main" id="{92683580-8DF0-E0A9-93E7-612CC74C2E45}"/>
              </a:ext>
            </a:extLst>
          </p:cNvPr>
          <p:cNvSpPr>
            <a:spLocks noGrp="1"/>
          </p:cNvSpPr>
          <p:nvPr>
            <p:ph type="body" sz="quarter" idx="11"/>
          </p:nvPr>
        </p:nvSpPr>
        <p:spPr/>
        <p:txBody>
          <a:bodyPr/>
          <a:lstStyle/>
          <a:p>
            <a:r>
              <a:rPr lang="ar-EG" dirty="0"/>
              <a:t>أيها الجلوس قفوا</a:t>
            </a:r>
          </a:p>
        </p:txBody>
      </p:sp>
    </p:spTree>
    <p:extLst>
      <p:ext uri="{BB962C8B-B14F-4D97-AF65-F5344CB8AC3E}">
        <p14:creationId xmlns:p14="http://schemas.microsoft.com/office/powerpoint/2010/main" val="106085776"/>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0077B30-F135-7436-1D93-1FAA15F875C1}"/>
              </a:ext>
            </a:extLst>
          </p:cNvPr>
          <p:cNvSpPr>
            <a:spLocks noGrp="1"/>
          </p:cNvSpPr>
          <p:nvPr>
            <p:ph type="body" sz="quarter" idx="10"/>
          </p:nvPr>
        </p:nvSpPr>
        <p:spPr/>
        <p:txBody>
          <a:bodyPr/>
          <a:lstStyle/>
          <a:p>
            <a:r>
              <a:rPr lang="ar-EG" dirty="0"/>
              <a:t>الذي يقف أمامه الملائكة ورؤساء الملائكة الرئاسات والسلطات والكراسي والأرباب والقوات</a:t>
            </a:r>
          </a:p>
        </p:txBody>
      </p:sp>
      <p:sp>
        <p:nvSpPr>
          <p:cNvPr id="2" name="Text Placeholder 1">
            <a:extLst>
              <a:ext uri="{FF2B5EF4-FFF2-40B4-BE49-F238E27FC236}">
                <a16:creationId xmlns:a16="http://schemas.microsoft.com/office/drawing/2014/main" id="{C426BCFE-CDD4-56BE-6C34-1C718DC8AC97}"/>
              </a:ext>
            </a:extLst>
          </p:cNvPr>
          <p:cNvSpPr>
            <a:spLocks noGrp="1"/>
          </p:cNvSpPr>
          <p:nvPr>
            <p:ph type="body" sz="quarter" idx="11"/>
          </p:nvPr>
        </p:nvSpPr>
        <p:spPr/>
        <p:txBody>
          <a:bodyPr>
            <a:normAutofit lnSpcReduction="10000"/>
          </a:bodyPr>
          <a:lstStyle/>
          <a:p>
            <a:r>
              <a:rPr lang="ar-EG" dirty="0"/>
              <a:t>فيئتو أوهى إى راتو ناهراف انجى ني أنجليوس نيم ني أرشي أنجليوس </a:t>
            </a:r>
            <a:r>
              <a:rPr lang="ar-SA" altLang="en-US" sz="2800" b="1" dirty="0">
                <a:solidFill>
                  <a:schemeClr val="bg1"/>
                </a:solidFill>
                <a:effectLst/>
              </a:rPr>
              <a:t>ني أرشي ني إكسوسيا ني اثرونوس ني ميت شويس ني جوم</a:t>
            </a:r>
            <a:endParaRPr lang="en-US" altLang="en-US" sz="2800" b="1" dirty="0">
              <a:solidFill>
                <a:schemeClr val="bg1"/>
              </a:solidFill>
              <a:effectLst/>
            </a:endParaRPr>
          </a:p>
          <a:p>
            <a:endParaRPr lang="ar-EG" dirty="0"/>
          </a:p>
        </p:txBody>
      </p:sp>
    </p:spTree>
    <p:extLst>
      <p:ext uri="{BB962C8B-B14F-4D97-AF65-F5344CB8AC3E}">
        <p14:creationId xmlns:p14="http://schemas.microsoft.com/office/powerpoint/2010/main" val="591238260"/>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FA869CF-AF0A-9CFA-D2DB-197C277A9AB8}"/>
              </a:ext>
            </a:extLst>
          </p:cNvPr>
          <p:cNvSpPr>
            <a:spLocks noGrp="1"/>
          </p:cNvSpPr>
          <p:nvPr>
            <p:ph type="body" sz="quarter" idx="10"/>
          </p:nvPr>
        </p:nvSpPr>
        <p:spPr/>
        <p:txBody>
          <a:bodyPr/>
          <a:lstStyle/>
          <a:p>
            <a:r>
              <a:rPr lang="ar-EG" dirty="0">
                <a:solidFill>
                  <a:schemeClr val="bg1"/>
                </a:solidFill>
              </a:rPr>
              <a:t>إيس انا طولاس افلبساتي</a:t>
            </a:r>
          </a:p>
        </p:txBody>
      </p:sp>
      <p:sp>
        <p:nvSpPr>
          <p:cNvPr id="2" name="Text Placeholder 1">
            <a:extLst>
              <a:ext uri="{FF2B5EF4-FFF2-40B4-BE49-F238E27FC236}">
                <a16:creationId xmlns:a16="http://schemas.microsoft.com/office/drawing/2014/main" id="{7BFABE14-82DC-1688-B830-87EABDECDF43}"/>
              </a:ext>
            </a:extLst>
          </p:cNvPr>
          <p:cNvSpPr>
            <a:spLocks noGrp="1"/>
          </p:cNvSpPr>
          <p:nvPr>
            <p:ph type="body" sz="quarter" idx="11"/>
          </p:nvPr>
        </p:nvSpPr>
        <p:spPr/>
        <p:txBody>
          <a:bodyPr/>
          <a:lstStyle/>
          <a:p>
            <a:r>
              <a:rPr lang="ar-EG" dirty="0"/>
              <a:t>وإلى الشرق انظروا</a:t>
            </a:r>
          </a:p>
        </p:txBody>
      </p:sp>
    </p:spTree>
    <p:extLst>
      <p:ext uri="{BB962C8B-B14F-4D97-AF65-F5344CB8AC3E}">
        <p14:creationId xmlns:p14="http://schemas.microsoft.com/office/powerpoint/2010/main" val="35070828"/>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253025" y="1187113"/>
            <a:ext cx="184731" cy="369332"/>
          </a:xfrm>
          <a:prstGeom prst="rect">
            <a:avLst/>
          </a:prstGeom>
        </p:spPr>
        <p:txBody>
          <a:bodyPr wrap="none">
            <a:spAutoFit/>
          </a:bodyPr>
          <a:lstStyle/>
          <a:p>
            <a:endParaRPr lang="ar-EG" sz="1800" dirty="0">
              <a:cs typeface="Khalid Art bold" pitchFamily="2" charset="-78"/>
            </a:endParaRPr>
          </a:p>
        </p:txBody>
      </p:sp>
      <p:sp>
        <p:nvSpPr>
          <p:cNvPr id="5" name="Text Placeholder 4">
            <a:extLst>
              <a:ext uri="{FF2B5EF4-FFF2-40B4-BE49-F238E27FC236}">
                <a16:creationId xmlns:a16="http://schemas.microsoft.com/office/drawing/2014/main" id="{130E1A98-759E-8B0C-5D88-D428FD18FACD}"/>
              </a:ext>
            </a:extLst>
          </p:cNvPr>
          <p:cNvSpPr>
            <a:spLocks noGrp="1"/>
          </p:cNvSpPr>
          <p:nvPr>
            <p:ph type="body" sz="quarter" idx="10"/>
          </p:nvPr>
        </p:nvSpPr>
        <p:spPr/>
        <p:txBody>
          <a:bodyPr>
            <a:normAutofit/>
          </a:bodyPr>
          <a:lstStyle/>
          <a:p>
            <a:r>
              <a:rPr lang="ar-EG" dirty="0"/>
              <a:t>أنت هو الذي يقف حولك الشاروبيم الممتلئون أعيناً والسيرافيم ذوو الستة الأجنحة يسبحون دائماً بغير سكوت قائلين</a:t>
            </a:r>
          </a:p>
        </p:txBody>
      </p:sp>
      <p:sp>
        <p:nvSpPr>
          <p:cNvPr id="6" name="Text Placeholder 5">
            <a:extLst>
              <a:ext uri="{FF2B5EF4-FFF2-40B4-BE49-F238E27FC236}">
                <a16:creationId xmlns:a16="http://schemas.microsoft.com/office/drawing/2014/main" id="{19BB516E-977B-5BC3-B6FB-CE5303F3B17E}"/>
              </a:ext>
            </a:extLst>
          </p:cNvPr>
          <p:cNvSpPr>
            <a:spLocks noGrp="1"/>
          </p:cNvSpPr>
          <p:nvPr>
            <p:ph type="body" sz="quarter" idx="11"/>
          </p:nvPr>
        </p:nvSpPr>
        <p:spPr/>
        <p:txBody>
          <a:bodyPr>
            <a:normAutofit lnSpcReduction="10000"/>
          </a:bodyPr>
          <a:lstStyle/>
          <a:p>
            <a:r>
              <a:rPr lang="ar-EG" dirty="0"/>
              <a:t>انثوك غار بي إتو أوهي ايراتو إم بيك كوتي انجى نى شيروفيم اثميه امفال نيم نى سيرافيم نابى سو غن تنه ايفئير هيمنوس خين أومون ايفول إن أت كاروؤو ايفجو إمموس</a:t>
            </a:r>
          </a:p>
        </p:txBody>
      </p:sp>
    </p:spTree>
    <p:extLst>
      <p:ext uri="{BB962C8B-B14F-4D97-AF65-F5344CB8AC3E}">
        <p14:creationId xmlns:p14="http://schemas.microsoft.com/office/powerpoint/2010/main" val="1173109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اقتل أوجاعنا بآلامك الشافية المحيية، وبالمسامير التي سمرت بها، أنقذ عقولنا من طياشة الأعمال الهيولية والشهوات العالمية، إلى تذكر أحكامك السمائية كرأفتك </a:t>
            </a:r>
            <a:endParaRPr lang="en-US" dirty="0"/>
          </a:p>
        </p:txBody>
      </p:sp>
    </p:spTree>
    <p:extLst>
      <p:ext uri="{BB962C8B-B14F-4D97-AF65-F5344CB8AC3E}">
        <p14:creationId xmlns:p14="http://schemas.microsoft.com/office/powerpoint/2010/main" val="795628971"/>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CECC879-16D2-7851-BE7B-4C866EC03EE6}"/>
              </a:ext>
            </a:extLst>
          </p:cNvPr>
          <p:cNvSpPr>
            <a:spLocks noGrp="1"/>
          </p:cNvSpPr>
          <p:nvPr>
            <p:ph type="body" sz="quarter" idx="10"/>
          </p:nvPr>
        </p:nvSpPr>
        <p:spPr/>
        <p:txBody>
          <a:bodyPr/>
          <a:lstStyle/>
          <a:p>
            <a:r>
              <a:rPr lang="ar-EG" dirty="0"/>
              <a:t>الشاروبيم يسجدون لك والسيرافيم يمجدونك صارخين قائلين</a:t>
            </a:r>
            <a:br>
              <a:rPr lang="ar-EG" dirty="0"/>
            </a:br>
            <a:r>
              <a:rPr lang="ar-EG" dirty="0"/>
              <a:t>قدوس قدوس قدوس رب الصاباؤوت السماء والأرض مملوءتان من مجدك الأقدس</a:t>
            </a:r>
          </a:p>
        </p:txBody>
      </p:sp>
    </p:spTree>
    <p:extLst>
      <p:ext uri="{BB962C8B-B14F-4D97-AF65-F5344CB8AC3E}">
        <p14:creationId xmlns:p14="http://schemas.microsoft.com/office/powerpoint/2010/main" val="3742717585"/>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206DF9D-CC50-4DBE-BEBA-FD295A418D67}"/>
              </a:ext>
            </a:extLst>
          </p:cNvPr>
          <p:cNvSpPr>
            <a:spLocks noGrp="1"/>
          </p:cNvSpPr>
          <p:nvPr>
            <p:ph type="body" sz="quarter" idx="10"/>
          </p:nvPr>
        </p:nvSpPr>
        <p:spPr/>
        <p:txBody>
          <a:bodyPr/>
          <a:lstStyle/>
          <a:p>
            <a:r>
              <a:rPr lang="ar-EG" dirty="0"/>
              <a:t>أجــــيــــوس    أجــــيــــوس    أجـــــيـــوس</a:t>
            </a:r>
            <a:endParaRPr lang="en-US" dirty="0"/>
          </a:p>
        </p:txBody>
      </p:sp>
      <p:sp>
        <p:nvSpPr>
          <p:cNvPr id="6" name="Text Placeholder 5">
            <a:extLst>
              <a:ext uri="{FF2B5EF4-FFF2-40B4-BE49-F238E27FC236}">
                <a16:creationId xmlns:a16="http://schemas.microsoft.com/office/drawing/2014/main" id="{554F3F2D-37D5-5CB7-6495-3E3A16E44A3D}"/>
              </a:ext>
            </a:extLst>
          </p:cNvPr>
          <p:cNvSpPr>
            <a:spLocks noGrp="1"/>
          </p:cNvSpPr>
          <p:nvPr>
            <p:ph type="body" sz="quarter" idx="11"/>
          </p:nvPr>
        </p:nvSpPr>
        <p:spPr/>
        <p:txBody>
          <a:bodyPr/>
          <a:lstStyle/>
          <a:p>
            <a:r>
              <a:rPr lang="ar-EG" dirty="0"/>
              <a:t>قـــــدوس قـــــدوس قـــــدوس</a:t>
            </a:r>
            <a:endParaRPr lang="en-US" dirty="0"/>
          </a:p>
        </p:txBody>
      </p:sp>
      <p:sp>
        <p:nvSpPr>
          <p:cNvPr id="3" name="TextBox 2">
            <a:extLst>
              <a:ext uri="{FF2B5EF4-FFF2-40B4-BE49-F238E27FC236}">
                <a16:creationId xmlns:a16="http://schemas.microsoft.com/office/drawing/2014/main" id="{18613C44-4B98-288F-C5EF-08602054920B}"/>
              </a:ext>
            </a:extLst>
          </p:cNvPr>
          <p:cNvSpPr txBox="1"/>
          <p:nvPr/>
        </p:nvSpPr>
        <p:spPr>
          <a:xfrm>
            <a:off x="1" y="2064994"/>
            <a:ext cx="242789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(باسيلى) بالحقيقة أيها الرب إلهنا</a:t>
            </a:r>
            <a:endParaRPr lang="ar-EG" sz="1400" dirty="0">
              <a:solidFill>
                <a:srgbClr val="00FF00"/>
              </a:solidFill>
            </a:endParaRPr>
          </a:p>
        </p:txBody>
      </p:sp>
      <p:sp>
        <p:nvSpPr>
          <p:cNvPr id="4" name="TextBox 3">
            <a:extLst>
              <a:ext uri="{FF2B5EF4-FFF2-40B4-BE49-F238E27FC236}">
                <a16:creationId xmlns:a16="http://schemas.microsoft.com/office/drawing/2014/main" id="{284467F7-AE03-86C4-ED84-0CB5601167A6}"/>
              </a:ext>
            </a:extLst>
          </p:cNvPr>
          <p:cNvSpPr txBox="1"/>
          <p:nvPr/>
        </p:nvSpPr>
        <p:spPr>
          <a:xfrm>
            <a:off x="12496800" y="2064993"/>
            <a:ext cx="2120900" cy="307777"/>
          </a:xfrm>
          <a:prstGeom prst="rect">
            <a:avLst/>
          </a:prstGeom>
          <a:noFill/>
        </p:spPr>
        <p:txBody>
          <a:bodyPr wrap="square">
            <a:spAutoFit/>
          </a:bodyPr>
          <a:lstStyle/>
          <a:p>
            <a:pPr algn="r" rtl="1"/>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(غريغورى) انت ايها الرب </a:t>
            </a:r>
            <a:endParaRPr lang="ar-EG" sz="1400" dirty="0">
              <a:solidFill>
                <a:srgbClr val="00FF00"/>
              </a:solidFill>
            </a:endParaRPr>
          </a:p>
        </p:txBody>
      </p:sp>
    </p:spTree>
    <p:extLst>
      <p:ext uri="{BB962C8B-B14F-4D97-AF65-F5344CB8AC3E}">
        <p14:creationId xmlns:p14="http://schemas.microsoft.com/office/powerpoint/2010/main" val="1246771551"/>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قدوس قدوس انت ايها الرب وقدوس فى كل شئ وبالأكثر مختار هو نور جوهريتك  وغير موصوفة هى قوة حكمتك وليس شئ من النطق يستطيع أن يحد لجة محبتك للبشر</a:t>
            </a:r>
          </a:p>
        </p:txBody>
      </p:sp>
    </p:spTree>
    <p:extLst>
      <p:ext uri="{BB962C8B-B14F-4D97-AF65-F5344CB8AC3E}">
        <p14:creationId xmlns:p14="http://schemas.microsoft.com/office/powerpoint/2010/main" val="2920376192"/>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خلقنى إنساناً كمحب للبشر ولم تكن انت محتاجاً الى عبوديتى بل انا المحتاج الى ربوبيتك. من أجل تعطفاتك الجزيلة كونتنى إذا لم اكن. اقمت السماء لى سقفاً</a:t>
            </a:r>
          </a:p>
        </p:txBody>
      </p:sp>
    </p:spTree>
    <p:extLst>
      <p:ext uri="{BB962C8B-B14F-4D97-AF65-F5344CB8AC3E}">
        <p14:creationId xmlns:p14="http://schemas.microsoft.com/office/powerpoint/2010/main" val="1841995938"/>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وثبت لى الارض لأمشى عليها من اجلى ألجمت البحر من أجلى أظهرت طبيعة الحيوان أخضعت كل شئ تحت قدمى لم تدعنى معوزاً شيئاً من أعمال كرامتك</a:t>
            </a:r>
          </a:p>
        </p:txBody>
      </p:sp>
    </p:spTree>
    <p:extLst>
      <p:ext uri="{BB962C8B-B14F-4D97-AF65-F5344CB8AC3E}">
        <p14:creationId xmlns:p14="http://schemas.microsoft.com/office/powerpoint/2010/main" val="3947373308"/>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أنت الذى جبلتنى ووضعت يدك على وكتبت فى صورة سلطانك ووضعت في موهبة النطق وفتحت لى الفردوس لأتنعم وأعطيتنى علم معرفتك</a:t>
            </a:r>
          </a:p>
        </p:txBody>
      </p:sp>
    </p:spTree>
    <p:extLst>
      <p:ext uri="{BB962C8B-B14F-4D97-AF65-F5344CB8AC3E}">
        <p14:creationId xmlns:p14="http://schemas.microsoft.com/office/powerpoint/2010/main" val="2325453011"/>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أظهرت لى شجرة الحياة وعرفتنى شوكة الموت. غرس واحد نهيتنى أن أكل منه هذا الذى قلت لى لا تأكل منه وحده فأكلت بإرادتى وتركت عنى ناموسك برأيى</a:t>
            </a:r>
          </a:p>
        </p:txBody>
      </p:sp>
    </p:spTree>
    <p:extLst>
      <p:ext uri="{BB962C8B-B14F-4D97-AF65-F5344CB8AC3E}">
        <p14:creationId xmlns:p14="http://schemas.microsoft.com/office/powerpoint/2010/main" val="1542220546"/>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أظهرت لى شجرة الحياة وعرفتنى شوكة الموت. غرس واحد نهيتنى أن أكل منه هذا الذى قلت لى لا تأكل منه وحده فأكلت بإرادتى وتركت عنى ناموسك برأيى وتكاسلت عن وصاياك أنا اختطفت لى قضية الموت</a:t>
            </a:r>
          </a:p>
        </p:txBody>
      </p:sp>
    </p:spTree>
    <p:extLst>
      <p:ext uri="{BB962C8B-B14F-4D97-AF65-F5344CB8AC3E}">
        <p14:creationId xmlns:p14="http://schemas.microsoft.com/office/powerpoint/2010/main" val="3795971382"/>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624111126"/>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أنت يا سيدى حولت لى العقوبة خلاصاً كراع صالح سعيت فى طلب الضال. كأب حقيقى تعبت معى أنا الذى سقط ربطتنى بكل الأودية المؤدية الى الحياة</a:t>
            </a:r>
          </a:p>
        </p:txBody>
      </p:sp>
    </p:spTree>
    <p:extLst>
      <p:ext uri="{BB962C8B-B14F-4D97-AF65-F5344CB8AC3E}">
        <p14:creationId xmlns:p14="http://schemas.microsoft.com/office/powerpoint/2010/main" val="1138043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3440322540"/>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أنت الذى ارسلت لى الأنبياء من اجلى أنا المريض أعطيتنى الناموس عوناً انت الذى خدمت لى الخلاص لما خالفت ناموسك كنور حقيقى أشرقت للضالين وغير العارفين</a:t>
            </a:r>
          </a:p>
        </p:txBody>
      </p:sp>
    </p:spTree>
    <p:extLst>
      <p:ext uri="{BB962C8B-B14F-4D97-AF65-F5344CB8AC3E}">
        <p14:creationId xmlns:p14="http://schemas.microsoft.com/office/powerpoint/2010/main" val="3037962566"/>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626632187"/>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أنت الكائن فى كل زمان أتيت إلينا على الارض أتيت الى بطن العذراء ايها الغير المحوى إذا أنت الإله لم تضمر اختطافاً أن تكون مساوياً لله لكن وضعت ذاتك</a:t>
            </a:r>
          </a:p>
        </p:txBody>
      </p:sp>
    </p:spTree>
    <p:extLst>
      <p:ext uri="{BB962C8B-B14F-4D97-AF65-F5344CB8AC3E}">
        <p14:creationId xmlns:p14="http://schemas.microsoft.com/office/powerpoint/2010/main" val="3627088808"/>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وأخذت شكل العبد وباركت طبيعتى فيك وأكملت ناموسك عنى وأريتنى القيام من سقطتى اعطيت إطلاقاً لمن قبض عليهم فى الجحيم أزلت لعنة الناموس</a:t>
            </a:r>
          </a:p>
        </p:txBody>
      </p:sp>
    </p:spTree>
    <p:extLst>
      <p:ext uri="{BB962C8B-B14F-4D97-AF65-F5344CB8AC3E}">
        <p14:creationId xmlns:p14="http://schemas.microsoft.com/office/powerpoint/2010/main" val="203618148"/>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أبطلت الخطيئة بالجسد اريتنى قوة سلطانك وهبت النظر للعميان اقمت الموتى من القبور اقمت الطبيعة بالكلمة أظهرت لى تدبير تعطفك احتملت ظلم الأشرار</a:t>
            </a:r>
          </a:p>
        </p:txBody>
      </p:sp>
    </p:spTree>
    <p:extLst>
      <p:ext uri="{BB962C8B-B14F-4D97-AF65-F5344CB8AC3E}">
        <p14:creationId xmlns:p14="http://schemas.microsoft.com/office/powerpoint/2010/main" val="1340865373"/>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8008772-4DB5-6B3F-2263-233B31015185}"/>
              </a:ext>
            </a:extLst>
          </p:cNvPr>
          <p:cNvSpPr>
            <a:spLocks noGrp="1"/>
          </p:cNvSpPr>
          <p:nvPr>
            <p:ph type="body" sz="quarter" idx="10"/>
          </p:nvPr>
        </p:nvSpPr>
        <p:spPr/>
        <p:txBody>
          <a:bodyPr/>
          <a:lstStyle/>
          <a:p>
            <a:r>
              <a:rPr lang="ar-EG" dirty="0"/>
              <a:t>الأشرار بذلت ظهرك للسياط وخداك أهملتهما للطم لأجلى يا سيدى لم ترد وجهك عن خزى البصاق</a:t>
            </a:r>
          </a:p>
        </p:txBody>
      </p:sp>
    </p:spTree>
    <p:extLst>
      <p:ext uri="{BB962C8B-B14F-4D97-AF65-F5344CB8AC3E}">
        <p14:creationId xmlns:p14="http://schemas.microsoft.com/office/powerpoint/2010/main" val="3286650303"/>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713183430"/>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58CF6E-540E-399A-BDAA-98646DF2BD37}"/>
              </a:ext>
            </a:extLst>
          </p:cNvPr>
          <p:cNvSpPr>
            <a:spLocks noGrp="1"/>
          </p:cNvSpPr>
          <p:nvPr>
            <p:ph type="body" sz="quarter" idx="10"/>
          </p:nvPr>
        </p:nvSpPr>
        <p:spPr/>
        <p:txBody>
          <a:bodyPr/>
          <a:lstStyle/>
          <a:p>
            <a:r>
              <a:rPr lang="ar-EG" dirty="0"/>
              <a:t>أتيت الى الذبح مثل حمل حتى الى الصليب. </a:t>
            </a:r>
          </a:p>
        </p:txBody>
      </p:sp>
      <p:sp>
        <p:nvSpPr>
          <p:cNvPr id="3" name="Text Placeholder 2">
            <a:extLst>
              <a:ext uri="{FF2B5EF4-FFF2-40B4-BE49-F238E27FC236}">
                <a16:creationId xmlns:a16="http://schemas.microsoft.com/office/drawing/2014/main" id="{E2D646F4-FED3-90DD-390A-D87C38ED2671}"/>
              </a:ext>
            </a:extLst>
          </p:cNvPr>
          <p:cNvSpPr>
            <a:spLocks noGrp="1"/>
          </p:cNvSpPr>
          <p:nvPr>
            <p:ph type="body" sz="quarter" idx="11"/>
          </p:nvPr>
        </p:nvSpPr>
        <p:spPr/>
        <p:txBody>
          <a:bodyPr/>
          <a:lstStyle/>
          <a:p>
            <a:r>
              <a:rPr lang="ar-EG" dirty="0"/>
              <a:t>آكئى إى إبخولخيل إمفريتى ان او ايسوأو شا إى إخرى إى أو إستافروس </a:t>
            </a:r>
          </a:p>
        </p:txBody>
      </p:sp>
    </p:spTree>
    <p:extLst>
      <p:ext uri="{BB962C8B-B14F-4D97-AF65-F5344CB8AC3E}">
        <p14:creationId xmlns:p14="http://schemas.microsoft.com/office/powerpoint/2010/main" val="2562280690"/>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DAA9FD-5E0C-0580-C49B-491B4CF966DC}"/>
              </a:ext>
            </a:extLst>
          </p:cNvPr>
          <p:cNvSpPr>
            <a:spLocks noGrp="1"/>
          </p:cNvSpPr>
          <p:nvPr>
            <p:ph type="body" sz="quarter" idx="10"/>
          </p:nvPr>
        </p:nvSpPr>
        <p:spPr/>
        <p:txBody>
          <a:bodyPr/>
          <a:lstStyle/>
          <a:p>
            <a:r>
              <a:rPr lang="ar-EG" dirty="0"/>
              <a:t>أظهرت عظم اهتمامك بى. قتلت خطيئتى بقبرك. أصعدت باكورتى الى السماء</a:t>
            </a:r>
          </a:p>
        </p:txBody>
      </p:sp>
      <p:sp>
        <p:nvSpPr>
          <p:cNvPr id="3" name="Text Placeholder 2">
            <a:extLst>
              <a:ext uri="{FF2B5EF4-FFF2-40B4-BE49-F238E27FC236}">
                <a16:creationId xmlns:a16="http://schemas.microsoft.com/office/drawing/2014/main" id="{50D7DE13-321D-8C22-8FCD-120EC99336D5}"/>
              </a:ext>
            </a:extLst>
          </p:cNvPr>
          <p:cNvSpPr>
            <a:spLocks noGrp="1"/>
          </p:cNvSpPr>
          <p:nvPr>
            <p:ph type="body" sz="quarter" idx="11"/>
          </p:nvPr>
        </p:nvSpPr>
        <p:spPr/>
        <p:txBody>
          <a:bodyPr/>
          <a:lstStyle/>
          <a:p>
            <a:r>
              <a:rPr lang="ar-EG" dirty="0"/>
              <a:t>آكئوأونه ايفول انتيك نيشتى أمميت فاى روؤوش خاروى. آكخوتيف إمبانوفى خين بيك إمهاف</a:t>
            </a:r>
          </a:p>
        </p:txBody>
      </p:sp>
    </p:spTree>
    <p:extLst>
      <p:ext uri="{BB962C8B-B14F-4D97-AF65-F5344CB8AC3E}">
        <p14:creationId xmlns:p14="http://schemas.microsoft.com/office/powerpoint/2010/main" val="1501948473"/>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6765D-78AC-52D5-0FC9-C61638C52023}"/>
              </a:ext>
            </a:extLst>
          </p:cNvPr>
          <p:cNvSpPr>
            <a:spLocks noGrp="1"/>
          </p:cNvSpPr>
          <p:nvPr>
            <p:ph type="body" sz="quarter" idx="10"/>
          </p:nvPr>
        </p:nvSpPr>
        <p:spPr/>
        <p:txBody>
          <a:bodyPr/>
          <a:lstStyle/>
          <a:p>
            <a:r>
              <a:rPr lang="ar-EG" dirty="0"/>
              <a:t>أظهرت لى اعلان مجيئك هذا الذى تأتى فيه لتدين الأحياء والأموات</a:t>
            </a:r>
          </a:p>
        </p:txBody>
      </p:sp>
      <p:sp>
        <p:nvSpPr>
          <p:cNvPr id="3" name="Text Placeholder 2">
            <a:extLst>
              <a:ext uri="{FF2B5EF4-FFF2-40B4-BE49-F238E27FC236}">
                <a16:creationId xmlns:a16="http://schemas.microsoft.com/office/drawing/2014/main" id="{CB4A46A4-545D-555E-28ED-AD91944F3D58}"/>
              </a:ext>
            </a:extLst>
          </p:cNvPr>
          <p:cNvSpPr>
            <a:spLocks noGrp="1"/>
          </p:cNvSpPr>
          <p:nvPr>
            <p:ph type="body" sz="quarter" idx="11"/>
          </p:nvPr>
        </p:nvSpPr>
        <p:spPr/>
        <p:txBody>
          <a:bodyPr/>
          <a:lstStyle/>
          <a:p>
            <a:r>
              <a:rPr lang="ar-EG" dirty="0"/>
              <a:t>آك أولى إنتا أبارشى إى إبشوى إى إتفى أك أوأونه نى إيفول إن إتباروسيا إنتى بيك جينئى</a:t>
            </a:r>
          </a:p>
        </p:txBody>
      </p:sp>
    </p:spTree>
    <p:extLst>
      <p:ext uri="{BB962C8B-B14F-4D97-AF65-F5344CB8AC3E}">
        <p14:creationId xmlns:p14="http://schemas.microsoft.com/office/powerpoint/2010/main" val="1994297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إذ ليس لنا دالة ولا حجة ولا معذرة من أجل كثرة خطايانا، فنحن بك نتوسل إلى الذي ولد منك يا والدة الإله العذراء. أن كثيرة هي شفاعتك، قوية ومقبولة عند مخلصنا. أيتها الأم الطاهرة، لا ترفضني الخطاة </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424681"/>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3AE020-1D0E-008E-12EF-D1AD0C165965}"/>
              </a:ext>
            </a:extLst>
          </p:cNvPr>
          <p:cNvSpPr>
            <a:spLocks noGrp="1"/>
          </p:cNvSpPr>
          <p:nvPr>
            <p:ph type="body" sz="quarter" idx="10"/>
          </p:nvPr>
        </p:nvSpPr>
        <p:spPr/>
        <p:txBody>
          <a:bodyPr/>
          <a:lstStyle/>
          <a:p>
            <a:r>
              <a:rPr lang="ar-EG" dirty="0"/>
              <a:t>وتعطى كل واحد كأعماله</a:t>
            </a:r>
          </a:p>
        </p:txBody>
      </p:sp>
      <p:sp>
        <p:nvSpPr>
          <p:cNvPr id="3" name="Text Placeholder 2">
            <a:extLst>
              <a:ext uri="{FF2B5EF4-FFF2-40B4-BE49-F238E27FC236}">
                <a16:creationId xmlns:a16="http://schemas.microsoft.com/office/drawing/2014/main" id="{BBA6DA33-808C-5134-1DA4-B8B69B0A0A02}"/>
              </a:ext>
            </a:extLst>
          </p:cNvPr>
          <p:cNvSpPr>
            <a:spLocks noGrp="1"/>
          </p:cNvSpPr>
          <p:nvPr>
            <p:ph type="body" sz="quarter" idx="11"/>
          </p:nvPr>
        </p:nvSpPr>
        <p:spPr/>
        <p:txBody>
          <a:bodyPr/>
          <a:lstStyle/>
          <a:p>
            <a:r>
              <a:rPr lang="ar-EG" dirty="0"/>
              <a:t>ثاى إيتيكنيو إنخيتس ايتهاب اى نى ايتئونخ نيم نيئثموؤوت. اووه ايتى امبى اوِاى بى اوَاى كاتا نيف اهفيئوَى</a:t>
            </a:r>
          </a:p>
        </p:txBody>
      </p:sp>
    </p:spTree>
    <p:extLst>
      <p:ext uri="{BB962C8B-B14F-4D97-AF65-F5344CB8AC3E}">
        <p14:creationId xmlns:p14="http://schemas.microsoft.com/office/powerpoint/2010/main" val="3110257231"/>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كاطا طو إيليؤوس سو كيريي كي مي كاطاطس أمرتياس إيمون.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كرحمتك يا رب وليس كخطايانا</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115747"/>
            <a:ext cx="1461769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844011815"/>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EA9664-A460-B2F7-ECC2-3D3084A2F52E}"/>
              </a:ext>
            </a:extLst>
          </p:cNvPr>
          <p:cNvSpPr>
            <a:spLocks noGrp="1"/>
          </p:cNvSpPr>
          <p:nvPr>
            <p:ph type="body" sz="quarter" idx="10"/>
          </p:nvPr>
        </p:nvSpPr>
        <p:spPr/>
        <p:txBody>
          <a:bodyPr/>
          <a:lstStyle/>
          <a:p>
            <a:r>
              <a:rPr lang="ar-EG" dirty="0"/>
              <a:t>اقدم لك يا سيدى مشورات حريتى واكتب اعمالى تبعاً لأقوالك</a:t>
            </a:r>
          </a:p>
        </p:txBody>
      </p:sp>
      <p:sp>
        <p:nvSpPr>
          <p:cNvPr id="3" name="Text Placeholder 2">
            <a:extLst>
              <a:ext uri="{FF2B5EF4-FFF2-40B4-BE49-F238E27FC236}">
                <a16:creationId xmlns:a16="http://schemas.microsoft.com/office/drawing/2014/main" id="{EC809BF2-92CC-A559-3572-1970E8C8A5A7}"/>
              </a:ext>
            </a:extLst>
          </p:cNvPr>
          <p:cNvSpPr>
            <a:spLocks noGrp="1"/>
          </p:cNvSpPr>
          <p:nvPr>
            <p:ph type="body" sz="quarter" idx="11"/>
          </p:nvPr>
        </p:nvSpPr>
        <p:spPr/>
        <p:txBody>
          <a:bodyPr/>
          <a:lstStyle/>
          <a:p>
            <a:r>
              <a:rPr lang="ar-EG" dirty="0"/>
              <a:t>تى اينى ناك إى إهرى بانيف إننى سيمفولون انتى تاميت ريمهى تى اسخاى اننا اهمفيئوَى انسا نيكساجى</a:t>
            </a:r>
          </a:p>
        </p:txBody>
      </p:sp>
    </p:spTree>
    <p:extLst>
      <p:ext uri="{BB962C8B-B14F-4D97-AF65-F5344CB8AC3E}">
        <p14:creationId xmlns:p14="http://schemas.microsoft.com/office/powerpoint/2010/main" val="2679390433"/>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EA9664-A460-B2F7-ECC2-3D3084A2F52E}"/>
              </a:ext>
            </a:extLst>
          </p:cNvPr>
          <p:cNvSpPr>
            <a:spLocks noGrp="1"/>
          </p:cNvSpPr>
          <p:nvPr>
            <p:ph type="body" sz="quarter" idx="10"/>
          </p:nvPr>
        </p:nvSpPr>
        <p:spPr/>
        <p:txBody>
          <a:bodyPr/>
          <a:lstStyle/>
          <a:p>
            <a:r>
              <a:rPr lang="ar-EG" dirty="0"/>
              <a:t>انت الذى اعطيتنى هذه الخدمة المملوءة سراً.</a:t>
            </a:r>
          </a:p>
        </p:txBody>
      </p:sp>
      <p:sp>
        <p:nvSpPr>
          <p:cNvPr id="3" name="Text Placeholder 2">
            <a:extLst>
              <a:ext uri="{FF2B5EF4-FFF2-40B4-BE49-F238E27FC236}">
                <a16:creationId xmlns:a16="http://schemas.microsoft.com/office/drawing/2014/main" id="{EC809BF2-92CC-A559-3572-1970E8C8A5A7}"/>
              </a:ext>
            </a:extLst>
          </p:cNvPr>
          <p:cNvSpPr>
            <a:spLocks noGrp="1"/>
          </p:cNvSpPr>
          <p:nvPr>
            <p:ph type="body" sz="quarter" idx="11"/>
          </p:nvPr>
        </p:nvSpPr>
        <p:spPr/>
        <p:txBody>
          <a:bodyPr/>
          <a:lstStyle/>
          <a:p>
            <a:r>
              <a:rPr lang="ar-EG" dirty="0"/>
              <a:t>انثوك بى ايتاكتى ايتوت امباى شيمشى اثمية ام ميستيريون</a:t>
            </a:r>
          </a:p>
        </p:txBody>
      </p:sp>
    </p:spTree>
    <p:extLst>
      <p:ext uri="{BB962C8B-B14F-4D97-AF65-F5344CB8AC3E}">
        <p14:creationId xmlns:p14="http://schemas.microsoft.com/office/powerpoint/2010/main" val="1334931213"/>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EA9664-A460-B2F7-ECC2-3D3084A2F52E}"/>
              </a:ext>
            </a:extLst>
          </p:cNvPr>
          <p:cNvSpPr>
            <a:spLocks noGrp="1"/>
          </p:cNvSpPr>
          <p:nvPr>
            <p:ph type="body" sz="quarter" idx="10"/>
          </p:nvPr>
        </p:nvSpPr>
        <p:spPr/>
        <p:txBody>
          <a:bodyPr/>
          <a:lstStyle/>
          <a:p>
            <a:r>
              <a:rPr lang="ar-EG" dirty="0"/>
              <a:t>أعطيتنى إصعاد جسدك بخبز وخمر.</a:t>
            </a:r>
          </a:p>
        </p:txBody>
      </p:sp>
      <p:sp>
        <p:nvSpPr>
          <p:cNvPr id="3" name="Text Placeholder 2">
            <a:extLst>
              <a:ext uri="{FF2B5EF4-FFF2-40B4-BE49-F238E27FC236}">
                <a16:creationId xmlns:a16="http://schemas.microsoft.com/office/drawing/2014/main" id="{EC809BF2-92CC-A559-3572-1970E8C8A5A7}"/>
              </a:ext>
            </a:extLst>
          </p:cNvPr>
          <p:cNvSpPr>
            <a:spLocks noGrp="1"/>
          </p:cNvSpPr>
          <p:nvPr>
            <p:ph type="body" sz="quarter" idx="11"/>
          </p:nvPr>
        </p:nvSpPr>
        <p:spPr/>
        <p:txBody>
          <a:bodyPr/>
          <a:lstStyle/>
          <a:p>
            <a:r>
              <a:rPr lang="ar-EG" dirty="0"/>
              <a:t>آكتى نى ان اثميت آلمبسيس انتى تيك ساركس خين أوأويك نيم أوإيرب</a:t>
            </a:r>
          </a:p>
        </p:txBody>
      </p:sp>
    </p:spTree>
    <p:extLst>
      <p:ext uri="{BB962C8B-B14F-4D97-AF65-F5344CB8AC3E}">
        <p14:creationId xmlns:p14="http://schemas.microsoft.com/office/powerpoint/2010/main" val="2070255941"/>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بيستيف أومين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نؤمن</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72736" y="-7434"/>
            <a:ext cx="14690433"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784730947"/>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EA9664-A460-B2F7-ECC2-3D3084A2F52E}"/>
              </a:ext>
            </a:extLst>
          </p:cNvPr>
          <p:cNvSpPr>
            <a:spLocks noGrp="1"/>
          </p:cNvSpPr>
          <p:nvPr>
            <p:ph type="body" sz="quarter" idx="10"/>
          </p:nvPr>
        </p:nvSpPr>
        <p:spPr/>
        <p:txBody>
          <a:bodyPr/>
          <a:lstStyle/>
          <a:p>
            <a:r>
              <a:rPr lang="ar-EG" dirty="0"/>
              <a:t>لأنك فى الليلة التى اسلمت فيها ذاتك بإرادتك وسلطانك وحدك</a:t>
            </a:r>
          </a:p>
        </p:txBody>
      </p:sp>
      <p:sp>
        <p:nvSpPr>
          <p:cNvPr id="3" name="Text Placeholder 2">
            <a:extLst>
              <a:ext uri="{FF2B5EF4-FFF2-40B4-BE49-F238E27FC236}">
                <a16:creationId xmlns:a16="http://schemas.microsoft.com/office/drawing/2014/main" id="{EC809BF2-92CC-A559-3572-1970E8C8A5A7}"/>
              </a:ext>
            </a:extLst>
          </p:cNvPr>
          <p:cNvSpPr>
            <a:spLocks noGrp="1"/>
          </p:cNvSpPr>
          <p:nvPr>
            <p:ph type="body" sz="quarter" idx="11"/>
          </p:nvPr>
        </p:nvSpPr>
        <p:spPr/>
        <p:txBody>
          <a:bodyPr/>
          <a:lstStyle/>
          <a:p>
            <a:r>
              <a:rPr lang="ar-EG" dirty="0"/>
              <a:t>إن إهرى غار خين بى ايجوره إيتاك ناتيك انخيتف خين بيك أوأوش إممين إمموك نيم تيك اكسوسيا اممافاتك</a:t>
            </a:r>
          </a:p>
        </p:txBody>
      </p:sp>
    </p:spTree>
    <p:extLst>
      <p:ext uri="{BB962C8B-B14F-4D97-AF65-F5344CB8AC3E}">
        <p14:creationId xmlns:p14="http://schemas.microsoft.com/office/powerpoint/2010/main" val="3131020215"/>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EBAFDD-99E8-E537-548E-BC56A17E02DC}"/>
              </a:ext>
            </a:extLst>
          </p:cNvPr>
          <p:cNvSpPr>
            <a:spLocks noGrp="1"/>
          </p:cNvSpPr>
          <p:nvPr>
            <p:ph type="body" sz="quarter" idx="10"/>
          </p:nvPr>
        </p:nvSpPr>
        <p:spPr/>
        <p:txBody>
          <a:bodyPr/>
          <a:lstStyle/>
          <a:p>
            <a:r>
              <a:rPr lang="ar-EG" dirty="0"/>
              <a:t>بالحقيقة أيها الرب إلهنا</a:t>
            </a:r>
          </a:p>
        </p:txBody>
      </p:sp>
      <p:sp>
        <p:nvSpPr>
          <p:cNvPr id="7" name="Text Placeholder 6">
            <a:extLst>
              <a:ext uri="{FF2B5EF4-FFF2-40B4-BE49-F238E27FC236}">
                <a16:creationId xmlns:a16="http://schemas.microsoft.com/office/drawing/2014/main" id="{1E81CFDF-C4D5-A1D7-E0A4-0EAC9C432860}"/>
              </a:ext>
            </a:extLst>
          </p:cNvPr>
          <p:cNvSpPr>
            <a:spLocks noGrp="1"/>
          </p:cNvSpPr>
          <p:nvPr>
            <p:ph type="body" sz="quarter" idx="11"/>
          </p:nvPr>
        </p:nvSpPr>
        <p:spPr/>
        <p:txBody>
          <a:bodyPr/>
          <a:lstStyle/>
          <a:p>
            <a:r>
              <a:rPr lang="ar-EG" dirty="0"/>
              <a:t>خين أوميثمي ابشويس بيننوتي</a:t>
            </a:r>
          </a:p>
          <a:p>
            <a:endParaRPr lang="en-US" dirty="0"/>
          </a:p>
        </p:txBody>
      </p:sp>
    </p:spTree>
    <p:extLst>
      <p:ext uri="{BB962C8B-B14F-4D97-AF65-F5344CB8AC3E}">
        <p14:creationId xmlns:p14="http://schemas.microsoft.com/office/powerpoint/2010/main" val="1857240787"/>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A1D7479-121A-F942-957F-8626390F880D}"/>
              </a:ext>
            </a:extLst>
          </p:cNvPr>
          <p:cNvSpPr>
            <a:spLocks noGrp="1"/>
          </p:cNvSpPr>
          <p:nvPr>
            <p:ph type="body" sz="quarter" idx="10"/>
          </p:nvPr>
        </p:nvSpPr>
        <p:spPr/>
        <p:txBody>
          <a:bodyPr/>
          <a:lstStyle/>
          <a:p>
            <a:r>
              <a:rPr lang="ar-EG" dirty="0"/>
              <a:t>الذي جبلنا وخلقنا ووضعنا في فردوس النعيم</a:t>
            </a:r>
          </a:p>
        </p:txBody>
      </p:sp>
      <p:sp>
        <p:nvSpPr>
          <p:cNvPr id="9" name="Text Placeholder 8">
            <a:extLst>
              <a:ext uri="{FF2B5EF4-FFF2-40B4-BE49-F238E27FC236}">
                <a16:creationId xmlns:a16="http://schemas.microsoft.com/office/drawing/2014/main" id="{7C540133-D14E-1A1D-1D6D-7B51BF66933B}"/>
              </a:ext>
            </a:extLst>
          </p:cNvPr>
          <p:cNvSpPr>
            <a:spLocks noGrp="1"/>
          </p:cNvSpPr>
          <p:nvPr>
            <p:ph type="body" sz="quarter" idx="11"/>
          </p:nvPr>
        </p:nvSpPr>
        <p:spPr/>
        <p:txBody>
          <a:bodyPr/>
          <a:lstStyle/>
          <a:p>
            <a:r>
              <a:rPr lang="ar-EG" dirty="0"/>
              <a:t>فيئيطاف اير ابلازين اممون أوووه أفثاميون أووه  أفكان خين بى باراذيسوس انتى ابؤونوف </a:t>
            </a:r>
          </a:p>
          <a:p>
            <a:endParaRPr lang="en-US" dirty="0"/>
          </a:p>
        </p:txBody>
      </p:sp>
    </p:spTree>
    <p:extLst>
      <p:ext uri="{BB962C8B-B14F-4D97-AF65-F5344CB8AC3E}">
        <p14:creationId xmlns:p14="http://schemas.microsoft.com/office/powerpoint/2010/main" val="404944760"/>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42383F-5E87-314B-03E1-796C45829278}"/>
              </a:ext>
            </a:extLst>
          </p:cNvPr>
          <p:cNvSpPr>
            <a:spLocks noGrp="1"/>
          </p:cNvSpPr>
          <p:nvPr>
            <p:ph type="body" sz="quarter" idx="10"/>
          </p:nvPr>
        </p:nvSpPr>
        <p:spPr/>
        <p:txBody>
          <a:bodyPr/>
          <a:lstStyle/>
          <a:p>
            <a:r>
              <a:rPr lang="ar-EG" dirty="0"/>
              <a:t>وعندما خالفنا وصيتك بغواية الحية سقطنا من</a:t>
            </a:r>
          </a:p>
        </p:txBody>
      </p:sp>
      <p:sp>
        <p:nvSpPr>
          <p:cNvPr id="7" name="Text Placeholder 6">
            <a:extLst>
              <a:ext uri="{FF2B5EF4-FFF2-40B4-BE49-F238E27FC236}">
                <a16:creationId xmlns:a16="http://schemas.microsoft.com/office/drawing/2014/main" id="{90078841-CA13-67EB-1F24-9501A421975B}"/>
              </a:ext>
            </a:extLst>
          </p:cNvPr>
          <p:cNvSpPr>
            <a:spLocks noGrp="1"/>
          </p:cNvSpPr>
          <p:nvPr>
            <p:ph type="body" sz="quarter" idx="11"/>
          </p:nvPr>
        </p:nvSpPr>
        <p:spPr/>
        <p:txBody>
          <a:bodyPr/>
          <a:lstStyle/>
          <a:p>
            <a:r>
              <a:rPr lang="ar-EG" dirty="0"/>
              <a:t>خين ابجين ايثرين اير برافينين ذى انتيك إنتولى هيتين تى آباتى انتى بيهوف أنهى ايفول خين</a:t>
            </a:r>
          </a:p>
          <a:p>
            <a:endParaRPr lang="en-US" dirty="0"/>
          </a:p>
        </p:txBody>
      </p:sp>
    </p:spTree>
    <p:extLst>
      <p:ext uri="{BB962C8B-B14F-4D97-AF65-F5344CB8AC3E}">
        <p14:creationId xmlns:p14="http://schemas.microsoft.com/office/powerpoint/2010/main" val="3946262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من شفاعتك عند الذي ولد منك، لأنه تألم من أجلنا لكي ينقذنا، فلتدركنا رأفتك سريعا لأننا قد تمسكنَّا جدا. أعنا يا الله مخلصنا من أجل مجد اسمك. يا رب نجنا واغفر لنا خطايانا، من أجل اسمك القدوس. لأنه رحوم وقادر على خلاصنا،</a:t>
            </a:r>
            <a:endParaRPr lang="en-US" dirty="0"/>
          </a:p>
        </p:txBody>
      </p:sp>
    </p:spTree>
    <p:extLst>
      <p:ext uri="{BB962C8B-B14F-4D97-AF65-F5344CB8AC3E}">
        <p14:creationId xmlns:p14="http://schemas.microsoft.com/office/powerpoint/2010/main" val="2715048679"/>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954DEC6-1EC9-92CA-4153-35F7D7F2B90F}"/>
              </a:ext>
            </a:extLst>
          </p:cNvPr>
          <p:cNvSpPr>
            <a:spLocks noGrp="1"/>
          </p:cNvSpPr>
          <p:nvPr>
            <p:ph type="body" sz="quarter" idx="10"/>
          </p:nvPr>
        </p:nvSpPr>
        <p:spPr/>
        <p:txBody>
          <a:bodyPr/>
          <a:lstStyle/>
          <a:p>
            <a:r>
              <a:rPr lang="ar-EG" dirty="0"/>
              <a:t>الحياة الأبدية ونفينا من فردوس النعيم</a:t>
            </a:r>
          </a:p>
        </p:txBody>
      </p:sp>
      <p:sp>
        <p:nvSpPr>
          <p:cNvPr id="7" name="Text Placeholder 6">
            <a:extLst>
              <a:ext uri="{FF2B5EF4-FFF2-40B4-BE49-F238E27FC236}">
                <a16:creationId xmlns:a16="http://schemas.microsoft.com/office/drawing/2014/main" id="{4FF1C573-7E66-4AEA-4906-CFD06741BB26}"/>
              </a:ext>
            </a:extLst>
          </p:cNvPr>
          <p:cNvSpPr>
            <a:spLocks noGrp="1"/>
          </p:cNvSpPr>
          <p:nvPr>
            <p:ph type="body" sz="quarter" idx="11"/>
          </p:nvPr>
        </p:nvSpPr>
        <p:spPr/>
        <p:txBody>
          <a:bodyPr/>
          <a:lstStyle/>
          <a:p>
            <a:r>
              <a:rPr lang="ar-EG" dirty="0"/>
              <a:t>بى أونخ ان إينيه أووه أفئيرا كسور يزين اممون ايفول خين بى باراذيسوس انتى إبؤونوف</a:t>
            </a:r>
          </a:p>
          <a:p>
            <a:endParaRPr lang="en-US" dirty="0"/>
          </a:p>
        </p:txBody>
      </p:sp>
    </p:spTree>
    <p:extLst>
      <p:ext uri="{BB962C8B-B14F-4D97-AF65-F5344CB8AC3E}">
        <p14:creationId xmlns:p14="http://schemas.microsoft.com/office/powerpoint/2010/main" val="261345739"/>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E015A9-696E-47A8-3C48-E341ACB3E917}"/>
              </a:ext>
            </a:extLst>
          </p:cNvPr>
          <p:cNvSpPr>
            <a:spLocks noGrp="1"/>
          </p:cNvSpPr>
          <p:nvPr>
            <p:ph type="body" sz="quarter" idx="10"/>
          </p:nvPr>
        </p:nvSpPr>
        <p:spPr/>
        <p:txBody>
          <a:bodyPr/>
          <a:lstStyle/>
          <a:p>
            <a:r>
              <a:rPr lang="ar-EG" dirty="0"/>
              <a:t>فلم تتركنا عنك أيضاً إلى الانقضاء بل تعهدتنا دائماً بأنبيائك القديسين وفي آخر الأيام</a:t>
            </a:r>
          </a:p>
        </p:txBody>
      </p:sp>
      <p:sp>
        <p:nvSpPr>
          <p:cNvPr id="7" name="Text Placeholder 6">
            <a:extLst>
              <a:ext uri="{FF2B5EF4-FFF2-40B4-BE49-F238E27FC236}">
                <a16:creationId xmlns:a16="http://schemas.microsoft.com/office/drawing/2014/main" id="{1724D278-B80F-7890-4912-65F051D27514}"/>
              </a:ext>
            </a:extLst>
          </p:cNvPr>
          <p:cNvSpPr>
            <a:spLocks noGrp="1"/>
          </p:cNvSpPr>
          <p:nvPr>
            <p:ph type="body" sz="quarter" idx="11"/>
          </p:nvPr>
        </p:nvSpPr>
        <p:spPr/>
        <p:txBody>
          <a:bodyPr/>
          <a:lstStyle/>
          <a:p>
            <a:r>
              <a:rPr lang="ar-EG" dirty="0"/>
              <a:t>إمبيك كان إنثوك أون شا إيفول آلا آك جيم بين شيني خين أومون إيفول هيتين نيك إبروفيتيس إثؤواف </a:t>
            </a:r>
          </a:p>
          <a:p>
            <a:endParaRPr lang="en-US" dirty="0"/>
          </a:p>
        </p:txBody>
      </p:sp>
    </p:spTree>
    <p:extLst>
      <p:ext uri="{BB962C8B-B14F-4D97-AF65-F5344CB8AC3E}">
        <p14:creationId xmlns:p14="http://schemas.microsoft.com/office/powerpoint/2010/main" val="1656263442"/>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E4B250-E3AE-9E68-4FA1-AC3F2DB3926D}"/>
              </a:ext>
            </a:extLst>
          </p:cNvPr>
          <p:cNvSpPr>
            <a:spLocks noGrp="1"/>
          </p:cNvSpPr>
          <p:nvPr>
            <p:ph type="body" sz="quarter" idx="10"/>
          </p:nvPr>
        </p:nvSpPr>
        <p:spPr/>
        <p:txBody>
          <a:bodyPr/>
          <a:lstStyle/>
          <a:p>
            <a:r>
              <a:rPr lang="ar-EG" dirty="0"/>
              <a:t>ظهرت لنا نحن الجلوس في الظلمة وظلال المـــوت</a:t>
            </a:r>
          </a:p>
        </p:txBody>
      </p:sp>
      <p:sp>
        <p:nvSpPr>
          <p:cNvPr id="7" name="Text Placeholder 6">
            <a:extLst>
              <a:ext uri="{FF2B5EF4-FFF2-40B4-BE49-F238E27FC236}">
                <a16:creationId xmlns:a16="http://schemas.microsoft.com/office/drawing/2014/main" id="{69DC5D8C-2F11-D18F-3C90-90AC21955502}"/>
              </a:ext>
            </a:extLst>
          </p:cNvPr>
          <p:cNvSpPr>
            <a:spLocks noGrp="1"/>
          </p:cNvSpPr>
          <p:nvPr>
            <p:ph type="body" sz="quarter" idx="11"/>
          </p:nvPr>
        </p:nvSpPr>
        <p:spPr/>
        <p:txBody>
          <a:bodyPr/>
          <a:lstStyle/>
          <a:p>
            <a:r>
              <a:rPr lang="ar-EG" dirty="0"/>
              <a:t>أووه خين ليتخائي إنتى نيئيهوؤو أكؤونه نان ايفول أنون خانيئتهيمسى خين ابكاكى نيم انخيفى ام افمو </a:t>
            </a:r>
          </a:p>
          <a:p>
            <a:endParaRPr lang="en-US" dirty="0"/>
          </a:p>
        </p:txBody>
      </p:sp>
    </p:spTree>
    <p:extLst>
      <p:ext uri="{BB962C8B-B14F-4D97-AF65-F5344CB8AC3E}">
        <p14:creationId xmlns:p14="http://schemas.microsoft.com/office/powerpoint/2010/main" val="2673015683"/>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F78419-E02B-5B85-EB70-FDC3F3208799}"/>
              </a:ext>
            </a:extLst>
          </p:cNvPr>
          <p:cNvSpPr>
            <a:spLocks noGrp="1"/>
          </p:cNvSpPr>
          <p:nvPr>
            <p:ph type="body" sz="quarter" idx="10"/>
          </p:nvPr>
        </p:nvSpPr>
        <p:spPr/>
        <p:txBody>
          <a:bodyPr/>
          <a:lstStyle/>
          <a:p>
            <a:r>
              <a:rPr lang="ar-EG" dirty="0"/>
              <a:t>بابنك الوحيد الجنس ربنا وإلهنا ومخلصنا يسوع المسيح </a:t>
            </a:r>
          </a:p>
        </p:txBody>
      </p:sp>
      <p:sp>
        <p:nvSpPr>
          <p:cNvPr id="7" name="Text Placeholder 6">
            <a:extLst>
              <a:ext uri="{FF2B5EF4-FFF2-40B4-BE49-F238E27FC236}">
                <a16:creationId xmlns:a16="http://schemas.microsoft.com/office/drawing/2014/main" id="{5692EDDE-164D-CB4A-73A5-4D15CA28DBF5}"/>
              </a:ext>
            </a:extLst>
          </p:cNvPr>
          <p:cNvSpPr>
            <a:spLocks noGrp="1"/>
          </p:cNvSpPr>
          <p:nvPr>
            <p:ph type="body" sz="quarter" idx="11"/>
          </p:nvPr>
        </p:nvSpPr>
        <p:spPr/>
        <p:txBody>
          <a:bodyPr/>
          <a:lstStyle/>
          <a:p>
            <a:r>
              <a:rPr lang="ar-EG" dirty="0"/>
              <a:t>هيتين بيك مونوجينيس انشيري بين شويس أووه بيننوتى أووه بنسوتير ايسوس بى اخرستوس </a:t>
            </a:r>
          </a:p>
          <a:p>
            <a:endParaRPr lang="en-US" dirty="0"/>
          </a:p>
        </p:txBody>
      </p:sp>
    </p:spTree>
    <p:extLst>
      <p:ext uri="{BB962C8B-B14F-4D97-AF65-F5344CB8AC3E}">
        <p14:creationId xmlns:p14="http://schemas.microsoft.com/office/powerpoint/2010/main" val="603303730"/>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2192A62-4603-C049-CB2C-055AEC97358A}"/>
              </a:ext>
            </a:extLst>
          </p:cNvPr>
          <p:cNvSpPr>
            <a:spLocks noGrp="1"/>
          </p:cNvSpPr>
          <p:nvPr>
            <p:ph type="body" sz="quarter" idx="10"/>
          </p:nvPr>
        </p:nvSpPr>
        <p:spPr/>
        <p:txBody>
          <a:bodyPr/>
          <a:lstStyle/>
          <a:p>
            <a:r>
              <a:rPr lang="ar-EG" dirty="0"/>
              <a:t>هذا الذي من الروح القدس ومن العذراء القديسة مريم تجسد و تأنس </a:t>
            </a:r>
          </a:p>
        </p:txBody>
      </p:sp>
      <p:sp>
        <p:nvSpPr>
          <p:cNvPr id="7" name="Text Placeholder 6">
            <a:extLst>
              <a:ext uri="{FF2B5EF4-FFF2-40B4-BE49-F238E27FC236}">
                <a16:creationId xmlns:a16="http://schemas.microsoft.com/office/drawing/2014/main" id="{C88C36D0-BA51-94D7-3367-1A04344D98B0}"/>
              </a:ext>
            </a:extLst>
          </p:cNvPr>
          <p:cNvSpPr>
            <a:spLocks noGrp="1"/>
          </p:cNvSpPr>
          <p:nvPr>
            <p:ph type="body" sz="quarter" idx="11"/>
          </p:nvPr>
        </p:nvSpPr>
        <p:spPr/>
        <p:txBody>
          <a:bodyPr/>
          <a:lstStyle/>
          <a:p>
            <a:r>
              <a:rPr lang="ar-EG" dirty="0"/>
              <a:t>فاي ايتى ايفول خين بى ابنفما اثؤواف نيم ايفول خين تى بارثينوس اثؤواف ماريا </a:t>
            </a:r>
          </a:p>
          <a:p>
            <a:endParaRPr lang="en-US" dirty="0"/>
          </a:p>
        </p:txBody>
      </p:sp>
    </p:spTree>
    <p:extLst>
      <p:ext uri="{BB962C8B-B14F-4D97-AF65-F5344CB8AC3E}">
        <p14:creationId xmlns:p14="http://schemas.microsoft.com/office/powerpoint/2010/main" val="1047582128"/>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876D32-E12D-8BAE-528D-F5DBE7E7300C}"/>
              </a:ext>
            </a:extLst>
          </p:cNvPr>
          <p:cNvSpPr>
            <a:spLocks noGrp="1"/>
          </p:cNvSpPr>
          <p:nvPr>
            <p:ph type="body" sz="quarter" idx="10"/>
          </p:nvPr>
        </p:nvSpPr>
        <p:spPr/>
        <p:txBody>
          <a:bodyPr/>
          <a:lstStyle/>
          <a:p>
            <a:r>
              <a:rPr lang="ar-EG" dirty="0"/>
              <a:t>حـقـــــــاً نؤمن</a:t>
            </a:r>
          </a:p>
        </p:txBody>
      </p:sp>
    </p:spTree>
    <p:extLst>
      <p:ext uri="{BB962C8B-B14F-4D97-AF65-F5344CB8AC3E}">
        <p14:creationId xmlns:p14="http://schemas.microsoft.com/office/powerpoint/2010/main" val="4221264964"/>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449B087-6EBD-90AA-4B80-C9E579468F52}"/>
              </a:ext>
            </a:extLst>
          </p:cNvPr>
          <p:cNvSpPr>
            <a:spLocks noGrp="1"/>
          </p:cNvSpPr>
          <p:nvPr>
            <p:ph type="body" sz="quarter" idx="10"/>
          </p:nvPr>
        </p:nvSpPr>
        <p:spPr/>
        <p:txBody>
          <a:bodyPr/>
          <a:lstStyle/>
          <a:p>
            <a:r>
              <a:rPr lang="ar-EG" dirty="0"/>
              <a:t>تجسد وتأنس وعلمنا طرق الخلاص </a:t>
            </a:r>
          </a:p>
        </p:txBody>
      </p:sp>
      <p:sp>
        <p:nvSpPr>
          <p:cNvPr id="7" name="Text Placeholder 6">
            <a:extLst>
              <a:ext uri="{FF2B5EF4-FFF2-40B4-BE49-F238E27FC236}">
                <a16:creationId xmlns:a16="http://schemas.microsoft.com/office/drawing/2014/main" id="{5EF2E32E-9C4C-40F1-B126-169F85614583}"/>
              </a:ext>
            </a:extLst>
          </p:cNvPr>
          <p:cNvSpPr>
            <a:spLocks noGrp="1"/>
          </p:cNvSpPr>
          <p:nvPr>
            <p:ph type="body" sz="quarter" idx="11"/>
          </p:nvPr>
        </p:nvSpPr>
        <p:spPr/>
        <p:txBody>
          <a:bodyPr/>
          <a:lstStyle/>
          <a:p>
            <a:r>
              <a:rPr lang="ar-EG" dirty="0"/>
              <a:t>آفتشي ساركس أووه آفئير رومي أووه آف اتسافون ايهان مويت انتبى أو جاى </a:t>
            </a:r>
          </a:p>
          <a:p>
            <a:endParaRPr lang="en-US" dirty="0"/>
          </a:p>
        </p:txBody>
      </p:sp>
    </p:spTree>
    <p:extLst>
      <p:ext uri="{BB962C8B-B14F-4D97-AF65-F5344CB8AC3E}">
        <p14:creationId xmlns:p14="http://schemas.microsoft.com/office/powerpoint/2010/main" val="4110462373"/>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A83B47C-2D60-757F-5013-BBB90A953D23}"/>
              </a:ext>
            </a:extLst>
          </p:cNvPr>
          <p:cNvSpPr>
            <a:spLocks noGrp="1"/>
          </p:cNvSpPr>
          <p:nvPr>
            <p:ph type="body" sz="quarter" idx="10"/>
          </p:nvPr>
        </p:nvSpPr>
        <p:spPr/>
        <p:txBody>
          <a:bodyPr/>
          <a:lstStyle/>
          <a:p>
            <a:r>
              <a:rPr lang="ar-EG" dirty="0"/>
              <a:t>وأنعم علينا بالميلاد الذي من فوق بواسطة الماء والروح</a:t>
            </a:r>
          </a:p>
        </p:txBody>
      </p:sp>
      <p:sp>
        <p:nvSpPr>
          <p:cNvPr id="7" name="Text Placeholder 6">
            <a:extLst>
              <a:ext uri="{FF2B5EF4-FFF2-40B4-BE49-F238E27FC236}">
                <a16:creationId xmlns:a16="http://schemas.microsoft.com/office/drawing/2014/main" id="{637EF496-EFF0-969B-6F75-0A09FD9EB38B}"/>
              </a:ext>
            </a:extLst>
          </p:cNvPr>
          <p:cNvSpPr>
            <a:spLocks noGrp="1"/>
          </p:cNvSpPr>
          <p:nvPr>
            <p:ph type="body" sz="quarter" idx="11"/>
          </p:nvPr>
        </p:nvSpPr>
        <p:spPr/>
        <p:txBody>
          <a:bodyPr/>
          <a:lstStyle/>
          <a:p>
            <a:r>
              <a:rPr lang="ar-EG" dirty="0"/>
              <a:t>أى افئير خارزيستي نان امبى ميسى بى ايفول ام ابشوى هيتين أوموؤ نيم أو ابنفما </a:t>
            </a:r>
          </a:p>
          <a:p>
            <a:endParaRPr lang="en-US" dirty="0"/>
          </a:p>
        </p:txBody>
      </p:sp>
    </p:spTree>
    <p:extLst>
      <p:ext uri="{BB962C8B-B14F-4D97-AF65-F5344CB8AC3E}">
        <p14:creationId xmlns:p14="http://schemas.microsoft.com/office/powerpoint/2010/main" val="2380701621"/>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41688C-809D-727D-7DA7-5D3A6FE88278}"/>
              </a:ext>
            </a:extLst>
          </p:cNvPr>
          <p:cNvSpPr>
            <a:spLocks noGrp="1"/>
          </p:cNvSpPr>
          <p:nvPr>
            <p:ph type="body" sz="quarter" idx="10"/>
          </p:nvPr>
        </p:nvSpPr>
        <p:spPr/>
        <p:txBody>
          <a:bodyPr/>
          <a:lstStyle/>
          <a:p>
            <a:r>
              <a:rPr lang="ar-EG" dirty="0"/>
              <a:t>وجعلنا له شعباً مجتمعاً وصيرنا أطهاراً بروحك القدوس</a:t>
            </a:r>
          </a:p>
        </p:txBody>
      </p:sp>
      <p:sp>
        <p:nvSpPr>
          <p:cNvPr id="8" name="Text Placeholder 7">
            <a:extLst>
              <a:ext uri="{FF2B5EF4-FFF2-40B4-BE49-F238E27FC236}">
                <a16:creationId xmlns:a16="http://schemas.microsoft.com/office/drawing/2014/main" id="{4F5F6F6A-0453-6F3D-F77D-F1C4F9C4D004}"/>
              </a:ext>
            </a:extLst>
          </p:cNvPr>
          <p:cNvSpPr>
            <a:spLocks noGrp="1"/>
          </p:cNvSpPr>
          <p:nvPr>
            <p:ph type="body" sz="quarter" idx="11"/>
          </p:nvPr>
        </p:nvSpPr>
        <p:spPr/>
        <p:txBody>
          <a:bodyPr/>
          <a:lstStyle/>
          <a:p>
            <a:r>
              <a:rPr lang="ar-EG" dirty="0"/>
              <a:t>آف أيتين ناف إن أو لاؤس إفثويت أفئثرين شوبي اثؤواف </a:t>
            </a:r>
          </a:p>
          <a:p>
            <a:endParaRPr lang="en-US" dirty="0"/>
          </a:p>
        </p:txBody>
      </p:sp>
    </p:spTree>
    <p:extLst>
      <p:ext uri="{BB962C8B-B14F-4D97-AF65-F5344CB8AC3E}">
        <p14:creationId xmlns:p14="http://schemas.microsoft.com/office/powerpoint/2010/main" val="3121222924"/>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2FDB2D-E4C5-6C05-9DBF-B6D75DC6B098}"/>
              </a:ext>
            </a:extLst>
          </p:cNvPr>
          <p:cNvSpPr>
            <a:spLocks noGrp="1"/>
          </p:cNvSpPr>
          <p:nvPr>
            <p:ph type="body" sz="quarter" idx="10"/>
          </p:nvPr>
        </p:nvSpPr>
        <p:spPr/>
        <p:txBody>
          <a:bodyPr/>
          <a:lstStyle/>
          <a:p>
            <a:r>
              <a:rPr lang="ar-EG" dirty="0"/>
              <a:t>هذا الذي أحب خاصته الذين في العالم</a:t>
            </a:r>
          </a:p>
        </p:txBody>
      </p:sp>
      <p:sp>
        <p:nvSpPr>
          <p:cNvPr id="9" name="Text Placeholder 8">
            <a:extLst>
              <a:ext uri="{FF2B5EF4-FFF2-40B4-BE49-F238E27FC236}">
                <a16:creationId xmlns:a16="http://schemas.microsoft.com/office/drawing/2014/main" id="{EF2D30AC-ACBC-3620-07AB-7DDBD01E3B6D}"/>
              </a:ext>
            </a:extLst>
          </p:cNvPr>
          <p:cNvSpPr>
            <a:spLocks noGrp="1"/>
          </p:cNvSpPr>
          <p:nvPr>
            <p:ph type="body" sz="quarter" idx="11"/>
          </p:nvPr>
        </p:nvSpPr>
        <p:spPr/>
        <p:txBody>
          <a:bodyPr/>
          <a:lstStyle/>
          <a:p>
            <a:r>
              <a:rPr lang="ar-EG" dirty="0"/>
              <a:t>هيتين بيك ابنيفما اثؤواف فاي ليطاف منري نى ايتى نوف ايتخين بى كوزموس</a:t>
            </a:r>
          </a:p>
          <a:p>
            <a:endParaRPr lang="en-US" dirty="0"/>
          </a:p>
        </p:txBody>
      </p:sp>
    </p:spTree>
    <p:extLst>
      <p:ext uri="{BB962C8B-B14F-4D97-AF65-F5344CB8AC3E}">
        <p14:creationId xmlns:p14="http://schemas.microsoft.com/office/powerpoint/2010/main" val="235994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لأنه تألم من أجلنا لكي ينقذنا، فلتدركنا رأفتك سريعا لأننا قد تمسكنَّا جدا. أعنا يا الله مخلصنا من أجل مجد اسمك. يا رب نجنا واغفر لنا خطايانا، من أجل اسمك القدوس.</a:t>
            </a:r>
            <a:endParaRPr lang="en-US" dirty="0"/>
          </a:p>
        </p:txBody>
      </p:sp>
    </p:spTree>
    <p:extLst>
      <p:ext uri="{BB962C8B-B14F-4D97-AF65-F5344CB8AC3E}">
        <p14:creationId xmlns:p14="http://schemas.microsoft.com/office/powerpoint/2010/main" val="3547383635"/>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0A0C53F-69ED-4108-BFBE-11E7E76D0959}"/>
              </a:ext>
            </a:extLst>
          </p:cNvPr>
          <p:cNvSpPr>
            <a:spLocks noGrp="1"/>
          </p:cNvSpPr>
          <p:nvPr>
            <p:ph type="body" sz="quarter" idx="10"/>
          </p:nvPr>
        </p:nvSpPr>
        <p:spPr/>
        <p:txBody>
          <a:bodyPr/>
          <a:lstStyle/>
          <a:p>
            <a:r>
              <a:rPr lang="ar-EG" dirty="0"/>
              <a:t>وأسلم ذاته فداء عنا إلى الموت الذي تملك علينا</a:t>
            </a:r>
          </a:p>
        </p:txBody>
      </p:sp>
      <p:sp>
        <p:nvSpPr>
          <p:cNvPr id="7" name="Text Placeholder 6">
            <a:extLst>
              <a:ext uri="{FF2B5EF4-FFF2-40B4-BE49-F238E27FC236}">
                <a16:creationId xmlns:a16="http://schemas.microsoft.com/office/drawing/2014/main" id="{4DFFFCF4-2BCC-021C-92D0-095D3639FFA1}"/>
              </a:ext>
            </a:extLst>
          </p:cNvPr>
          <p:cNvSpPr>
            <a:spLocks noGrp="1"/>
          </p:cNvSpPr>
          <p:nvPr>
            <p:ph type="body" sz="quarter" idx="11"/>
          </p:nvPr>
        </p:nvSpPr>
        <p:spPr/>
        <p:txBody>
          <a:bodyPr/>
          <a:lstStyle/>
          <a:p>
            <a:r>
              <a:rPr lang="ar-EG" dirty="0"/>
              <a:t>آفتيف اممين امموف إن سوتى خارون ايئفمو ات أوى انئورو ايئهرى ايجون فاى ايناف</a:t>
            </a:r>
          </a:p>
          <a:p>
            <a:endParaRPr lang="en-US" dirty="0"/>
          </a:p>
        </p:txBody>
      </p:sp>
    </p:spTree>
    <p:extLst>
      <p:ext uri="{BB962C8B-B14F-4D97-AF65-F5344CB8AC3E}">
        <p14:creationId xmlns:p14="http://schemas.microsoft.com/office/powerpoint/2010/main" val="488132688"/>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68A5FD2-0E4F-25E6-BF39-BEBC055D8A3A}"/>
              </a:ext>
            </a:extLst>
          </p:cNvPr>
          <p:cNvSpPr>
            <a:spLocks noGrp="1"/>
          </p:cNvSpPr>
          <p:nvPr>
            <p:ph type="body" sz="quarter" idx="10"/>
          </p:nvPr>
        </p:nvSpPr>
        <p:spPr/>
        <p:txBody>
          <a:bodyPr/>
          <a:lstStyle/>
          <a:p>
            <a:r>
              <a:rPr lang="ar-EG" dirty="0"/>
              <a:t>هذا الذي كنا ممسكين به مبيعين من قبل خطايانا نزل إلى الجحيم من قبل الصليب</a:t>
            </a:r>
          </a:p>
        </p:txBody>
      </p:sp>
      <p:sp>
        <p:nvSpPr>
          <p:cNvPr id="7" name="Text Placeholder 6">
            <a:extLst>
              <a:ext uri="{FF2B5EF4-FFF2-40B4-BE49-F238E27FC236}">
                <a16:creationId xmlns:a16="http://schemas.microsoft.com/office/drawing/2014/main" id="{791D824B-7A56-9CED-351C-4EF132ABE702}"/>
              </a:ext>
            </a:extLst>
          </p:cNvPr>
          <p:cNvSpPr>
            <a:spLocks noGrp="1"/>
          </p:cNvSpPr>
          <p:nvPr>
            <p:ph type="body" sz="quarter" idx="11"/>
          </p:nvPr>
        </p:nvSpPr>
        <p:spPr/>
        <p:txBody>
          <a:bodyPr>
            <a:normAutofit/>
          </a:bodyPr>
          <a:lstStyle/>
          <a:p>
            <a:r>
              <a:rPr lang="ar-EG" dirty="0"/>
              <a:t>أمونى اممون ايفول هيططف انطوى ايفول هيتين نين نوفى أفشيناف ايبسيت اى آمنتى ايفول هيتين بي اسطفروس</a:t>
            </a:r>
          </a:p>
          <a:p>
            <a:endParaRPr lang="en-US" dirty="0"/>
          </a:p>
        </p:txBody>
      </p:sp>
    </p:spTree>
    <p:extLst>
      <p:ext uri="{BB962C8B-B14F-4D97-AF65-F5344CB8AC3E}">
        <p14:creationId xmlns:p14="http://schemas.microsoft.com/office/powerpoint/2010/main" val="1224526617"/>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06D8F33-F8F1-65F1-82FF-84B85C4F27D0}"/>
              </a:ext>
            </a:extLst>
          </p:cNvPr>
          <p:cNvSpPr>
            <a:spLocks noGrp="1"/>
          </p:cNvSpPr>
          <p:nvPr>
            <p:ph type="body" sz="quarter" idx="10"/>
          </p:nvPr>
        </p:nvSpPr>
        <p:spPr/>
        <p:txBody>
          <a:bodyPr/>
          <a:lstStyle/>
          <a:p>
            <a:r>
              <a:rPr lang="ar-EG" dirty="0"/>
              <a:t>حقــــاً نؤمـن</a:t>
            </a:r>
          </a:p>
        </p:txBody>
      </p:sp>
      <p:sp>
        <p:nvSpPr>
          <p:cNvPr id="7" name="Text Placeholder 6">
            <a:extLst>
              <a:ext uri="{FF2B5EF4-FFF2-40B4-BE49-F238E27FC236}">
                <a16:creationId xmlns:a16="http://schemas.microsoft.com/office/drawing/2014/main" id="{68497322-524C-E3B3-4F44-C47FCAD8B88E}"/>
              </a:ext>
            </a:extLst>
          </p:cNvPr>
          <p:cNvSpPr>
            <a:spLocks noGrp="1"/>
          </p:cNvSpPr>
          <p:nvPr>
            <p:ph type="body" sz="quarter" idx="11"/>
          </p:nvPr>
        </p:nvSpPr>
        <p:spPr/>
        <p:txBody>
          <a:bodyPr/>
          <a:lstStyle/>
          <a:p>
            <a:r>
              <a:rPr lang="ar-EG" dirty="0"/>
              <a:t>آمين تى ناهنتــى</a:t>
            </a:r>
          </a:p>
          <a:p>
            <a:endParaRPr lang="en-US" dirty="0"/>
          </a:p>
        </p:txBody>
      </p:sp>
    </p:spTree>
    <p:extLst>
      <p:ext uri="{BB962C8B-B14F-4D97-AF65-F5344CB8AC3E}">
        <p14:creationId xmlns:p14="http://schemas.microsoft.com/office/powerpoint/2010/main" val="562704296"/>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412B623-1DFC-1A1C-898B-207A0C51EC82}"/>
              </a:ext>
            </a:extLst>
          </p:cNvPr>
          <p:cNvSpPr>
            <a:spLocks noGrp="1"/>
          </p:cNvSpPr>
          <p:nvPr>
            <p:ph type="body" sz="quarter" idx="10"/>
          </p:nvPr>
        </p:nvSpPr>
        <p:spPr/>
        <p:txBody>
          <a:bodyPr/>
          <a:lstStyle/>
          <a:p>
            <a:r>
              <a:rPr lang="ar-EG" sz="4800" b="1" dirty="0">
                <a:solidFill>
                  <a:srgbClr val="FFFF00"/>
                </a:solidFill>
                <a:cs typeface="Khalid Art bold" pitchFamily="2" charset="-78"/>
              </a:rPr>
              <a:t>وقام من الأموات في اليوم الثالث</a:t>
            </a:r>
          </a:p>
        </p:txBody>
      </p:sp>
      <p:sp>
        <p:nvSpPr>
          <p:cNvPr id="7" name="Text Placeholder 6">
            <a:extLst>
              <a:ext uri="{FF2B5EF4-FFF2-40B4-BE49-F238E27FC236}">
                <a16:creationId xmlns:a16="http://schemas.microsoft.com/office/drawing/2014/main" id="{817EE7B0-01C6-E116-D41C-6D9439C067EE}"/>
              </a:ext>
            </a:extLst>
          </p:cNvPr>
          <p:cNvSpPr>
            <a:spLocks noGrp="1"/>
          </p:cNvSpPr>
          <p:nvPr>
            <p:ph type="body" sz="quarter" idx="11"/>
          </p:nvPr>
        </p:nvSpPr>
        <p:spPr/>
        <p:txBody>
          <a:bodyPr/>
          <a:lstStyle/>
          <a:p>
            <a:r>
              <a:rPr lang="ar-EG" dirty="0"/>
              <a:t>آفطنف إيفول خين بى  ايهوؤو ام ماه شومت</a:t>
            </a:r>
          </a:p>
          <a:p>
            <a:endParaRPr lang="en-US" dirty="0"/>
          </a:p>
        </p:txBody>
      </p:sp>
    </p:spTree>
    <p:extLst>
      <p:ext uri="{BB962C8B-B14F-4D97-AF65-F5344CB8AC3E}">
        <p14:creationId xmlns:p14="http://schemas.microsoft.com/office/powerpoint/2010/main" val="3267279596"/>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2D344C6-DF55-F465-6959-114DFEFA0A6C}"/>
              </a:ext>
            </a:extLst>
          </p:cNvPr>
          <p:cNvSpPr>
            <a:spLocks noGrp="1"/>
          </p:cNvSpPr>
          <p:nvPr>
            <p:ph type="body" sz="quarter" idx="10"/>
          </p:nvPr>
        </p:nvSpPr>
        <p:spPr/>
        <p:txBody>
          <a:bodyPr/>
          <a:lstStyle/>
          <a:p>
            <a:r>
              <a:rPr lang="ar-EG" dirty="0"/>
              <a:t>وصعد إلى السموات وجلس عن يمينك أيها الآب </a:t>
            </a:r>
            <a:br>
              <a:rPr lang="ar-EG" dirty="0"/>
            </a:br>
            <a:r>
              <a:rPr lang="ar-EG" dirty="0"/>
              <a:t>وحدد يوم للمجازاة</a:t>
            </a:r>
          </a:p>
        </p:txBody>
      </p:sp>
      <p:sp>
        <p:nvSpPr>
          <p:cNvPr id="7" name="Text Placeholder 6">
            <a:extLst>
              <a:ext uri="{FF2B5EF4-FFF2-40B4-BE49-F238E27FC236}">
                <a16:creationId xmlns:a16="http://schemas.microsoft.com/office/drawing/2014/main" id="{97D4E90C-7B0D-4418-ECA4-AB1C8D05001B}"/>
              </a:ext>
            </a:extLst>
          </p:cNvPr>
          <p:cNvSpPr>
            <a:spLocks noGrp="1"/>
          </p:cNvSpPr>
          <p:nvPr>
            <p:ph type="body" sz="quarter" idx="11"/>
          </p:nvPr>
        </p:nvSpPr>
        <p:spPr/>
        <p:txBody>
          <a:bodyPr/>
          <a:lstStyle/>
          <a:p>
            <a:r>
              <a:rPr lang="ar-EG" dirty="0"/>
              <a:t>أفشيناف اى ابشوى اينيفيؤوى أفهمسي ساتيك أوي نام افيوت إى أفئوش إن أو إيهوؤو انتى شيفيو </a:t>
            </a:r>
          </a:p>
          <a:p>
            <a:endParaRPr lang="en-US" dirty="0"/>
          </a:p>
        </p:txBody>
      </p:sp>
    </p:spTree>
    <p:extLst>
      <p:ext uri="{BB962C8B-B14F-4D97-AF65-F5344CB8AC3E}">
        <p14:creationId xmlns:p14="http://schemas.microsoft.com/office/powerpoint/2010/main" val="2779423968"/>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8095574-50FF-51EF-4D77-9CE84E702ECE}"/>
              </a:ext>
            </a:extLst>
          </p:cNvPr>
          <p:cNvSpPr>
            <a:spLocks noGrp="1"/>
          </p:cNvSpPr>
          <p:nvPr>
            <p:ph type="body" sz="quarter" idx="10"/>
          </p:nvPr>
        </p:nvSpPr>
        <p:spPr/>
        <p:txBody>
          <a:bodyPr/>
          <a:lstStyle/>
          <a:p>
            <a:r>
              <a:rPr lang="ar-EG" sz="4800" b="1" dirty="0">
                <a:solidFill>
                  <a:srgbClr val="FFFF00"/>
                </a:solidFill>
                <a:cs typeface="Khalid Art bold" pitchFamily="2" charset="-78"/>
              </a:rPr>
              <a:t>هذا الذي يظهر فيه ليدين المسكونة بالعدل </a:t>
            </a:r>
            <a:br>
              <a:rPr lang="ar-EG" sz="4800" b="1" dirty="0">
                <a:solidFill>
                  <a:srgbClr val="FFFF00"/>
                </a:solidFill>
                <a:cs typeface="Khalid Art bold" pitchFamily="2" charset="-78"/>
              </a:rPr>
            </a:br>
            <a:r>
              <a:rPr lang="ar-EG" sz="4800" b="1" dirty="0">
                <a:solidFill>
                  <a:srgbClr val="FFFF00"/>
                </a:solidFill>
                <a:cs typeface="Khalid Art bold" pitchFamily="2" charset="-78"/>
              </a:rPr>
              <a:t>ويعطي كل واحد كنحو أعماله </a:t>
            </a:r>
          </a:p>
        </p:txBody>
      </p:sp>
      <p:sp>
        <p:nvSpPr>
          <p:cNvPr id="7" name="Text Placeholder 6">
            <a:extLst>
              <a:ext uri="{FF2B5EF4-FFF2-40B4-BE49-F238E27FC236}">
                <a16:creationId xmlns:a16="http://schemas.microsoft.com/office/drawing/2014/main" id="{16921BCA-D5DF-BF0D-4F25-3E3FA3B98183}"/>
              </a:ext>
            </a:extLst>
          </p:cNvPr>
          <p:cNvSpPr>
            <a:spLocks noGrp="1"/>
          </p:cNvSpPr>
          <p:nvPr>
            <p:ph type="body" sz="quarter" idx="11"/>
          </p:nvPr>
        </p:nvSpPr>
        <p:spPr/>
        <p:txBody>
          <a:bodyPr/>
          <a:lstStyle/>
          <a:p>
            <a:r>
              <a:rPr lang="ar-EG" dirty="0"/>
              <a:t>فاي ايتيف ناؤوأونه ايفول انختيف اتيهاب اتيئيكوميني خين أوذيكيئوسينى أووه افناتى امبى أواى بى أواى كاتا نيف اهفيئوى </a:t>
            </a:r>
          </a:p>
          <a:p>
            <a:endParaRPr lang="en-US" dirty="0"/>
          </a:p>
        </p:txBody>
      </p:sp>
    </p:spTree>
    <p:extLst>
      <p:ext uri="{BB962C8B-B14F-4D97-AF65-F5344CB8AC3E}">
        <p14:creationId xmlns:p14="http://schemas.microsoft.com/office/powerpoint/2010/main" val="3544555930"/>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86938-671F-5484-F096-C2D7D6FF2C7C}"/>
              </a:ext>
            </a:extLst>
          </p:cNvPr>
          <p:cNvSpPr>
            <a:spLocks noGrp="1"/>
          </p:cNvSpPr>
          <p:nvPr>
            <p:ph type="body" sz="quarter" idx="10"/>
          </p:nvPr>
        </p:nvSpPr>
        <p:spPr/>
        <p:txBody>
          <a:bodyPr>
            <a:normAutofit/>
          </a:bodyPr>
          <a:lstStyle/>
          <a:p>
            <a:pPr algn="ctr"/>
            <a:r>
              <a:rPr lang="ar-EG" sz="6000" b="1" dirty="0">
                <a:solidFill>
                  <a:srgbClr val="FFFF00"/>
                </a:solidFill>
                <a:cs typeface="Khalid Art bold" pitchFamily="2" charset="-78"/>
              </a:rPr>
              <a:t>كرحمتك يارب وليس كخطايانا</a:t>
            </a:r>
          </a:p>
        </p:txBody>
      </p:sp>
    </p:spTree>
    <p:extLst>
      <p:ext uri="{BB962C8B-B14F-4D97-AF65-F5344CB8AC3E}">
        <p14:creationId xmlns:p14="http://schemas.microsoft.com/office/powerpoint/2010/main" val="3046889850"/>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4C9FB7-FA88-B36E-4C0F-B8A1902C7BFA}"/>
              </a:ext>
            </a:extLst>
          </p:cNvPr>
          <p:cNvSpPr>
            <a:spLocks noGrp="1"/>
          </p:cNvSpPr>
          <p:nvPr>
            <p:ph type="body" sz="quarter" idx="10"/>
          </p:nvPr>
        </p:nvSpPr>
        <p:spPr/>
        <p:txBody>
          <a:bodyPr/>
          <a:lstStyle/>
          <a:p>
            <a:r>
              <a:rPr lang="ar-EG" dirty="0"/>
              <a:t>ووضع لنا هذا الســر العظيم الذي للتقوى </a:t>
            </a:r>
          </a:p>
        </p:txBody>
      </p:sp>
      <p:sp>
        <p:nvSpPr>
          <p:cNvPr id="9" name="Text Placeholder 8">
            <a:extLst>
              <a:ext uri="{FF2B5EF4-FFF2-40B4-BE49-F238E27FC236}">
                <a16:creationId xmlns:a16="http://schemas.microsoft.com/office/drawing/2014/main" id="{66C76519-D7EA-0B96-1ACD-DFF0F876BB06}"/>
              </a:ext>
            </a:extLst>
          </p:cNvPr>
          <p:cNvSpPr>
            <a:spLocks noGrp="1"/>
          </p:cNvSpPr>
          <p:nvPr>
            <p:ph type="body" sz="quarter" idx="11"/>
          </p:nvPr>
        </p:nvSpPr>
        <p:spPr/>
        <p:txBody>
          <a:bodyPr/>
          <a:lstStyle/>
          <a:p>
            <a:r>
              <a:rPr lang="ar-EG" dirty="0"/>
              <a:t>أفكوذي نان اى إخرى امباى نشتى إمميستيريون إنتى تيميت ايفسبيس </a:t>
            </a:r>
          </a:p>
          <a:p>
            <a:endParaRPr lang="en-US" dirty="0"/>
          </a:p>
        </p:txBody>
      </p:sp>
    </p:spTree>
    <p:extLst>
      <p:ext uri="{BB962C8B-B14F-4D97-AF65-F5344CB8AC3E}">
        <p14:creationId xmlns:p14="http://schemas.microsoft.com/office/powerpoint/2010/main" val="207845114"/>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744BC58-38BF-6729-7D5B-DEE2962015A3}"/>
              </a:ext>
            </a:extLst>
          </p:cNvPr>
          <p:cNvSpPr>
            <a:spLocks noGrp="1"/>
          </p:cNvSpPr>
          <p:nvPr>
            <p:ph type="body" sz="quarter" idx="10"/>
          </p:nvPr>
        </p:nvSpPr>
        <p:spPr/>
        <p:txBody>
          <a:bodyPr/>
          <a:lstStyle/>
          <a:p>
            <a:r>
              <a:rPr lang="ar-EG" dirty="0"/>
              <a:t>لأنه فيما هو راسم أن يسلم نفسه للموت عن حياة العالم</a:t>
            </a:r>
          </a:p>
        </p:txBody>
      </p:sp>
      <p:sp>
        <p:nvSpPr>
          <p:cNvPr id="9" name="Text Placeholder 8">
            <a:extLst>
              <a:ext uri="{FF2B5EF4-FFF2-40B4-BE49-F238E27FC236}">
                <a16:creationId xmlns:a16="http://schemas.microsoft.com/office/drawing/2014/main" id="{46F3B288-FCF5-3AE3-C4C4-B5348F014F9D}"/>
              </a:ext>
            </a:extLst>
          </p:cNvPr>
          <p:cNvSpPr>
            <a:spLocks noGrp="1"/>
          </p:cNvSpPr>
          <p:nvPr>
            <p:ph type="body" sz="quarter" idx="11"/>
          </p:nvPr>
        </p:nvSpPr>
        <p:spPr/>
        <p:txBody>
          <a:bodyPr/>
          <a:lstStyle/>
          <a:p>
            <a:r>
              <a:rPr lang="ar-EG" dirty="0"/>
              <a:t>ايفثيش غار ايتيف اى إفمو خا ابؤنخ ام بى كوزموس </a:t>
            </a:r>
          </a:p>
          <a:p>
            <a:endParaRPr lang="en-US" dirty="0"/>
          </a:p>
        </p:txBody>
      </p:sp>
    </p:spTree>
    <p:extLst>
      <p:ext uri="{BB962C8B-B14F-4D97-AF65-F5344CB8AC3E}">
        <p14:creationId xmlns:p14="http://schemas.microsoft.com/office/powerpoint/2010/main" val="2237232310"/>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CBA35A3-F6F0-4333-B3A3-2EFBC2E15656}"/>
              </a:ext>
            </a:extLst>
          </p:cNvPr>
          <p:cNvSpPr>
            <a:spLocks noGrp="1"/>
          </p:cNvSpPr>
          <p:nvPr>
            <p:ph type="body" sz="quarter" idx="10"/>
          </p:nvPr>
        </p:nvSpPr>
        <p:spPr/>
        <p:txBody>
          <a:bodyPr>
            <a:normAutofit/>
          </a:bodyPr>
          <a:lstStyle/>
          <a:p>
            <a:r>
              <a:rPr lang="ar-EG" sz="6600" dirty="0"/>
              <a:t>نؤمــــــن</a:t>
            </a:r>
          </a:p>
        </p:txBody>
      </p:sp>
    </p:spTree>
    <p:extLst>
      <p:ext uri="{BB962C8B-B14F-4D97-AF65-F5344CB8AC3E}">
        <p14:creationId xmlns:p14="http://schemas.microsoft.com/office/powerpoint/2010/main" val="2299389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1282352614"/>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A0123D-6444-4290-BCAD-B5B3FFDAAF23}"/>
              </a:ext>
            </a:extLst>
          </p:cNvPr>
          <p:cNvSpPr>
            <a:spLocks noGrp="1"/>
          </p:cNvSpPr>
          <p:nvPr>
            <p:ph type="body" sz="quarter" idx="10"/>
          </p:nvPr>
        </p:nvSpPr>
        <p:spPr/>
        <p:txBody>
          <a:bodyPr/>
          <a:lstStyle/>
          <a:p>
            <a:r>
              <a:rPr lang="ar-EG" dirty="0"/>
              <a:t>أخذ خبزاً على يديه الطاهرتين اللتين بلا عيب ولا دنس الطوباويتين المحييتين </a:t>
            </a:r>
          </a:p>
        </p:txBody>
      </p:sp>
      <p:sp>
        <p:nvSpPr>
          <p:cNvPr id="7" name="Text Placeholder 6">
            <a:extLst>
              <a:ext uri="{FF2B5EF4-FFF2-40B4-BE49-F238E27FC236}">
                <a16:creationId xmlns:a16="http://schemas.microsoft.com/office/drawing/2014/main" id="{19516FDC-7FA3-CB86-64F3-78F2AEEBDC09}"/>
              </a:ext>
            </a:extLst>
          </p:cNvPr>
          <p:cNvSpPr>
            <a:spLocks noGrp="1"/>
          </p:cNvSpPr>
          <p:nvPr>
            <p:ph type="body" sz="quarter" idx="11"/>
          </p:nvPr>
        </p:nvSpPr>
        <p:spPr/>
        <p:txBody>
          <a:bodyPr/>
          <a:lstStyle/>
          <a:p>
            <a:r>
              <a:rPr lang="ar-EG" dirty="0"/>
              <a:t>أفتشي ان أو أويك ابجين نيف جيج اثؤواف انآتتشنى أووه إن أئثوليف أووه إم مكاريون أووه أنريف تنخو </a:t>
            </a:r>
          </a:p>
          <a:p>
            <a:endParaRPr lang="en-US" dirty="0"/>
          </a:p>
        </p:txBody>
      </p:sp>
    </p:spTree>
    <p:extLst>
      <p:ext uri="{BB962C8B-B14F-4D97-AF65-F5344CB8AC3E}">
        <p14:creationId xmlns:p14="http://schemas.microsoft.com/office/powerpoint/2010/main" val="1820628210"/>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52E5589-6C95-6409-19DC-BF1C34CC431B}"/>
              </a:ext>
            </a:extLst>
          </p:cNvPr>
          <p:cNvSpPr>
            <a:spLocks noGrp="1"/>
          </p:cNvSpPr>
          <p:nvPr>
            <p:ph type="body" sz="quarter" idx="10"/>
          </p:nvPr>
        </p:nvSpPr>
        <p:spPr/>
        <p:txBody>
          <a:bodyPr/>
          <a:lstStyle/>
          <a:p>
            <a:r>
              <a:rPr lang="ar-EG" dirty="0"/>
              <a:t>نؤمـــــن أن هذا هـــــو بالحـقـيـقـة أميــــن</a:t>
            </a:r>
          </a:p>
        </p:txBody>
      </p:sp>
      <p:sp>
        <p:nvSpPr>
          <p:cNvPr id="7" name="Text Placeholder 6">
            <a:extLst>
              <a:ext uri="{FF2B5EF4-FFF2-40B4-BE49-F238E27FC236}">
                <a16:creationId xmlns:a16="http://schemas.microsoft.com/office/drawing/2014/main" id="{FE5E67B8-FF04-146B-EA12-F66D44E68672}"/>
              </a:ext>
            </a:extLst>
          </p:cNvPr>
          <p:cNvSpPr>
            <a:spLocks noGrp="1"/>
          </p:cNvSpPr>
          <p:nvPr>
            <p:ph type="body" sz="quarter" idx="11"/>
          </p:nvPr>
        </p:nvSpPr>
        <p:spPr/>
        <p:txBody>
          <a:bodyPr/>
          <a:lstStyle/>
          <a:p>
            <a:r>
              <a:rPr lang="ar-EG" dirty="0"/>
              <a:t>تيـن ناهتــــــى جى فـــــاى بى خين أو ميثمــــى آميــــــــن</a:t>
            </a:r>
          </a:p>
          <a:p>
            <a:endParaRPr lang="en-US" dirty="0"/>
          </a:p>
        </p:txBody>
      </p:sp>
    </p:spTree>
    <p:extLst>
      <p:ext uri="{BB962C8B-B14F-4D97-AF65-F5344CB8AC3E}">
        <p14:creationId xmlns:p14="http://schemas.microsoft.com/office/powerpoint/2010/main" val="1031472263"/>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A2D838-3B8F-9FE0-DDBD-60BD1A3AF8A7}"/>
              </a:ext>
            </a:extLst>
          </p:cNvPr>
          <p:cNvSpPr>
            <a:spLocks noGrp="1"/>
          </p:cNvSpPr>
          <p:nvPr>
            <p:ph type="body" sz="quarter" idx="10"/>
          </p:nvPr>
        </p:nvSpPr>
        <p:spPr/>
        <p:txBody>
          <a:bodyPr/>
          <a:lstStyle/>
          <a:p>
            <a:r>
              <a:rPr lang="ar-EG" dirty="0"/>
              <a:t>و نظرت إلي فوق نحو السماء إليك يا الله أباه و سيد كل أحد</a:t>
            </a:r>
          </a:p>
        </p:txBody>
      </p:sp>
      <p:sp>
        <p:nvSpPr>
          <p:cNvPr id="7" name="Text Placeholder 6">
            <a:extLst>
              <a:ext uri="{FF2B5EF4-FFF2-40B4-BE49-F238E27FC236}">
                <a16:creationId xmlns:a16="http://schemas.microsoft.com/office/drawing/2014/main" id="{957EC36D-E546-D530-E522-8459EF02AF79}"/>
              </a:ext>
            </a:extLst>
          </p:cNvPr>
          <p:cNvSpPr>
            <a:spLocks noGrp="1"/>
          </p:cNvSpPr>
          <p:nvPr>
            <p:ph type="body" sz="quarter" idx="11"/>
          </p:nvPr>
        </p:nvSpPr>
        <p:spPr/>
        <p:txBody>
          <a:bodyPr/>
          <a:lstStyle/>
          <a:p>
            <a:r>
              <a:rPr lang="ar-EG" dirty="0"/>
              <a:t>أفجوشت اى ابشوى اى اتفى هاروك فيئتيفوف إنيوت إفنوتى أووه إفنيف إنتى أؤون نيفين </a:t>
            </a:r>
          </a:p>
          <a:p>
            <a:endParaRPr lang="en-US" dirty="0"/>
          </a:p>
        </p:txBody>
      </p:sp>
    </p:spTree>
    <p:extLst>
      <p:ext uri="{BB962C8B-B14F-4D97-AF65-F5344CB8AC3E}">
        <p14:creationId xmlns:p14="http://schemas.microsoft.com/office/powerpoint/2010/main" val="3980824223"/>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 إيطاف شيبئهموت </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r>
              <a:rPr lang="ar-EG" dirty="0"/>
              <a:t>وشـــكــــــــــــر</a:t>
            </a:r>
            <a:endParaRPr lang="en-US" dirty="0"/>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1579252765"/>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آف إزمـــو إيروف </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r>
              <a:rPr lang="ar-EG" sz="4400" b="1" dirty="0">
                <a:solidFill>
                  <a:srgbClr val="FFFF00"/>
                </a:solidFill>
                <a:cs typeface="Khalid Art bold" pitchFamily="2" charset="-78"/>
              </a:rPr>
              <a:t>وباركــــــــــــــه</a:t>
            </a:r>
            <a:endParaRPr lang="en-US" dirty="0"/>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1444809695"/>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 آف إير أجيازين إمموف</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pPr algn="ctr"/>
            <a:r>
              <a:rPr lang="ar-EG" sz="4400" b="1" dirty="0">
                <a:solidFill>
                  <a:srgbClr val="FFFF00"/>
                </a:solidFill>
                <a:cs typeface="Khalid Art bold" pitchFamily="2" charset="-78"/>
              </a:rPr>
              <a:t>وقدســـــــــه</a:t>
            </a:r>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2831349329"/>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F8961D6-997A-7A02-7332-01F8ADE4004B}"/>
              </a:ext>
            </a:extLst>
          </p:cNvPr>
          <p:cNvSpPr>
            <a:spLocks noGrp="1"/>
          </p:cNvSpPr>
          <p:nvPr>
            <p:ph type="body" sz="quarter" idx="10"/>
          </p:nvPr>
        </p:nvSpPr>
        <p:spPr/>
        <p:txBody>
          <a:bodyPr/>
          <a:lstStyle/>
          <a:p>
            <a:r>
              <a:rPr lang="ar-EG" dirty="0"/>
              <a:t>نؤمن ونعترف ونمجــــــــد</a:t>
            </a:r>
          </a:p>
        </p:txBody>
      </p:sp>
      <p:sp>
        <p:nvSpPr>
          <p:cNvPr id="7" name="Text Placeholder 6">
            <a:extLst>
              <a:ext uri="{FF2B5EF4-FFF2-40B4-BE49-F238E27FC236}">
                <a16:creationId xmlns:a16="http://schemas.microsoft.com/office/drawing/2014/main" id="{A05C7E5D-72FB-4CF2-068A-703ADF4334F1}"/>
              </a:ext>
            </a:extLst>
          </p:cNvPr>
          <p:cNvSpPr>
            <a:spLocks noGrp="1"/>
          </p:cNvSpPr>
          <p:nvPr>
            <p:ph type="body" sz="quarter" idx="11"/>
          </p:nvPr>
        </p:nvSpPr>
        <p:spPr/>
        <p:txBody>
          <a:bodyPr/>
          <a:lstStyle/>
          <a:p>
            <a:r>
              <a:rPr lang="ar-EG" dirty="0"/>
              <a:t>بستيف أومين كى أومولو غومين كى ذوكساذومين</a:t>
            </a:r>
          </a:p>
          <a:p>
            <a:endParaRPr lang="en-US" dirty="0"/>
          </a:p>
        </p:txBody>
      </p:sp>
    </p:spTree>
    <p:extLst>
      <p:ext uri="{BB962C8B-B14F-4D97-AF65-F5344CB8AC3E}">
        <p14:creationId xmlns:p14="http://schemas.microsoft.com/office/powerpoint/2010/main" val="2951486190"/>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712AFAF-AAD1-1E51-32C8-23AA91C20377}"/>
              </a:ext>
            </a:extLst>
          </p:cNvPr>
          <p:cNvSpPr>
            <a:spLocks noGrp="1"/>
          </p:cNvSpPr>
          <p:nvPr>
            <p:ph type="body" sz="quarter" idx="10"/>
          </p:nvPr>
        </p:nvSpPr>
        <p:spPr/>
        <p:txBody>
          <a:bodyPr/>
          <a:lstStyle/>
          <a:p>
            <a:r>
              <a:rPr lang="ar-EG" dirty="0"/>
              <a:t>وقسمه وأعطاه لخواصه التلاميذ المكرمين القديسين والرسل الأطهار قائلاً </a:t>
            </a:r>
          </a:p>
        </p:txBody>
      </p:sp>
      <p:sp>
        <p:nvSpPr>
          <p:cNvPr id="7" name="Text Placeholder 6">
            <a:extLst>
              <a:ext uri="{FF2B5EF4-FFF2-40B4-BE49-F238E27FC236}">
                <a16:creationId xmlns:a16="http://schemas.microsoft.com/office/drawing/2014/main" id="{9C918D08-A586-9A66-03F1-B8D8AF402FDC}"/>
              </a:ext>
            </a:extLst>
          </p:cNvPr>
          <p:cNvSpPr>
            <a:spLocks noGrp="1"/>
          </p:cNvSpPr>
          <p:nvPr>
            <p:ph type="body" sz="quarter" idx="11"/>
          </p:nvPr>
        </p:nvSpPr>
        <p:spPr/>
        <p:txBody>
          <a:bodyPr/>
          <a:lstStyle/>
          <a:p>
            <a:r>
              <a:rPr lang="ar-EG" dirty="0"/>
              <a:t>آف فشف أفتيف إننى ايتينوف إن أجيوس إم ماثيتيس أووه إن أبو سطولوس إثؤواف إفجو إمموس </a:t>
            </a:r>
          </a:p>
          <a:p>
            <a:endParaRPr lang="en-US" dirty="0"/>
          </a:p>
        </p:txBody>
      </p:sp>
    </p:spTree>
    <p:extLst>
      <p:ext uri="{BB962C8B-B14F-4D97-AF65-F5344CB8AC3E}">
        <p14:creationId xmlns:p14="http://schemas.microsoft.com/office/powerpoint/2010/main" val="1839214132"/>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C3A4D0B-42BC-A97F-C9A4-53016A2A0E99}"/>
              </a:ext>
            </a:extLst>
          </p:cNvPr>
          <p:cNvSpPr>
            <a:spLocks noGrp="1"/>
          </p:cNvSpPr>
          <p:nvPr>
            <p:ph type="body" sz="quarter" idx="10"/>
          </p:nvPr>
        </p:nvSpPr>
        <p:spPr/>
        <p:txBody>
          <a:bodyPr/>
          <a:lstStyle/>
          <a:p>
            <a:r>
              <a:rPr lang="ar-EG" dirty="0"/>
              <a:t>خذوا كلوا منه كلكم لأن هذا هو جسدي الذي يقسم عنكم وعن كثيرين</a:t>
            </a:r>
          </a:p>
        </p:txBody>
      </p:sp>
      <p:sp>
        <p:nvSpPr>
          <p:cNvPr id="7" name="Text Placeholder 6">
            <a:extLst>
              <a:ext uri="{FF2B5EF4-FFF2-40B4-BE49-F238E27FC236}">
                <a16:creationId xmlns:a16="http://schemas.microsoft.com/office/drawing/2014/main" id="{55165457-F94F-7EF3-4DA7-53D012F48BCB}"/>
              </a:ext>
            </a:extLst>
          </p:cNvPr>
          <p:cNvSpPr>
            <a:spLocks noGrp="1"/>
          </p:cNvSpPr>
          <p:nvPr>
            <p:ph type="body" sz="quarter" idx="11"/>
          </p:nvPr>
        </p:nvSpPr>
        <p:spPr/>
        <p:txBody>
          <a:bodyPr/>
          <a:lstStyle/>
          <a:p>
            <a:r>
              <a:rPr lang="ar-EG" dirty="0"/>
              <a:t>جى تشى أؤوم إيفول إنخيتف تيرو فاى غار بى باسوما إتو نافشف  إبجين ثينو نيم هان كى ميش انسى تيف إى إبكو إيفول</a:t>
            </a:r>
          </a:p>
          <a:p>
            <a:endParaRPr lang="en-US" dirty="0"/>
          </a:p>
        </p:txBody>
      </p:sp>
    </p:spTree>
    <p:extLst>
      <p:ext uri="{BB962C8B-B14F-4D97-AF65-F5344CB8AC3E}">
        <p14:creationId xmlns:p14="http://schemas.microsoft.com/office/powerpoint/2010/main" val="4269254996"/>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587182-6A81-2029-D208-DCBF0A058D4C}"/>
              </a:ext>
            </a:extLst>
          </p:cNvPr>
          <p:cNvSpPr>
            <a:spLocks noGrp="1"/>
          </p:cNvSpPr>
          <p:nvPr>
            <p:ph type="body" sz="quarter" idx="10"/>
          </p:nvPr>
        </p:nvSpPr>
        <p:spPr/>
        <p:txBody>
          <a:bodyPr/>
          <a:lstStyle/>
          <a:p>
            <a:r>
              <a:rPr lang="ar-EG" dirty="0"/>
              <a:t>يعطى لمغفرة الخطايا هذا اصنعوه لذكري</a:t>
            </a:r>
          </a:p>
        </p:txBody>
      </p:sp>
      <p:sp>
        <p:nvSpPr>
          <p:cNvPr id="7" name="Text Placeholder 6">
            <a:extLst>
              <a:ext uri="{FF2B5EF4-FFF2-40B4-BE49-F238E27FC236}">
                <a16:creationId xmlns:a16="http://schemas.microsoft.com/office/drawing/2014/main" id="{85E95F10-86E7-0CA8-9F13-4B481108C042}"/>
              </a:ext>
            </a:extLst>
          </p:cNvPr>
          <p:cNvSpPr>
            <a:spLocks noGrp="1"/>
          </p:cNvSpPr>
          <p:nvPr>
            <p:ph type="body" sz="quarter" idx="11"/>
          </p:nvPr>
        </p:nvSpPr>
        <p:spPr/>
        <p:txBody>
          <a:bodyPr/>
          <a:lstStyle/>
          <a:p>
            <a:r>
              <a:rPr lang="ar-EG" dirty="0"/>
              <a:t>انتى نى نوفى فاى أرتيف إيبا إير افميفئى</a:t>
            </a:r>
          </a:p>
          <a:p>
            <a:endParaRPr lang="en-US" dirty="0"/>
          </a:p>
        </p:txBody>
      </p:sp>
    </p:spTree>
    <p:extLst>
      <p:ext uri="{BB962C8B-B14F-4D97-AF65-F5344CB8AC3E}">
        <p14:creationId xmlns:p14="http://schemas.microsoft.com/office/powerpoint/2010/main" val="2504540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صنعت خلاصا في وسط الأرض كلها أيها المسيح إلهنا، عندما بسطت يديك الطاهرتين على عود الصليب. فلهذا كل الأمم تصرخ قائلة: المجد لك يا رب. </a:t>
            </a:r>
            <a:endParaRPr lang="en-US" dirty="0"/>
          </a:p>
        </p:txBody>
      </p:sp>
    </p:spTree>
    <p:extLst>
      <p:ext uri="{BB962C8B-B14F-4D97-AF65-F5344CB8AC3E}">
        <p14:creationId xmlns:p14="http://schemas.microsoft.com/office/powerpoint/2010/main" val="3968498170"/>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185F38C-7C55-52E0-0795-93F878B39C99}"/>
              </a:ext>
            </a:extLst>
          </p:cNvPr>
          <p:cNvSpPr>
            <a:spLocks noGrp="1"/>
          </p:cNvSpPr>
          <p:nvPr>
            <p:ph type="body" sz="quarter" idx="10"/>
          </p:nvPr>
        </p:nvSpPr>
        <p:spPr/>
        <p:txBody>
          <a:bodyPr/>
          <a:lstStyle/>
          <a:p>
            <a:r>
              <a:rPr lang="ar-EG" dirty="0"/>
              <a:t>هذا هو بالحقيقة آمين</a:t>
            </a:r>
          </a:p>
        </p:txBody>
      </p:sp>
      <p:sp>
        <p:nvSpPr>
          <p:cNvPr id="7" name="Text Placeholder 6">
            <a:extLst>
              <a:ext uri="{FF2B5EF4-FFF2-40B4-BE49-F238E27FC236}">
                <a16:creationId xmlns:a16="http://schemas.microsoft.com/office/drawing/2014/main" id="{82F1AF42-22A5-5077-6683-E29B9FDC473A}"/>
              </a:ext>
            </a:extLst>
          </p:cNvPr>
          <p:cNvSpPr>
            <a:spLocks noGrp="1"/>
          </p:cNvSpPr>
          <p:nvPr>
            <p:ph type="body" sz="quarter" idx="11"/>
          </p:nvPr>
        </p:nvSpPr>
        <p:spPr/>
        <p:txBody>
          <a:bodyPr/>
          <a:lstStyle/>
          <a:p>
            <a:r>
              <a:rPr lang="ar-EG" dirty="0"/>
              <a:t>فاى بى خين أو ميثمي آمين</a:t>
            </a:r>
          </a:p>
          <a:p>
            <a:endParaRPr lang="en-US" dirty="0"/>
          </a:p>
        </p:txBody>
      </p:sp>
    </p:spTree>
    <p:extLst>
      <p:ext uri="{BB962C8B-B14F-4D97-AF65-F5344CB8AC3E}">
        <p14:creationId xmlns:p14="http://schemas.microsoft.com/office/powerpoint/2010/main" val="3018427006"/>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C565B10-5E1A-BADD-A7A5-07B4C9CD50C1}"/>
              </a:ext>
            </a:extLst>
          </p:cNvPr>
          <p:cNvSpPr>
            <a:spLocks noGrp="1"/>
          </p:cNvSpPr>
          <p:nvPr>
            <p:ph type="body" sz="quarter" idx="10"/>
          </p:nvPr>
        </p:nvSpPr>
        <p:spPr/>
        <p:txBody>
          <a:bodyPr/>
          <a:lstStyle/>
          <a:p>
            <a:r>
              <a:rPr lang="ar-EG" dirty="0"/>
              <a:t>وهكذا أيضاً الكأس بعد العشاء مزجها من خمر وماء </a:t>
            </a:r>
          </a:p>
        </p:txBody>
      </p:sp>
      <p:sp>
        <p:nvSpPr>
          <p:cNvPr id="7" name="Text Placeholder 6">
            <a:extLst>
              <a:ext uri="{FF2B5EF4-FFF2-40B4-BE49-F238E27FC236}">
                <a16:creationId xmlns:a16="http://schemas.microsoft.com/office/drawing/2014/main" id="{A2E483B2-586A-36EC-7E40-29031A9399F7}"/>
              </a:ext>
            </a:extLst>
          </p:cNvPr>
          <p:cNvSpPr>
            <a:spLocks noGrp="1"/>
          </p:cNvSpPr>
          <p:nvPr>
            <p:ph type="body" sz="quarter" idx="11"/>
          </p:nvPr>
        </p:nvSpPr>
        <p:spPr/>
        <p:txBody>
          <a:bodyPr/>
          <a:lstStyle/>
          <a:p>
            <a:r>
              <a:rPr lang="ar-EG" dirty="0"/>
              <a:t>باى ريتى أون بى كى أفوت مينينسا بى ذيبنون أفثوطف إيفول خين أو إرب نيم أو موؤو </a:t>
            </a:r>
          </a:p>
          <a:p>
            <a:endParaRPr lang="en-US" dirty="0"/>
          </a:p>
        </p:txBody>
      </p:sp>
    </p:spTree>
    <p:extLst>
      <p:ext uri="{BB962C8B-B14F-4D97-AF65-F5344CB8AC3E}">
        <p14:creationId xmlns:p14="http://schemas.microsoft.com/office/powerpoint/2010/main" val="8181587"/>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 إيطاف شيبئهموت </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r>
              <a:rPr lang="ar-EG" dirty="0"/>
              <a:t>وشـــكــــــــــــر</a:t>
            </a:r>
            <a:endParaRPr lang="en-US" dirty="0"/>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4198472839"/>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آف إزمـــو إيروف </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r>
              <a:rPr lang="ar-EG" sz="4400" b="1" dirty="0">
                <a:solidFill>
                  <a:srgbClr val="FFFF00"/>
                </a:solidFill>
                <a:cs typeface="Khalid Art bold" pitchFamily="2" charset="-78"/>
              </a:rPr>
              <a:t>وباركــــــــــــــه</a:t>
            </a:r>
            <a:endParaRPr lang="en-US" dirty="0"/>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3930031840"/>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CCBC58A-4F8E-4CA1-AAAB-AC4D5D2A6740}"/>
              </a:ext>
            </a:extLst>
          </p:cNvPr>
          <p:cNvSpPr>
            <a:spLocks noGrp="1"/>
          </p:cNvSpPr>
          <p:nvPr>
            <p:ph type="body" sz="quarter" idx="10"/>
          </p:nvPr>
        </p:nvSpPr>
        <p:spPr/>
        <p:txBody>
          <a:bodyPr/>
          <a:lstStyle/>
          <a:p>
            <a:r>
              <a:rPr lang="ar-EG" dirty="0"/>
              <a:t> آف إير أجيازين إمموف</a:t>
            </a:r>
          </a:p>
        </p:txBody>
      </p:sp>
      <p:sp>
        <p:nvSpPr>
          <p:cNvPr id="9" name="Text Placeholder 8">
            <a:extLst>
              <a:ext uri="{FF2B5EF4-FFF2-40B4-BE49-F238E27FC236}">
                <a16:creationId xmlns:a16="http://schemas.microsoft.com/office/drawing/2014/main" id="{255F4962-0385-5308-CA04-84B7AC313FA2}"/>
              </a:ext>
            </a:extLst>
          </p:cNvPr>
          <p:cNvSpPr>
            <a:spLocks noGrp="1"/>
          </p:cNvSpPr>
          <p:nvPr>
            <p:ph type="body" sz="quarter" idx="11"/>
          </p:nvPr>
        </p:nvSpPr>
        <p:spPr/>
        <p:txBody>
          <a:bodyPr/>
          <a:lstStyle/>
          <a:p>
            <a:pPr algn="ctr"/>
            <a:r>
              <a:rPr lang="ar-EG" sz="4400" b="1" dirty="0">
                <a:solidFill>
                  <a:srgbClr val="FFFF00"/>
                </a:solidFill>
                <a:cs typeface="Khalid Art bold" pitchFamily="2" charset="-78"/>
              </a:rPr>
              <a:t>وقدســـــــــه</a:t>
            </a:r>
          </a:p>
        </p:txBody>
      </p:sp>
      <p:sp>
        <p:nvSpPr>
          <p:cNvPr id="12" name="Text Placeholder 11">
            <a:extLst>
              <a:ext uri="{FF2B5EF4-FFF2-40B4-BE49-F238E27FC236}">
                <a16:creationId xmlns:a16="http://schemas.microsoft.com/office/drawing/2014/main" id="{6A08268D-D386-654B-9CC2-2A19C5EA6AD8}"/>
              </a:ext>
            </a:extLst>
          </p:cNvPr>
          <p:cNvSpPr>
            <a:spLocks noGrp="1"/>
          </p:cNvSpPr>
          <p:nvPr>
            <p:ph type="body" sz="quarter" idx="12"/>
          </p:nvPr>
        </p:nvSpPr>
        <p:spPr/>
        <p:txBody>
          <a:bodyPr/>
          <a:lstStyle/>
          <a:p>
            <a:r>
              <a:rPr lang="ar-EG" u="sng" dirty="0"/>
              <a:t>آميـــــــــــــــــن</a:t>
            </a:r>
          </a:p>
        </p:txBody>
      </p:sp>
    </p:spTree>
    <p:extLst>
      <p:ext uri="{BB962C8B-B14F-4D97-AF65-F5344CB8AC3E}">
        <p14:creationId xmlns:p14="http://schemas.microsoft.com/office/powerpoint/2010/main" val="591268459"/>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F8961D6-997A-7A02-7332-01F8ADE4004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وأيضاً نؤمن ونعترف ونمجــــــــد</a:t>
            </a:r>
          </a:p>
        </p:txBody>
      </p:sp>
      <p:sp>
        <p:nvSpPr>
          <p:cNvPr id="7" name="Text Placeholder 6">
            <a:extLst>
              <a:ext uri="{FF2B5EF4-FFF2-40B4-BE49-F238E27FC236}">
                <a16:creationId xmlns:a16="http://schemas.microsoft.com/office/drawing/2014/main" id="{A05C7E5D-72FB-4CF2-068A-703ADF4334F1}"/>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كى بالين بستيف أومين كى أومولوغومين كى ذو ذكساذومين</a:t>
            </a:r>
          </a:p>
          <a:p>
            <a:endParaRPr lang="en-US" dirty="0"/>
          </a:p>
        </p:txBody>
      </p:sp>
    </p:spTree>
    <p:extLst>
      <p:ext uri="{BB962C8B-B14F-4D97-AF65-F5344CB8AC3E}">
        <p14:creationId xmlns:p14="http://schemas.microsoft.com/office/powerpoint/2010/main" val="4127962344"/>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2BDF49-6AA3-0C4A-C5F9-9BE565539719}"/>
              </a:ext>
            </a:extLst>
          </p:cNvPr>
          <p:cNvSpPr>
            <a:spLocks noGrp="1"/>
          </p:cNvSpPr>
          <p:nvPr>
            <p:ph type="body" sz="quarter" idx="10"/>
          </p:nvPr>
        </p:nvSpPr>
        <p:spPr/>
        <p:txBody>
          <a:bodyPr/>
          <a:lstStyle/>
          <a:p>
            <a:r>
              <a:rPr lang="ar-EG" sz="4800" b="1" dirty="0">
                <a:solidFill>
                  <a:srgbClr val="FFFF00"/>
                </a:solidFill>
                <a:cs typeface="Khalid Art bold" pitchFamily="2" charset="-78"/>
              </a:rPr>
              <a:t>وذاق وأعطاها أيضاً لتلاميذه القديسين ورسله الأطهار قائلاً </a:t>
            </a:r>
          </a:p>
        </p:txBody>
      </p:sp>
      <p:sp>
        <p:nvSpPr>
          <p:cNvPr id="3" name="Text Placeholder 2">
            <a:extLst>
              <a:ext uri="{FF2B5EF4-FFF2-40B4-BE49-F238E27FC236}">
                <a16:creationId xmlns:a16="http://schemas.microsoft.com/office/drawing/2014/main" id="{FF4CBDD0-FDCC-C846-A1D1-37E26ABA0C0B}"/>
              </a:ext>
            </a:extLst>
          </p:cNvPr>
          <p:cNvSpPr>
            <a:spLocks noGrp="1"/>
          </p:cNvSpPr>
          <p:nvPr>
            <p:ph type="body" sz="quarter" idx="11"/>
          </p:nvPr>
        </p:nvSpPr>
        <p:spPr/>
        <p:txBody>
          <a:bodyPr/>
          <a:lstStyle/>
          <a:p>
            <a:r>
              <a:rPr lang="ar-EG" sz="2800" b="1" dirty="0">
                <a:solidFill>
                  <a:schemeClr val="bg1"/>
                </a:solidFill>
                <a:cs typeface="Khalid Art bold" pitchFamily="2" charset="-78"/>
              </a:rPr>
              <a:t>آف جيمتيبى أف تيف أون إنى إيتينوف إن أجيوس إم ماثيتيس أووه إن ابسطولوس اثؤواف إفجو إمموس </a:t>
            </a:r>
          </a:p>
          <a:p>
            <a:endParaRPr lang="en-US" dirty="0"/>
          </a:p>
        </p:txBody>
      </p:sp>
    </p:spTree>
    <p:extLst>
      <p:ext uri="{BB962C8B-B14F-4D97-AF65-F5344CB8AC3E}">
        <p14:creationId xmlns:p14="http://schemas.microsoft.com/office/powerpoint/2010/main" val="998780309"/>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r>
              <a:rPr lang="ar-EG" sz="4800" b="1" dirty="0">
                <a:solidFill>
                  <a:srgbClr val="FFFF00"/>
                </a:solidFill>
                <a:cs typeface="Khalid Art bold" pitchFamily="2" charset="-78"/>
              </a:rPr>
              <a:t>: خذوا اشربوا منها كلكم لأن هذا هو دمى الذي للعهد الجديد الذى يسفك عنكم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normAutofit lnSpcReduction="10000"/>
          </a:bodyPr>
          <a:lstStyle/>
          <a:p>
            <a:pPr algn="ctr"/>
            <a:r>
              <a:rPr lang="ar-EG" sz="2800" b="1">
                <a:solidFill>
                  <a:schemeClr val="bg1"/>
                </a:solidFill>
                <a:cs typeface="Khalid Art bold" pitchFamily="2" charset="-78"/>
              </a:rPr>
              <a:t>جى تشى سو إيفول إنخيتف تيرو فاى غار بى باإسنوف إنتى تى ذياثيكى إمفيري إيطو نافونف إيفول إبجين ثينو نيم هان كى ميش انسيتيف إى إبكو</a:t>
            </a:r>
            <a:endParaRPr lang="ar-EG" sz="2800" b="1" dirty="0">
              <a:solidFill>
                <a:schemeClr val="bg1"/>
              </a:solidFill>
              <a:cs typeface="Khalid Art bold" pitchFamily="2" charset="-78"/>
            </a:endParaRPr>
          </a:p>
        </p:txBody>
      </p:sp>
    </p:spTree>
    <p:extLst>
      <p:ext uri="{BB962C8B-B14F-4D97-AF65-F5344CB8AC3E}">
        <p14:creationId xmlns:p14="http://schemas.microsoft.com/office/powerpoint/2010/main" val="1841550999"/>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r>
              <a:rPr lang="ar-EG" sz="4800" b="1" dirty="0">
                <a:solidFill>
                  <a:srgbClr val="FFFF00"/>
                </a:solidFill>
                <a:cs typeface="Khalid Art bold" pitchFamily="2" charset="-78"/>
              </a:rPr>
              <a:t>وعن كثيرين يعطى لمغفرة الخطايا هذا اصنعوه لذكري</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r>
              <a:rPr lang="ar-EG" sz="2800" b="1" dirty="0">
                <a:solidFill>
                  <a:schemeClr val="bg1"/>
                </a:solidFill>
                <a:cs typeface="Khalid Art bold" pitchFamily="2" charset="-78"/>
              </a:rPr>
              <a:t>ايفول انتى نى نوفى فاى أرتيف إيبا إير افميفئى</a:t>
            </a:r>
          </a:p>
          <a:p>
            <a:endParaRPr lang="en-US" dirty="0"/>
          </a:p>
        </p:txBody>
      </p:sp>
    </p:spTree>
    <p:extLst>
      <p:ext uri="{BB962C8B-B14F-4D97-AF65-F5344CB8AC3E}">
        <p14:creationId xmlns:p14="http://schemas.microsoft.com/office/powerpoint/2010/main" val="606011353"/>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r>
              <a:rPr lang="ar-EG" sz="4800" b="1" dirty="0">
                <a:solidFill>
                  <a:srgbClr val="FFFF00"/>
                </a:solidFill>
                <a:cs typeface="Khalid Art bold" pitchFamily="2" charset="-78"/>
              </a:rPr>
              <a:t>وهذا هو أيضاً بالحقيقة آمين</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r>
              <a:rPr lang="ar-EG" sz="2800" b="1" dirty="0">
                <a:solidFill>
                  <a:schemeClr val="bg1"/>
                </a:solidFill>
                <a:cs typeface="Khalid Art bold" pitchFamily="2" charset="-78"/>
              </a:rPr>
              <a:t>فاى أون بى خين أو ميثمي آمين</a:t>
            </a:r>
          </a:p>
          <a:p>
            <a:endParaRPr lang="en-US" dirty="0"/>
          </a:p>
        </p:txBody>
      </p:sp>
    </p:spTree>
    <p:extLst>
      <p:ext uri="{BB962C8B-B14F-4D97-AF65-F5344CB8AC3E}">
        <p14:creationId xmlns:p14="http://schemas.microsoft.com/office/powerpoint/2010/main" val="148113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1004251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4216292445"/>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لأن كل مرة تأكلون من هذا الخبز وتشربون من هذه الكأس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سوب غار نيفين إيتين نا أو أوم إيفول خين باى أو يك فاى أووه إنتى تين سو إيفول خين باى أفوت فاى </a:t>
            </a:r>
          </a:p>
        </p:txBody>
      </p:sp>
    </p:spTree>
    <p:extLst>
      <p:ext uri="{BB962C8B-B14F-4D97-AF65-F5344CB8AC3E}">
        <p14:creationId xmlns:p14="http://schemas.microsoft.com/office/powerpoint/2010/main" val="2276443082"/>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تبشرون بموتي وتعترفون بقيامتي وتذكروني إلى أن أجئ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إيرييتين هى أو يش إمبامو إيرتين إير أمولوجين إنتا أناسطاسيس إيرى تين إيرى إمباميفئي شاتى إى </a:t>
            </a:r>
          </a:p>
        </p:txBody>
      </p:sp>
    </p:spTree>
    <p:extLst>
      <p:ext uri="{BB962C8B-B14F-4D97-AF65-F5344CB8AC3E}">
        <p14:creationId xmlns:p14="http://schemas.microsoft.com/office/powerpoint/2010/main" val="637816593"/>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chemeClr val="bg1"/>
                </a:solidFill>
                <a:cs typeface="Khalid Art bold" pitchFamily="2" charset="-78"/>
              </a:rPr>
              <a:t>آمين آمين آمين بموتك يارب نبشر وبقيامتك المقدسة وصعودك إلى السموات نعترف نسبحك نباركك نشكرك يارب ونتضرع إليك يا إلهنا </a:t>
            </a:r>
          </a:p>
        </p:txBody>
      </p:sp>
      <p:sp>
        <p:nvSpPr>
          <p:cNvPr id="4" name="TextBox 3">
            <a:extLst>
              <a:ext uri="{FF2B5EF4-FFF2-40B4-BE49-F238E27FC236}">
                <a16:creationId xmlns:a16="http://schemas.microsoft.com/office/drawing/2014/main" id="{FE1B43A7-E921-95F5-2035-F2E48A09EC5C}"/>
              </a:ext>
            </a:extLst>
          </p:cNvPr>
          <p:cNvSpPr txBox="1"/>
          <p:nvPr/>
        </p:nvSpPr>
        <p:spPr>
          <a:xfrm>
            <a:off x="-1094" y="2112579"/>
            <a:ext cx="3280322"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(غريغورى) فإذا يا سيدنا فيما نحن نصنع ذكر نزولك </a:t>
            </a:r>
            <a:endParaRPr lang="en-US" sz="1400" dirty="0">
              <a:solidFill>
                <a:srgbClr val="00FF00"/>
              </a:solidFill>
            </a:endParaRPr>
          </a:p>
        </p:txBody>
      </p:sp>
      <p:sp>
        <p:nvSpPr>
          <p:cNvPr id="5" name="TextBox 4">
            <a:extLst>
              <a:ext uri="{FF2B5EF4-FFF2-40B4-BE49-F238E27FC236}">
                <a16:creationId xmlns:a16="http://schemas.microsoft.com/office/drawing/2014/main" id="{32F69635-80FB-8113-F9AB-90F9AF30872C}"/>
              </a:ext>
            </a:extLst>
          </p:cNvPr>
          <p:cNvSpPr txBox="1"/>
          <p:nvPr/>
        </p:nvSpPr>
        <p:spPr>
          <a:xfrm>
            <a:off x="11466786" y="2068711"/>
            <a:ext cx="3150913" cy="307777"/>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ففيما نحن أيضاً نصنع ذكر آلامه المقدسة  (باسيلى)</a:t>
            </a:r>
            <a:endParaRPr lang="en-US" sz="1400" dirty="0">
              <a:solidFill>
                <a:srgbClr val="00FF00"/>
              </a:solidFill>
            </a:endParaRPr>
          </a:p>
        </p:txBody>
      </p:sp>
    </p:spTree>
    <p:extLst>
      <p:ext uri="{BB962C8B-B14F-4D97-AF65-F5344CB8AC3E}">
        <p14:creationId xmlns:p14="http://schemas.microsoft.com/office/powerpoint/2010/main" val="2813584677"/>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3F77683-6034-D580-EDBE-5E954B57CA61}"/>
              </a:ext>
            </a:extLst>
          </p:cNvPr>
          <p:cNvSpPr>
            <a:spLocks noGrp="1"/>
          </p:cNvSpPr>
          <p:nvPr>
            <p:ph type="body" sz="quarter" idx="10"/>
          </p:nvPr>
        </p:nvSpPr>
        <p:spPr/>
        <p:txBody>
          <a:bodyPr/>
          <a:lstStyle/>
          <a:p>
            <a:r>
              <a:rPr lang="ar-EG" dirty="0"/>
              <a:t>فإذا يا سيدنا فيما نحن نصنع ذكر نزولك على الارض وموتك المحيى وقبرك ثلاثة ايام وقيامتك من الأموات</a:t>
            </a:r>
          </a:p>
        </p:txBody>
      </p:sp>
    </p:spTree>
    <p:extLst>
      <p:ext uri="{BB962C8B-B14F-4D97-AF65-F5344CB8AC3E}">
        <p14:creationId xmlns:p14="http://schemas.microsoft.com/office/powerpoint/2010/main" val="1100440954"/>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0D49B8-2565-ECE0-0518-ED4A49E337A1}"/>
              </a:ext>
            </a:extLst>
          </p:cNvPr>
          <p:cNvSpPr>
            <a:spLocks noGrp="1"/>
          </p:cNvSpPr>
          <p:nvPr>
            <p:ph type="body" sz="quarter" idx="10"/>
          </p:nvPr>
        </p:nvSpPr>
        <p:spPr/>
        <p:txBody>
          <a:bodyPr/>
          <a:lstStyle/>
          <a:p>
            <a:r>
              <a:rPr lang="ar-EG" dirty="0"/>
              <a:t>من الأموات وصعودك الى السموات وجلوسك عن يمين ابيك وظهورك الثانى الآتى من السموات المخوف المملوء مجداً نقرب لك قرابينك</a:t>
            </a:r>
          </a:p>
        </p:txBody>
      </p:sp>
    </p:spTree>
    <p:extLst>
      <p:ext uri="{BB962C8B-B14F-4D97-AF65-F5344CB8AC3E}">
        <p14:creationId xmlns:p14="http://schemas.microsoft.com/office/powerpoint/2010/main" val="4079269810"/>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0D49B8-2565-ECE0-0518-ED4A49E337A1}"/>
              </a:ext>
            </a:extLst>
          </p:cNvPr>
          <p:cNvSpPr>
            <a:spLocks noGrp="1"/>
          </p:cNvSpPr>
          <p:nvPr>
            <p:ph type="body" sz="quarter" idx="10"/>
          </p:nvPr>
        </p:nvSpPr>
        <p:spPr/>
        <p:txBody>
          <a:bodyPr/>
          <a:lstStyle/>
          <a:p>
            <a:r>
              <a:rPr lang="ar-EG" dirty="0"/>
              <a:t>من الذى لك على كل حال ومن اجل كل حال وفى كل حال</a:t>
            </a:r>
          </a:p>
        </p:txBody>
      </p:sp>
    </p:spTree>
    <p:extLst>
      <p:ext uri="{BB962C8B-B14F-4D97-AF65-F5344CB8AC3E}">
        <p14:creationId xmlns:p14="http://schemas.microsoft.com/office/powerpoint/2010/main" val="2253343218"/>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9B7977-EDE2-090A-2764-5721F6833D7B}"/>
              </a:ext>
            </a:extLst>
          </p:cNvPr>
          <p:cNvSpPr>
            <a:spLocks noGrp="1"/>
          </p:cNvSpPr>
          <p:nvPr>
            <p:ph type="body" sz="quarter" idx="10"/>
          </p:nvPr>
        </p:nvSpPr>
        <p:spPr/>
        <p:txBody>
          <a:bodyPr/>
          <a:lstStyle/>
          <a:p>
            <a:r>
              <a:rPr lang="ar-EG" dirty="0">
                <a:solidFill>
                  <a:schemeClr val="bg1"/>
                </a:solidFill>
              </a:rPr>
              <a:t>اسجدوا للحمل كلمة الله</a:t>
            </a:r>
          </a:p>
        </p:txBody>
      </p:sp>
    </p:spTree>
    <p:extLst>
      <p:ext uri="{BB962C8B-B14F-4D97-AF65-F5344CB8AC3E}">
        <p14:creationId xmlns:p14="http://schemas.microsoft.com/office/powerpoint/2010/main" val="139502059"/>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ففيما نحن أيضاً نصنع ذكر آلامه المقدسة وقيامته من الأموات</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إنئيرى أون هون إم إفميفئى إن نيف خيسى إثؤواف نيم بيف جين طنف إيفول خين نى إثموؤت</a:t>
            </a:r>
          </a:p>
        </p:txBody>
      </p:sp>
    </p:spTree>
    <p:extLst>
      <p:ext uri="{BB962C8B-B14F-4D97-AF65-F5344CB8AC3E}">
        <p14:creationId xmlns:p14="http://schemas.microsoft.com/office/powerpoint/2010/main" val="3558548250"/>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وصعوده إلى السموات وجلوسه عن يمينك أيها الآب</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نيم بيف جين شى إى إبشوى إى نيفيتئوى نيم بيف جين هيمسى ساتيك أوى نام إفيوت </a:t>
            </a:r>
          </a:p>
        </p:txBody>
      </p:sp>
    </p:spTree>
    <p:extLst>
      <p:ext uri="{BB962C8B-B14F-4D97-AF65-F5344CB8AC3E}">
        <p14:creationId xmlns:p14="http://schemas.microsoft.com/office/powerpoint/2010/main" val="2739595482"/>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وظهوره الثاني الآتى من السموات المخوف المملوء مجداً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normAutofit lnSpcReduction="10000"/>
          </a:bodyPr>
          <a:lstStyle/>
          <a:p>
            <a:pPr algn="ctr"/>
            <a:r>
              <a:rPr lang="ar-EG" sz="2800" b="1" dirty="0">
                <a:solidFill>
                  <a:schemeClr val="bg1"/>
                </a:solidFill>
                <a:cs typeface="Khalid Art bold" pitchFamily="2" charset="-78"/>
              </a:rPr>
              <a:t>نيم تيف ماه إسنوتى إمباروسيا إثنيو إيفول خين نى فيئوى إتئوى إنهوتى </a:t>
            </a:r>
            <a:br>
              <a:rPr lang="ar-EG" sz="2800" b="1" dirty="0">
                <a:solidFill>
                  <a:schemeClr val="bg1"/>
                </a:solidFill>
                <a:cs typeface="Khalid Art bold" pitchFamily="2" charset="-78"/>
              </a:rPr>
            </a:br>
            <a:r>
              <a:rPr lang="ar-EG" sz="2800" b="1" dirty="0">
                <a:solidFill>
                  <a:schemeClr val="bg1"/>
                </a:solidFill>
                <a:cs typeface="Khalid Art bold" pitchFamily="2" charset="-78"/>
              </a:rPr>
              <a:t>أووه إثميه إن أو أو</a:t>
            </a:r>
          </a:p>
        </p:txBody>
      </p:sp>
    </p:spTree>
    <p:extLst>
      <p:ext uri="{BB962C8B-B14F-4D97-AF65-F5344CB8AC3E}">
        <p14:creationId xmlns:p14="http://schemas.microsoft.com/office/powerpoint/2010/main" val="296148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نسجد لشخصك غير الفاسد أيها الصالح، طالبين مغفرة خطايانا أيها المسيح إلهنا. لأن بمشيئتك سررت أن تصعد على الصليب، لتنجي الذين خلقتهم</a:t>
            </a:r>
            <a:endParaRPr lang="en-US" dirty="0"/>
          </a:p>
        </p:txBody>
      </p:sp>
    </p:spTree>
    <p:extLst>
      <p:ext uri="{BB962C8B-B14F-4D97-AF65-F5344CB8AC3E}">
        <p14:creationId xmlns:p14="http://schemas.microsoft.com/office/powerpoint/2010/main" val="377861668"/>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نقرب لك قرابينك من الذي لك على كل حال ومن أجل كل حال وفي كل حال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normAutofit lnSpcReduction="10000"/>
          </a:bodyPr>
          <a:lstStyle/>
          <a:p>
            <a:pPr algn="ctr"/>
            <a:r>
              <a:rPr lang="ar-EG" sz="2800" b="1" dirty="0">
                <a:solidFill>
                  <a:schemeClr val="bg1"/>
                </a:solidFill>
                <a:cs typeface="Khalid Art bold" pitchFamily="2" charset="-78"/>
              </a:rPr>
              <a:t>تين اير ابروس فيرين ناك ان نيئيينوك انذورون ايفول خين نييتينوك كاطا هوف نيفين نيم اثفى هوف نيفين نيم خين هوف نيفين</a:t>
            </a:r>
          </a:p>
        </p:txBody>
      </p:sp>
    </p:spTree>
    <p:extLst>
      <p:ext uri="{BB962C8B-B14F-4D97-AF65-F5344CB8AC3E}">
        <p14:creationId xmlns:p14="http://schemas.microsoft.com/office/powerpoint/2010/main" val="168796129"/>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اسجدوا لله بخوف ورعدة</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أو أشت ام افنوتى خين أو هوتى نيم او استرتير </a:t>
            </a:r>
          </a:p>
        </p:txBody>
      </p:sp>
    </p:spTree>
    <p:extLst>
      <p:ext uri="{BB962C8B-B14F-4D97-AF65-F5344CB8AC3E}">
        <p14:creationId xmlns:p14="http://schemas.microsoft.com/office/powerpoint/2010/main" val="1774936430"/>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نسبحك نباركك نخدمك يارب ونسجد لك</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r>
              <a:rPr lang="ar-EG" sz="2800" b="1" dirty="0">
                <a:solidFill>
                  <a:schemeClr val="bg1"/>
                </a:solidFill>
                <a:cs typeface="Khalid Art bold" pitchFamily="2" charset="-78"/>
              </a:rPr>
              <a:t>تينهوس ايروك تين إزمو ايروك تين اسنى امموك تين أو أشت إمموك</a:t>
            </a:r>
          </a:p>
          <a:p>
            <a:endParaRPr lang="en-US" dirty="0"/>
          </a:p>
        </p:txBody>
      </p:sp>
    </p:spTree>
    <p:extLst>
      <p:ext uri="{BB962C8B-B14F-4D97-AF65-F5344CB8AC3E}">
        <p14:creationId xmlns:p14="http://schemas.microsoft.com/office/powerpoint/2010/main" val="1250148848"/>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ننصت آمين</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إبروس خومين آمين</a:t>
            </a:r>
          </a:p>
        </p:txBody>
      </p:sp>
    </p:spTree>
    <p:extLst>
      <p:ext uri="{BB962C8B-B14F-4D97-AF65-F5344CB8AC3E}">
        <p14:creationId xmlns:p14="http://schemas.microsoft.com/office/powerpoint/2010/main" val="1603744545"/>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 هذا الخبز تجعله جسداً مقدساً لك</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أووه باى أو يك مين إنتيف أيف إنسوما إثؤواف إنتاف</a:t>
            </a:r>
          </a:p>
        </p:txBody>
      </p:sp>
    </p:spTree>
    <p:extLst>
      <p:ext uri="{BB962C8B-B14F-4D97-AF65-F5344CB8AC3E}">
        <p14:creationId xmlns:p14="http://schemas.microsoft.com/office/powerpoint/2010/main" val="3340383875"/>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نؤمــــــــــــــن</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تى ناهتى آمين </a:t>
            </a:r>
          </a:p>
        </p:txBody>
      </p:sp>
    </p:spTree>
    <p:extLst>
      <p:ext uri="{BB962C8B-B14F-4D97-AF65-F5344CB8AC3E}">
        <p14:creationId xmlns:p14="http://schemas.microsoft.com/office/powerpoint/2010/main" val="3312465530"/>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 هذه الكأس أيضاً دماً كريماً لعهدك الجديد</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أووه باى أفوت ذى أون انئسنوف إتتايوت إنتى تى ذياثيكى إمفسرى إنتاف</a:t>
            </a:r>
          </a:p>
        </p:txBody>
      </p:sp>
    </p:spTree>
    <p:extLst>
      <p:ext uri="{BB962C8B-B14F-4D97-AF65-F5344CB8AC3E}">
        <p14:creationId xmlns:p14="http://schemas.microsoft.com/office/powerpoint/2010/main" val="3740806460"/>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وأيضاً نؤمن </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كى بالين تى ناهتى آمين </a:t>
            </a:r>
          </a:p>
        </p:txBody>
      </p:sp>
    </p:spTree>
    <p:extLst>
      <p:ext uri="{BB962C8B-B14F-4D97-AF65-F5344CB8AC3E}">
        <p14:creationId xmlns:p14="http://schemas.microsoft.com/office/powerpoint/2010/main" val="120775"/>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86642F-952D-0C89-A890-C0AF67F1A81B}"/>
              </a:ext>
            </a:extLst>
          </p:cNvPr>
          <p:cNvSpPr>
            <a:spLocks noGrp="1"/>
          </p:cNvSpPr>
          <p:nvPr>
            <p:ph type="body" sz="quarter" idx="10"/>
          </p:nvPr>
        </p:nvSpPr>
        <p:spPr/>
        <p:txBody>
          <a:bodyPr/>
          <a:lstStyle/>
          <a:p>
            <a:pPr algn="ctr"/>
            <a:r>
              <a:rPr lang="ar-EG" sz="4800" b="1" dirty="0">
                <a:solidFill>
                  <a:srgbClr val="FFFF00"/>
                </a:solidFill>
                <a:cs typeface="Khalid Art bold" pitchFamily="2" charset="-78"/>
              </a:rPr>
              <a:t>يعطى لغفران الخطايا وحياة أبدية لمن يتناول منه</a:t>
            </a:r>
          </a:p>
        </p:txBody>
      </p:sp>
      <p:sp>
        <p:nvSpPr>
          <p:cNvPr id="3" name="Text Placeholder 2">
            <a:extLst>
              <a:ext uri="{FF2B5EF4-FFF2-40B4-BE49-F238E27FC236}">
                <a16:creationId xmlns:a16="http://schemas.microsoft.com/office/drawing/2014/main" id="{72700553-CA93-2B05-9100-C26E93E9FEBD}"/>
              </a:ext>
            </a:extLst>
          </p:cNvPr>
          <p:cNvSpPr>
            <a:spLocks noGrp="1"/>
          </p:cNvSpPr>
          <p:nvPr>
            <p:ph type="body" sz="quarter" idx="11"/>
          </p:nvPr>
        </p:nvSpPr>
        <p:spPr/>
        <p:txBody>
          <a:bodyPr/>
          <a:lstStyle/>
          <a:p>
            <a:pPr algn="ctr"/>
            <a:r>
              <a:rPr lang="ar-EG" sz="2800" b="1" dirty="0">
                <a:solidFill>
                  <a:schemeClr val="bg1"/>
                </a:solidFill>
                <a:cs typeface="Khalid Art bold" pitchFamily="2" charset="-78"/>
              </a:rPr>
              <a:t>إفتى إمموف إإبكو إيفول إنتى نى نوفى نيم أو أونخ إن إنيه إن نيئثناتشى إيفول إنختيف</a:t>
            </a:r>
          </a:p>
        </p:txBody>
      </p:sp>
    </p:spTree>
    <p:extLst>
      <p:ext uri="{BB962C8B-B14F-4D97-AF65-F5344CB8AC3E}">
        <p14:creationId xmlns:p14="http://schemas.microsoft.com/office/powerpoint/2010/main" val="2966829297"/>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يارب ارحم   يارب ارحم   يارب ارحم</a:t>
            </a:r>
          </a:p>
        </p:txBody>
      </p:sp>
      <p:sp>
        <p:nvSpPr>
          <p:cNvPr id="3" name="TextBox 2">
            <a:extLst>
              <a:ext uri="{FF2B5EF4-FFF2-40B4-BE49-F238E27FC236}">
                <a16:creationId xmlns:a16="http://schemas.microsoft.com/office/drawing/2014/main" id="{18913B63-86FE-CCD2-13AA-DBFD1670F644}"/>
              </a:ext>
            </a:extLst>
          </p:cNvPr>
          <p:cNvSpPr txBox="1"/>
          <p:nvPr/>
        </p:nvSpPr>
        <p:spPr>
          <a:xfrm>
            <a:off x="-1094" y="2081048"/>
            <a:ext cx="262868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(غريغورى) أذكر يا رب سلام كنيستك </a:t>
            </a:r>
            <a:endParaRPr lang="en-US" sz="1400" dirty="0">
              <a:solidFill>
                <a:srgbClr val="00FF00"/>
              </a:solidFill>
            </a:endParaRPr>
          </a:p>
        </p:txBody>
      </p:sp>
      <p:sp>
        <p:nvSpPr>
          <p:cNvPr id="6" name="TextBox 5">
            <a:extLst>
              <a:ext uri="{FF2B5EF4-FFF2-40B4-BE49-F238E27FC236}">
                <a16:creationId xmlns:a16="http://schemas.microsoft.com/office/drawing/2014/main" id="{555FE339-E61F-F9A5-F390-05AB9C6215E7}"/>
              </a:ext>
            </a:extLst>
          </p:cNvPr>
          <p:cNvSpPr txBox="1"/>
          <p:nvPr/>
        </p:nvSpPr>
        <p:spPr>
          <a:xfrm>
            <a:off x="11723634" y="2081048"/>
            <a:ext cx="2894066" cy="307777"/>
          </a:xfrm>
          <a:prstGeom prst="rect">
            <a:avLst/>
          </a:prstGeom>
          <a:noFill/>
        </p:spPr>
        <p:txBody>
          <a:bodyPr wrap="square">
            <a:spAutoFit/>
          </a:bodyPr>
          <a:lstStyle/>
          <a:p>
            <a:r>
              <a:rPr lang="ar-EG" sz="1400" dirty="0">
                <a:solidFill>
                  <a:srgbClr val="00FF00"/>
                </a:solidFill>
                <a:hlinkClick r:id="rId3" action="ppaction://hlinksldjump">
                  <a:extLst>
                    <a:ext uri="{A12FA001-AC4F-418D-AE19-62706E023703}">
                      <ahyp:hlinkClr xmlns:ahyp="http://schemas.microsoft.com/office/drawing/2018/hyperlinkcolor" val="tx"/>
                    </a:ext>
                  </a:extLst>
                </a:hlinkClick>
              </a:rPr>
              <a:t>اجعلنا مستحقين كلنا يا سيدنا ان نتناول (باسيلى)</a:t>
            </a:r>
            <a:endParaRPr lang="en-US" sz="1400" dirty="0">
              <a:solidFill>
                <a:srgbClr val="00FF00"/>
              </a:solidFill>
            </a:endParaRPr>
          </a:p>
        </p:txBody>
      </p:sp>
      <p:sp>
        <p:nvSpPr>
          <p:cNvPr id="7" name="TextBox 6">
            <a:extLst>
              <a:ext uri="{FF2B5EF4-FFF2-40B4-BE49-F238E27FC236}">
                <a16:creationId xmlns:a16="http://schemas.microsoft.com/office/drawing/2014/main" id="{7CBDDE57-E3EC-A24D-84E1-C6F2122ED9B2}"/>
              </a:ext>
            </a:extLst>
          </p:cNvPr>
          <p:cNvSpPr txBox="1"/>
          <p:nvPr/>
        </p:nvSpPr>
        <p:spPr>
          <a:xfrm>
            <a:off x="6572579" y="2081048"/>
            <a:ext cx="1472542" cy="307777"/>
          </a:xfrm>
          <a:prstGeom prst="rect">
            <a:avLst/>
          </a:prstGeom>
          <a:noFill/>
        </p:spPr>
        <p:txBody>
          <a:bodyPr wrap="square">
            <a:spAutoFit/>
          </a:bodyPr>
          <a:lstStyle/>
          <a:p>
            <a:r>
              <a:rPr lang="ar-EG" sz="1400" dirty="0">
                <a:solidFill>
                  <a:srgbClr val="00FF00"/>
                </a:solidFill>
                <a:hlinkClick r:id="rId4" action="ppaction://hlinksldjump">
                  <a:extLst>
                    <a:ext uri="{A12FA001-AC4F-418D-AE19-62706E023703}">
                      <ahyp:hlinkClr xmlns:ahyp="http://schemas.microsoft.com/office/drawing/2018/hyperlinkcolor" val="tx"/>
                    </a:ext>
                  </a:extLst>
                </a:hlinkClick>
              </a:rPr>
              <a:t>نعم نسألك أيها المسيح </a:t>
            </a:r>
            <a:endParaRPr lang="en-US" sz="1400" dirty="0">
              <a:solidFill>
                <a:srgbClr val="00FF00"/>
              </a:solidFill>
            </a:endParaRPr>
          </a:p>
        </p:txBody>
      </p:sp>
    </p:spTree>
    <p:extLst>
      <p:ext uri="{BB962C8B-B14F-4D97-AF65-F5344CB8AC3E}">
        <p14:creationId xmlns:p14="http://schemas.microsoft.com/office/powerpoint/2010/main" val="2237388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من عبودية العدو. نصرخ إليك ونشكرك لأنك ملأت الكل فرحا، أيها المخلص لما أتيت لتعين العالم، يا رب المجد لك.</a:t>
            </a:r>
            <a:endParaRPr lang="en-US" dirty="0"/>
          </a:p>
        </p:txBody>
      </p:sp>
    </p:spTree>
    <p:extLst>
      <p:ext uri="{BB962C8B-B14F-4D97-AF65-F5344CB8AC3E}">
        <p14:creationId xmlns:p14="http://schemas.microsoft.com/office/powerpoint/2010/main" val="1773681597"/>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نعم نسألك أيها المسيح إلهنا ثبت أساس الكنيسة .</a:t>
            </a:r>
          </a:p>
          <a:p>
            <a:pPr algn="ctr"/>
            <a:r>
              <a:rPr lang="ar-EG" sz="4400" b="1" dirty="0">
                <a:solidFill>
                  <a:srgbClr val="FFFF00"/>
                </a:solidFill>
                <a:cs typeface="Khalid Art bold" pitchFamily="2" charset="-78"/>
              </a:rPr>
              <a:t>     </a:t>
            </a: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482828871"/>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وحدانية القلب التى للمحبة فلتتأصل فينا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050044601"/>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لينم بر الإيمان. سهل لنا يارب طريق التقوى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407668240"/>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الرعاة اضبطهم والذين يرعونهم ثبتهم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494523764"/>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اعط بهاء للإكليروس. نسكاً للرهبان والراهبات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956262772"/>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طهارة للذين فى البتولية. حياة صالحة للمتزوجين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749723075"/>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رحمة للتائبين ، صلاحاً للأغنياء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975325021"/>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وداعة للفضلاء ، معونة للمساكين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217929090"/>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نجاحاً للطلبة , عملا للمحتاجين.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386280759"/>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الشيوخ قوهم. الذين فى الحداثة أدبهم .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1045907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3306348740"/>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غير المؤمنين ردهم ، لتنقض افتراقات الكنيسة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495030178"/>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1C427D-80D4-AC5F-1474-B9EB59DEB85C}"/>
              </a:ext>
            </a:extLst>
          </p:cNvPr>
          <p:cNvSpPr>
            <a:spLocks noGrp="1"/>
          </p:cNvSpPr>
          <p:nvPr>
            <p:ph type="body" sz="quarter" idx="10"/>
          </p:nvPr>
        </p:nvSpPr>
        <p:spPr/>
        <p:txBody>
          <a:bodyPr/>
          <a:lstStyle/>
          <a:p>
            <a:r>
              <a:rPr lang="ar-EG" dirty="0"/>
              <a:t>حل تعاظم اهل البدع. ونحن كلنا احسبنا فى وحدانية التقوى</a:t>
            </a:r>
          </a:p>
        </p:txBody>
      </p:sp>
    </p:spTree>
    <p:extLst>
      <p:ext uri="{BB962C8B-B14F-4D97-AF65-F5344CB8AC3E}">
        <p14:creationId xmlns:p14="http://schemas.microsoft.com/office/powerpoint/2010/main" val="1059110316"/>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5FD31E5-CFB1-6C29-E33C-F806FE4A0C63}"/>
              </a:ext>
            </a:extLst>
          </p:cNvPr>
          <p:cNvSpPr>
            <a:spLocks noGrp="1"/>
          </p:cNvSpPr>
          <p:nvPr>
            <p:ph type="body" sz="quarter" idx="10"/>
          </p:nvPr>
        </p:nvSpPr>
        <p:spPr/>
        <p:txBody>
          <a:bodyPr/>
          <a:lstStyle/>
          <a:p>
            <a:r>
              <a:rPr lang="ar-EG" dirty="0"/>
              <a:t>كرياليسون  كرياليسون  كرياليسون</a:t>
            </a:r>
          </a:p>
        </p:txBody>
      </p:sp>
      <p:sp>
        <p:nvSpPr>
          <p:cNvPr id="6" name="Text Placeholder 5">
            <a:extLst>
              <a:ext uri="{FF2B5EF4-FFF2-40B4-BE49-F238E27FC236}">
                <a16:creationId xmlns:a16="http://schemas.microsoft.com/office/drawing/2014/main" id="{4B01D1B7-25B7-BB35-2237-A769E739E117}"/>
              </a:ext>
            </a:extLst>
          </p:cNvPr>
          <p:cNvSpPr>
            <a:spLocks noGrp="1"/>
          </p:cNvSpPr>
          <p:nvPr>
            <p:ph type="body" sz="quarter" idx="11"/>
          </p:nvPr>
        </p:nvSpPr>
        <p:spPr/>
        <p:txBody>
          <a:bodyPr/>
          <a:lstStyle/>
          <a:p>
            <a:pPr algn="ctr"/>
            <a:r>
              <a:rPr lang="ar-EG" sz="4400" b="1" dirty="0">
                <a:solidFill>
                  <a:srgbClr val="FFFF00"/>
                </a:solidFill>
                <a:cs typeface="Khalid Art bold" pitchFamily="2" charset="-78"/>
              </a:rPr>
              <a:t>يارب أرحم  يارب أرحم  يارب أرحم</a:t>
            </a:r>
          </a:p>
        </p:txBody>
      </p:sp>
    </p:spTree>
    <p:extLst>
      <p:ext uri="{BB962C8B-B14F-4D97-AF65-F5344CB8AC3E}">
        <p14:creationId xmlns:p14="http://schemas.microsoft.com/office/powerpoint/2010/main" val="3490070405"/>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أذكر يا رب سلام كنيستك الواحدة الوحيدة المقدسة الجامعة الرسولية</a:t>
            </a:r>
          </a:p>
        </p:txBody>
      </p:sp>
    </p:spTree>
    <p:extLst>
      <p:ext uri="{BB962C8B-B14F-4D97-AF65-F5344CB8AC3E}">
        <p14:creationId xmlns:p14="http://schemas.microsoft.com/office/powerpoint/2010/main" val="3793641234"/>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سلام كنيسة الله الواحدة المقدسة الجامعة الرسولية الأرثوذكسية</a:t>
            </a:r>
          </a:p>
        </p:txBody>
      </p:sp>
    </p:spTree>
    <p:extLst>
      <p:ext uri="{BB962C8B-B14F-4D97-AF65-F5344CB8AC3E}">
        <p14:creationId xmlns:p14="http://schemas.microsoft.com/office/powerpoint/2010/main" val="3301181220"/>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684608936"/>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هذه الكائنة من أقاصي المسكونة إلى أقصاها والذين يفصلون فيها كلمة الحق باستقامة</a:t>
            </a:r>
          </a:p>
        </p:txBody>
      </p:sp>
    </p:spTree>
    <p:extLst>
      <p:ext uri="{BB962C8B-B14F-4D97-AF65-F5344CB8AC3E}">
        <p14:creationId xmlns:p14="http://schemas.microsoft.com/office/powerpoint/2010/main" val="1702163894"/>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وبالأكثر بطريركنا الأب المكرم البابا أنبا تواضروس وشريكه في الخدمة الرسولية ابينا الاسقف المكرم الانبا ماركوس</a:t>
            </a:r>
          </a:p>
        </p:txBody>
      </p:sp>
    </p:spTree>
    <p:extLst>
      <p:ext uri="{BB962C8B-B14F-4D97-AF65-F5344CB8AC3E}">
        <p14:creationId xmlns:p14="http://schemas.microsoft.com/office/powerpoint/2010/main" val="3210149160"/>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رئيس كهنتنا أنبا تواضروس الثانى بابا وبطريريك ورئيس أساقفة المدينة العظمي الإسكندرية وسائر أساقفتنا الأرثوذكسيين</a:t>
            </a:r>
          </a:p>
        </p:txBody>
      </p:sp>
    </p:spTree>
    <p:extLst>
      <p:ext uri="{BB962C8B-B14F-4D97-AF65-F5344CB8AC3E}">
        <p14:creationId xmlns:p14="http://schemas.microsoft.com/office/powerpoint/2010/main" val="2719291371"/>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560957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أنت هي الممتلئة نعمة يا والدة الإله العذراء. نعظمك لأن من قبل صليب ابنك انهبط الجحيم وبطل الموت. أمواتا كنا فنهضنا، واستحققنا الحياة الأبدية، ونلنا نعيم الفردوس الأول. من أجل هذا نمجد بشكر غيرَ المائت المسيح إلهنا.</a:t>
            </a:r>
            <a:endParaRPr lang="en-US" dirty="0"/>
          </a:p>
        </p:txBody>
      </p:sp>
    </p:spTree>
    <p:extLst>
      <p:ext uri="{BB962C8B-B14F-4D97-AF65-F5344CB8AC3E}">
        <p14:creationId xmlns:p14="http://schemas.microsoft.com/office/powerpoint/2010/main" val="2270519512"/>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أذكر يا رب الكائنين هنا والأساقفة والقمامصة والقسوس والشمامسة والإيبوذياكونيين</a:t>
            </a:r>
          </a:p>
        </p:txBody>
      </p:sp>
    </p:spTree>
    <p:extLst>
      <p:ext uri="{BB962C8B-B14F-4D97-AF65-F5344CB8AC3E}">
        <p14:creationId xmlns:p14="http://schemas.microsoft.com/office/powerpoint/2010/main" val="3315799847"/>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القمامصة والقسوس والشمامسة والإيبوذياكونين وسبع طغمات كنيسة الله</a:t>
            </a:r>
          </a:p>
        </p:txBody>
      </p:sp>
    </p:spTree>
    <p:extLst>
      <p:ext uri="{BB962C8B-B14F-4D97-AF65-F5344CB8AC3E}">
        <p14:creationId xmlns:p14="http://schemas.microsoft.com/office/powerpoint/2010/main" val="1531040830"/>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797734913"/>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والأغنسطسين والمرتلين والقارئين والرهبان والعذاري والأرامل والأيتام والنساك وعن كل إمتلاء كنيستك يا إله المؤمنين</a:t>
            </a:r>
          </a:p>
        </p:txBody>
      </p:sp>
    </p:spTree>
    <p:extLst>
      <p:ext uri="{BB962C8B-B14F-4D97-AF65-F5344CB8AC3E}">
        <p14:creationId xmlns:p14="http://schemas.microsoft.com/office/powerpoint/2010/main" val="3647963326"/>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793112600"/>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أذكر يا رب الذين تملكوا في التقوي والذين هم الآن حكام</a:t>
            </a:r>
          </a:p>
        </p:txBody>
      </p:sp>
    </p:spTree>
    <p:extLst>
      <p:ext uri="{BB962C8B-B14F-4D97-AF65-F5344CB8AC3E}">
        <p14:creationId xmlns:p14="http://schemas.microsoft.com/office/powerpoint/2010/main" val="3813385595"/>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حكامنا محبي المسيح</a:t>
            </a:r>
          </a:p>
        </p:txBody>
      </p:sp>
    </p:spTree>
    <p:extLst>
      <p:ext uri="{BB962C8B-B14F-4D97-AF65-F5344CB8AC3E}">
        <p14:creationId xmlns:p14="http://schemas.microsoft.com/office/powerpoint/2010/main" val="2219788190"/>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1A6A284D-A260-0DD2-F4E6-99C878BFCE52}"/>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302392378"/>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إذكر يا رب إخوتنا المؤمنين الأرثوذكسيين الذين في البلاط وجميع الأجناد</a:t>
            </a:r>
          </a:p>
        </p:txBody>
      </p:sp>
    </p:spTree>
    <p:extLst>
      <p:ext uri="{BB962C8B-B14F-4D97-AF65-F5344CB8AC3E}">
        <p14:creationId xmlns:p14="http://schemas.microsoft.com/office/powerpoint/2010/main" val="466343212"/>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أحل الإخوة المؤمنين الأرثوذكسيين الذي في البلاط وسائر الأجناد</a:t>
            </a:r>
          </a:p>
        </p:txBody>
      </p:sp>
    </p:spTree>
    <p:extLst>
      <p:ext uri="{BB962C8B-B14F-4D97-AF65-F5344CB8AC3E}">
        <p14:creationId xmlns:p14="http://schemas.microsoft.com/office/powerpoint/2010/main" val="1091387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يا رب أرحم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أرحمنا يا الله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اسمعنا وارحمنا </a:t>
            </a:r>
            <a:r>
              <a:rPr lang="ar-SA" altLang="en-US" sz="4400" b="1" dirty="0">
                <a:latin typeface="Tiranti Solid LET" pitchFamily="2" charset="0"/>
                <a:cs typeface="+mj-cs"/>
              </a:rPr>
              <a:t>(41  مرة ) .</a:t>
            </a:r>
          </a:p>
        </p:txBody>
      </p:sp>
    </p:spTree>
    <p:extLst>
      <p:ext uri="{BB962C8B-B14F-4D97-AF65-F5344CB8AC3E}">
        <p14:creationId xmlns:p14="http://schemas.microsoft.com/office/powerpoint/2010/main" val="2656034162"/>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87171794-C0BF-7BC6-FE9D-1BD86425EF40}"/>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080183181"/>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أذكر يا رب الذين قدموا لك هذه القرابين والذين قدمت عنهم والذين قدمت بواسطتهم أعطهم كلهم الأجر السمائي الذي من السموات</a:t>
            </a:r>
          </a:p>
        </p:txBody>
      </p:sp>
    </p:spTree>
    <p:extLst>
      <p:ext uri="{BB962C8B-B14F-4D97-AF65-F5344CB8AC3E}">
        <p14:creationId xmlns:p14="http://schemas.microsoft.com/office/powerpoint/2010/main" val="1799738288"/>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أجل هذه القرابين المقدسة الكريمة وتقدماتنا والذين قدموها</a:t>
            </a:r>
          </a:p>
        </p:txBody>
      </p:sp>
    </p:spTree>
    <p:extLst>
      <p:ext uri="{BB962C8B-B14F-4D97-AF65-F5344CB8AC3E}">
        <p14:creationId xmlns:p14="http://schemas.microsoft.com/office/powerpoint/2010/main" val="1706222319"/>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FA281117-C31D-52D7-9105-D12EC5A3B0B1}"/>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274065430"/>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إذكر يا رب الساكنين في الجبال والمغاير وإخوتنا الذين في السبي</a:t>
            </a:r>
          </a:p>
        </p:txBody>
      </p:sp>
    </p:spTree>
    <p:extLst>
      <p:ext uri="{BB962C8B-B14F-4D97-AF65-F5344CB8AC3E}">
        <p14:creationId xmlns:p14="http://schemas.microsoft.com/office/powerpoint/2010/main" val="2675169421"/>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صلوا من اجل المسبيين</a:t>
            </a:r>
          </a:p>
        </p:txBody>
      </p:sp>
    </p:spTree>
    <p:extLst>
      <p:ext uri="{BB962C8B-B14F-4D97-AF65-F5344CB8AC3E}">
        <p14:creationId xmlns:p14="http://schemas.microsoft.com/office/powerpoint/2010/main" val="478367815"/>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D918D648-6A6F-05D8-3624-16C469202CA9}"/>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946488320"/>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t>أنعم عليهم بالعودة سالمين إلى منازلهم</a:t>
            </a:r>
          </a:p>
        </p:txBody>
      </p:sp>
    </p:spTree>
    <p:extLst>
      <p:ext uri="{BB962C8B-B14F-4D97-AF65-F5344CB8AC3E}">
        <p14:creationId xmlns:p14="http://schemas.microsoft.com/office/powerpoint/2010/main" val="2423769538"/>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F7F48A-6650-C78A-BB79-B7D090F2F418}"/>
              </a:ext>
            </a:extLst>
          </p:cNvPr>
          <p:cNvSpPr>
            <a:spLocks noGrp="1"/>
          </p:cNvSpPr>
          <p:nvPr>
            <p:ph type="body" sz="quarter" idx="10"/>
          </p:nvPr>
        </p:nvSpPr>
        <p:spPr/>
        <p:txBody>
          <a:bodyPr/>
          <a:lstStyle/>
          <a:p>
            <a:r>
              <a:rPr lang="ar-EG" dirty="0">
                <a:solidFill>
                  <a:schemeClr val="bg1"/>
                </a:solidFill>
              </a:rPr>
              <a:t>اسجدوا للحمل كلمة الله</a:t>
            </a:r>
          </a:p>
        </p:txBody>
      </p:sp>
    </p:spTree>
    <p:extLst>
      <p:ext uri="{BB962C8B-B14F-4D97-AF65-F5344CB8AC3E}">
        <p14:creationId xmlns:p14="http://schemas.microsoft.com/office/powerpoint/2010/main" val="1338353630"/>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إيليسون إيماس أوثيئوس</a:t>
            </a:r>
          </a:p>
          <a:p>
            <a:r>
              <a:rPr lang="ar-EG" dirty="0"/>
              <a:t> أو سوتير إيمون.(٣)</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أرحمنا يا الله مخلصنا (٣)</a:t>
            </a:r>
          </a:p>
        </p:txBody>
      </p:sp>
      <p:sp>
        <p:nvSpPr>
          <p:cNvPr id="2" name="Text Box 3">
            <a:extLst>
              <a:ext uri="{FF2B5EF4-FFF2-40B4-BE49-F238E27FC236}">
                <a16:creationId xmlns:a16="http://schemas.microsoft.com/office/drawing/2014/main" id="{07D84855-02A4-0B78-85BA-D3A757BBE17C}"/>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954961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 </a:t>
            </a:r>
            <a:r>
              <a:rPr lang="ar-EG" dirty="0"/>
              <a:t>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3837865361"/>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F06B6F-6EBF-3753-5591-77EF501B03E2}"/>
              </a:ext>
            </a:extLst>
          </p:cNvPr>
          <p:cNvSpPr>
            <a:spLocks noGrp="1"/>
          </p:cNvSpPr>
          <p:nvPr>
            <p:ph type="body" sz="quarter" idx="10"/>
          </p:nvPr>
        </p:nvSpPr>
        <p:spPr/>
        <p:txBody>
          <a:bodyPr>
            <a:normAutofit/>
          </a:bodyPr>
          <a:lstStyle/>
          <a:p>
            <a:r>
              <a:rPr lang="ar-EG" dirty="0"/>
              <a:t>لأن شعبك وكنيستك يطلبون إليك وبك إلى الآب معك قائلين</a:t>
            </a:r>
          </a:p>
        </p:txBody>
      </p:sp>
      <p:sp>
        <p:nvSpPr>
          <p:cNvPr id="3" name="Text Placeholder 2">
            <a:extLst>
              <a:ext uri="{FF2B5EF4-FFF2-40B4-BE49-F238E27FC236}">
                <a16:creationId xmlns:a16="http://schemas.microsoft.com/office/drawing/2014/main" id="{79DD4160-0351-61EB-DF5F-05EEC9B53455}"/>
              </a:ext>
            </a:extLst>
          </p:cNvPr>
          <p:cNvSpPr>
            <a:spLocks noGrp="1"/>
          </p:cNvSpPr>
          <p:nvPr>
            <p:ph type="body" sz="quarter" idx="11"/>
          </p:nvPr>
        </p:nvSpPr>
        <p:spPr/>
        <p:txBody>
          <a:bodyPr/>
          <a:lstStyle/>
          <a:p>
            <a:r>
              <a:rPr lang="ar-EG" dirty="0"/>
              <a:t>بيك لاؤس غارنيم تيك إككليسيا سي تيهو إيروك أووه إيفول هيطوطك إى إفيوت نيماك إفجو إمموس.</a:t>
            </a:r>
          </a:p>
        </p:txBody>
      </p:sp>
    </p:spTree>
    <p:extLst>
      <p:ext uri="{BB962C8B-B14F-4D97-AF65-F5344CB8AC3E}">
        <p14:creationId xmlns:p14="http://schemas.microsoft.com/office/powerpoint/2010/main" val="2950915655"/>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جي ناي نان إفنوتي بين سوتير .(٣)</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أرحمنا يا الله مخلصنا (٣)</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7434"/>
            <a:ext cx="1461769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a:t>
            </a:r>
            <a:r>
              <a:rPr lang="ar-EG" sz="4000" b="1" u="sng" dirty="0">
                <a:solidFill>
                  <a:srgbClr val="FFFF00"/>
                </a:solidFill>
                <a:cs typeface="Khalid Art bold" pitchFamily="2" charset="-78"/>
              </a:rPr>
              <a:t>كاهن</a:t>
            </a:r>
            <a:endParaRPr lang="ar-SA" sz="4000" b="1" u="sng" dirty="0">
              <a:solidFill>
                <a:srgbClr val="FFFF00"/>
              </a:solidFill>
              <a:cs typeface="Khalid Art bold" pitchFamily="2" charset="-78"/>
            </a:endParaRPr>
          </a:p>
        </p:txBody>
      </p:sp>
    </p:spTree>
    <p:extLst>
      <p:ext uri="{BB962C8B-B14F-4D97-AF65-F5344CB8AC3E}">
        <p14:creationId xmlns:p14="http://schemas.microsoft.com/office/powerpoint/2010/main" val="1684760887"/>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إيليسون إيماس أوثيئوس </a:t>
            </a:r>
          </a:p>
          <a:p>
            <a:r>
              <a:rPr lang="ar-EG" dirty="0"/>
              <a:t>أو سوتير إيمون.(٣)</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أرحمنا يا الله مخلصنا (٣)</a:t>
            </a:r>
          </a:p>
        </p:txBody>
      </p:sp>
      <p:sp>
        <p:nvSpPr>
          <p:cNvPr id="2" name="Text Box 3">
            <a:extLst>
              <a:ext uri="{FF2B5EF4-FFF2-40B4-BE49-F238E27FC236}">
                <a16:creationId xmlns:a16="http://schemas.microsoft.com/office/drawing/2014/main" id="{E74DF0A4-BA1D-6FAF-A57B-6C9C2A9EED63}"/>
              </a:ext>
            </a:extLst>
          </p:cNvPr>
          <p:cNvSpPr txBox="1">
            <a:spLocks noChangeArrowheads="1"/>
          </p:cNvSpPr>
          <p:nvPr/>
        </p:nvSpPr>
        <p:spPr bwMode="auto">
          <a:xfrm>
            <a:off x="0" y="0"/>
            <a:ext cx="14617698"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807377013"/>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EB833B-440A-8A99-827D-183715BC3B76}"/>
              </a:ext>
            </a:extLst>
          </p:cNvPr>
          <p:cNvSpPr>
            <a:spLocks noGrp="1"/>
          </p:cNvSpPr>
          <p:nvPr>
            <p:ph type="body" sz="quarter" idx="10"/>
          </p:nvPr>
        </p:nvSpPr>
        <p:spPr/>
        <p:txBody>
          <a:bodyPr/>
          <a:lstStyle/>
          <a:p>
            <a:r>
              <a:rPr lang="ar-EG" dirty="0"/>
              <a:t>انعم على شعبك بوحدانية القلب اعطِ طمأنينة للعالم ومزاجاً حسنا ًللهواء </a:t>
            </a:r>
          </a:p>
        </p:txBody>
      </p:sp>
      <p:sp>
        <p:nvSpPr>
          <p:cNvPr id="3" name="Text Placeholder 2">
            <a:extLst>
              <a:ext uri="{FF2B5EF4-FFF2-40B4-BE49-F238E27FC236}">
                <a16:creationId xmlns:a16="http://schemas.microsoft.com/office/drawing/2014/main" id="{96F5600B-EC72-7FA3-38C1-8100DB9BDEDE}"/>
              </a:ext>
            </a:extLst>
          </p:cNvPr>
          <p:cNvSpPr>
            <a:spLocks noGrp="1"/>
          </p:cNvSpPr>
          <p:nvPr>
            <p:ph type="body" sz="quarter" idx="11"/>
          </p:nvPr>
        </p:nvSpPr>
        <p:spPr/>
        <p:txBody>
          <a:bodyPr/>
          <a:lstStyle/>
          <a:p>
            <a:r>
              <a:rPr lang="ar-EG" dirty="0"/>
              <a:t>آرى إهموت إمبيك لاؤس إنتى ميتهيت إن أوأوت موى إن أو سيمنى إمبى كوزموس أوثوت إينانيف إمبى آإير</a:t>
            </a:r>
          </a:p>
        </p:txBody>
      </p:sp>
      <p:sp>
        <p:nvSpPr>
          <p:cNvPr id="4" name="TextBox 3">
            <a:extLst>
              <a:ext uri="{FF2B5EF4-FFF2-40B4-BE49-F238E27FC236}">
                <a16:creationId xmlns:a16="http://schemas.microsoft.com/office/drawing/2014/main" id="{5637EC55-FC9D-AC4A-374D-6D0688E4D96F}"/>
              </a:ext>
            </a:extLst>
          </p:cNvPr>
          <p:cNvSpPr txBox="1"/>
          <p:nvPr/>
        </p:nvSpPr>
        <p:spPr>
          <a:xfrm>
            <a:off x="0" y="2022545"/>
            <a:ext cx="974947" cy="353943"/>
          </a:xfrm>
          <a:prstGeom prst="rect">
            <a:avLst/>
          </a:prstGeom>
          <a:noFill/>
        </p:spPr>
        <p:txBody>
          <a:bodyPr wrap="non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أوشية المياه</a:t>
            </a:r>
            <a:endParaRPr lang="ar-EG" dirty="0">
              <a:solidFill>
                <a:srgbClr val="00FF00"/>
              </a:solidFill>
            </a:endParaRPr>
          </a:p>
        </p:txBody>
      </p:sp>
      <p:sp>
        <p:nvSpPr>
          <p:cNvPr id="5" name="TextBox 4">
            <a:extLst>
              <a:ext uri="{FF2B5EF4-FFF2-40B4-BE49-F238E27FC236}">
                <a16:creationId xmlns:a16="http://schemas.microsoft.com/office/drawing/2014/main" id="{A27625BA-B7AF-B8A8-6EDC-886110D65F1A}"/>
              </a:ext>
            </a:extLst>
          </p:cNvPr>
          <p:cNvSpPr txBox="1"/>
          <p:nvPr/>
        </p:nvSpPr>
        <p:spPr>
          <a:xfrm>
            <a:off x="970901" y="2016590"/>
            <a:ext cx="1149674" cy="353943"/>
          </a:xfrm>
          <a:prstGeom prst="rect">
            <a:avLst/>
          </a:prstGeom>
          <a:noFill/>
        </p:spPr>
        <p:txBody>
          <a:bodyPr wrap="none" rtlCol="0">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أوشية الزروع</a:t>
            </a:r>
            <a:endParaRPr lang="ar-EG" dirty="0">
              <a:solidFill>
                <a:srgbClr val="00FF00"/>
              </a:solidFill>
            </a:endParaRPr>
          </a:p>
        </p:txBody>
      </p:sp>
      <p:sp>
        <p:nvSpPr>
          <p:cNvPr id="6" name="TextBox 5">
            <a:extLst>
              <a:ext uri="{FF2B5EF4-FFF2-40B4-BE49-F238E27FC236}">
                <a16:creationId xmlns:a16="http://schemas.microsoft.com/office/drawing/2014/main" id="{1ED2B352-39DF-1CDD-2CCA-DE5C6D5DD142}"/>
              </a:ext>
            </a:extLst>
          </p:cNvPr>
          <p:cNvSpPr txBox="1"/>
          <p:nvPr/>
        </p:nvSpPr>
        <p:spPr>
          <a:xfrm>
            <a:off x="2120575" y="2022544"/>
            <a:ext cx="1665841" cy="353943"/>
          </a:xfrm>
          <a:prstGeom prst="rect">
            <a:avLst/>
          </a:prstGeom>
          <a:noFill/>
        </p:spPr>
        <p:txBody>
          <a:bodyPr wrap="none" rtlCol="0">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أوشية الاهوية والثمار</a:t>
            </a:r>
            <a:endParaRPr lang="ar-EG" dirty="0">
              <a:solidFill>
                <a:srgbClr val="00FF00"/>
              </a:solidFill>
            </a:endParaRPr>
          </a:p>
        </p:txBody>
      </p:sp>
      <p:sp>
        <p:nvSpPr>
          <p:cNvPr id="7" name="TextBox 6">
            <a:extLst>
              <a:ext uri="{FF2B5EF4-FFF2-40B4-BE49-F238E27FC236}">
                <a16:creationId xmlns:a16="http://schemas.microsoft.com/office/drawing/2014/main" id="{728AD1D1-18A5-65FF-4F6E-13645D061F85}"/>
              </a:ext>
            </a:extLst>
          </p:cNvPr>
          <p:cNvSpPr txBox="1"/>
          <p:nvPr/>
        </p:nvSpPr>
        <p:spPr>
          <a:xfrm>
            <a:off x="3786416" y="2016589"/>
            <a:ext cx="1010213" cy="353943"/>
          </a:xfrm>
          <a:prstGeom prst="rect">
            <a:avLst/>
          </a:prstGeom>
          <a:noFill/>
        </p:spPr>
        <p:txBody>
          <a:bodyPr wrap="none" rtlCol="0">
            <a:spAutoFit/>
          </a:bodyPr>
          <a:lstStyle/>
          <a:p>
            <a:r>
              <a:rPr lang="ar-EG" dirty="0">
                <a:solidFill>
                  <a:srgbClr val="00FF00"/>
                </a:solidFill>
                <a:hlinkClick r:id="rId5" action="ppaction://hlinksldjump">
                  <a:extLst>
                    <a:ext uri="{A12FA001-AC4F-418D-AE19-62706E023703}">
                      <ahyp:hlinkClr xmlns:ahyp="http://schemas.microsoft.com/office/drawing/2018/hyperlinkcolor" val="tx"/>
                    </a:ext>
                  </a:extLst>
                </a:hlinkClick>
              </a:rPr>
              <a:t>جى ناى نان</a:t>
            </a:r>
            <a:endParaRPr lang="ar-EG" dirty="0">
              <a:solidFill>
                <a:srgbClr val="00FF00"/>
              </a:solidFill>
            </a:endParaRPr>
          </a:p>
        </p:txBody>
      </p:sp>
    </p:spTree>
    <p:extLst>
      <p:ext uri="{BB962C8B-B14F-4D97-AF65-F5344CB8AC3E}">
        <p14:creationId xmlns:p14="http://schemas.microsoft.com/office/powerpoint/2010/main" val="48441666"/>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66927-CA31-9B87-F181-C47D953D91ED}"/>
              </a:ext>
            </a:extLst>
          </p:cNvPr>
          <p:cNvSpPr>
            <a:spLocks noGrp="1"/>
          </p:cNvSpPr>
          <p:nvPr>
            <p:ph type="body" sz="quarter" idx="10"/>
          </p:nvPr>
        </p:nvSpPr>
        <p:spPr>
          <a:xfrm>
            <a:off x="0" y="0"/>
            <a:ext cx="14617699" cy="2376488"/>
          </a:xfrm>
        </p:spPr>
        <p:txBody>
          <a:bodyPr>
            <a:normAutofit/>
          </a:bodyPr>
          <a:lstStyle/>
          <a:p>
            <a:pPr algn="ctr">
              <a:spcBef>
                <a:spcPts val="0"/>
              </a:spcBef>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u="sng" dirty="0">
              <a:solidFill>
                <a:srgbClr val="FFFF00"/>
              </a:solidFill>
              <a:cs typeface="Khalid Art bold" pitchFamily="2" charset="-78"/>
            </a:endParaRPr>
          </a:p>
          <a:p>
            <a:pPr algn="ctr"/>
            <a:r>
              <a:rPr lang="ar-EG" sz="4400" b="1" dirty="0">
                <a:solidFill>
                  <a:srgbClr val="FFFF00"/>
                </a:solidFill>
                <a:cs typeface="Khalid Art bold" pitchFamily="2" charset="-78"/>
              </a:rPr>
              <a:t>اجعلنا مستحقين كلنا يا سيدنا ان نتناول من قدساتــك طهـارة لأنفسنا اجسادنا وأرواحنــا.</a:t>
            </a:r>
          </a:p>
        </p:txBody>
      </p:sp>
    </p:spTree>
    <p:extLst>
      <p:ext uri="{BB962C8B-B14F-4D97-AF65-F5344CB8AC3E}">
        <p14:creationId xmlns:p14="http://schemas.microsoft.com/office/powerpoint/2010/main" val="632339303"/>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02F702-E063-A467-A756-5F0D34AD4A46}"/>
              </a:ext>
            </a:extLst>
          </p:cNvPr>
          <p:cNvSpPr>
            <a:spLocks noGrp="1"/>
          </p:cNvSpPr>
          <p:nvPr>
            <p:ph type="body" sz="quarter" idx="10"/>
          </p:nvPr>
        </p:nvSpPr>
        <p:spPr/>
        <p:txBody>
          <a:bodyPr/>
          <a:lstStyle/>
          <a:p>
            <a:r>
              <a:rPr lang="ar-EG" dirty="0"/>
              <a:t> لكي نكـــــــون جســـــداً واحـــــداً وروحاً واحداً ونجد نصيباً وميراثــــاً مع جميـــــع القديسين الذين ارضـــوك منـــذ البدء.</a:t>
            </a:r>
          </a:p>
        </p:txBody>
      </p:sp>
    </p:spTree>
    <p:extLst>
      <p:ext uri="{BB962C8B-B14F-4D97-AF65-F5344CB8AC3E}">
        <p14:creationId xmlns:p14="http://schemas.microsoft.com/office/powerpoint/2010/main" val="3659151127"/>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05660F-1A2A-0E32-FB8B-B35194ED35DB}"/>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اذكر يارب ســـــــــلام كنيستـك الواحــــــــدة الوحيدة المقدســـــــة الجامعة الرسوليـــــة.</a:t>
            </a:r>
          </a:p>
        </p:txBody>
      </p:sp>
    </p:spTree>
    <p:extLst>
      <p:ext uri="{BB962C8B-B14F-4D97-AF65-F5344CB8AC3E}">
        <p14:creationId xmlns:p14="http://schemas.microsoft.com/office/powerpoint/2010/main" val="2041083107"/>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313CBC-8323-66E7-4B4E-0DA3B3D74CAF}"/>
              </a:ext>
            </a:extLst>
          </p:cNvPr>
          <p:cNvSpPr>
            <a:spLocks noGrp="1"/>
          </p:cNvSpPr>
          <p:nvPr>
            <p:ph type="body" sz="quarter" idx="10"/>
          </p:nvPr>
        </p:nvSpPr>
        <p:spPr>
          <a:xfrm>
            <a:off x="1" y="0"/>
            <a:ext cx="14617699" cy="2376488"/>
          </a:xfrm>
        </p:spPr>
        <p:txBody>
          <a:bodyPr>
            <a:normAutofit/>
          </a:bodyPr>
          <a:lstStyle/>
          <a:p>
            <a:pPr>
              <a:spcAft>
                <a:spcPts val="1200"/>
              </a:spcAft>
            </a:pPr>
            <a:r>
              <a:rPr lang="ar-SA" sz="4400" b="1" dirty="0">
                <a:solidFill>
                  <a:schemeClr val="bg1"/>
                </a:solidFill>
                <a:cs typeface="Khalid Art bold" pitchFamily="2" charset="-78"/>
              </a:rPr>
              <a:t> </a:t>
            </a:r>
            <a:r>
              <a:rPr lang="ar-SA" sz="4400" b="1" u="sng" dirty="0">
                <a:solidFill>
                  <a:schemeClr val="bg1"/>
                </a:solidFill>
                <a:cs typeface="Khalid Art bold" pitchFamily="2" charset="-78"/>
              </a:rPr>
              <a:t>يقول</a:t>
            </a:r>
            <a:r>
              <a:rPr lang="ar-EG" sz="4400" b="1" u="sng" dirty="0">
                <a:solidFill>
                  <a:schemeClr val="bg1"/>
                </a:solidFill>
                <a:cs typeface="Khalid Art bold" pitchFamily="2" charset="-78"/>
              </a:rPr>
              <a:t> </a:t>
            </a:r>
            <a:r>
              <a:rPr lang="ar-SA" sz="4400" b="1" u="sng" dirty="0">
                <a:solidFill>
                  <a:schemeClr val="bg1"/>
                </a:solidFill>
                <a:cs typeface="Khalid Art bold" pitchFamily="2" charset="-78"/>
              </a:rPr>
              <a:t>الشماس</a:t>
            </a:r>
            <a:endParaRPr lang="ar-EG" sz="4400" b="1" dirty="0">
              <a:solidFill>
                <a:schemeClr val="bg1"/>
              </a:solidFill>
              <a:cs typeface="Khalid Art bold" pitchFamily="2" charset="-78"/>
            </a:endParaRPr>
          </a:p>
          <a:p>
            <a:r>
              <a:rPr lang="ar-EG" sz="4400" b="1" dirty="0">
                <a:solidFill>
                  <a:schemeClr val="bg1"/>
                </a:solidFill>
                <a:cs typeface="Khalid Art bold" pitchFamily="2" charset="-78"/>
              </a:rPr>
              <a:t>صلــوا مـن أجـل ســــلام  الواحدة الوحيدة المقدسة الجامعة الرسولية كنيسة الله الأرثوذكسية. </a:t>
            </a:r>
          </a:p>
        </p:txBody>
      </p:sp>
    </p:spTree>
    <p:extLst>
      <p:ext uri="{BB962C8B-B14F-4D97-AF65-F5344CB8AC3E}">
        <p14:creationId xmlns:p14="http://schemas.microsoft.com/office/powerpoint/2010/main" val="3321364041"/>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31503D5-4430-C1B2-ED15-CCF93AF20A43}"/>
              </a:ext>
            </a:extLst>
          </p:cNvPr>
          <p:cNvSpPr>
            <a:spLocks noGrp="1"/>
          </p:cNvSpPr>
          <p:nvPr>
            <p:ph type="body" sz="quarter" idx="10"/>
          </p:nvPr>
        </p:nvSpPr>
        <p:spPr/>
        <p:txBody>
          <a:bodyPr/>
          <a:lstStyle/>
          <a:p>
            <a:pPr algn="ctr"/>
            <a:r>
              <a:rPr lang="ar-EG" sz="4400" b="1" dirty="0">
                <a:solidFill>
                  <a:schemeClr val="bg1"/>
                </a:solidFill>
                <a:cs typeface="Khalid Art bold" pitchFamily="2" charset="-78"/>
              </a:rPr>
              <a:t> يقول الشعب : </a:t>
            </a:r>
          </a:p>
          <a:p>
            <a:pPr algn="ctr"/>
            <a:r>
              <a:rPr lang="ar-EG" sz="4400" b="1" dirty="0">
                <a:solidFill>
                  <a:schemeClr val="bg1"/>
                </a:solidFill>
                <a:cs typeface="Khalid Art bold" pitchFamily="2" charset="-78"/>
              </a:rPr>
              <a:t>يـــــــــارب ارحم</a:t>
            </a:r>
          </a:p>
        </p:txBody>
      </p:sp>
    </p:spTree>
    <p:extLst>
      <p:ext uri="{BB962C8B-B14F-4D97-AF65-F5344CB8AC3E}">
        <p14:creationId xmlns:p14="http://schemas.microsoft.com/office/powerpoint/2010/main" val="1677137671"/>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1C27D74-E72A-0EDB-A6D9-5D6B8BD6656E}"/>
              </a:ext>
            </a:extLst>
          </p:cNvPr>
          <p:cNvSpPr>
            <a:spLocks noGrp="1"/>
          </p:cNvSpPr>
          <p:nvPr>
            <p:ph type="body" sz="quarter" idx="10"/>
          </p:nvPr>
        </p:nvSpPr>
        <p:spPr/>
        <p:txBody>
          <a:bodyPr/>
          <a:lstStyle/>
          <a:p>
            <a:pPr>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dirty="0"/>
          </a:p>
          <a:p>
            <a:r>
              <a:rPr lang="ar-EG" sz="4400" b="1" dirty="0">
                <a:solidFill>
                  <a:srgbClr val="FFFF00"/>
                </a:solidFill>
                <a:cs typeface="Khalid Art bold" pitchFamily="2" charset="-78"/>
              </a:rPr>
              <a:t>هذه التي أقتنتها لك بالدم الكريم الــذي لمسيحـك احفظهـا بســلام </a:t>
            </a:r>
          </a:p>
          <a:p>
            <a:r>
              <a:rPr lang="ar-EG" sz="4400" b="1" dirty="0">
                <a:solidFill>
                  <a:srgbClr val="FFFF00"/>
                </a:solidFill>
                <a:cs typeface="Khalid Art bold" pitchFamily="2" charset="-78"/>
              </a:rPr>
              <a:t>وجميع الأساقفـة الارثوذكسيـن الذين فيها.</a:t>
            </a:r>
            <a:endParaRPr lang="en-US" dirty="0"/>
          </a:p>
        </p:txBody>
      </p:sp>
    </p:spTree>
    <p:extLst>
      <p:ext uri="{BB962C8B-B14F-4D97-AF65-F5344CB8AC3E}">
        <p14:creationId xmlns:p14="http://schemas.microsoft.com/office/powerpoint/2010/main" val="1532354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1555424369"/>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3B6BFC-A75E-AA13-6DA6-E11547746702}"/>
              </a:ext>
            </a:extLst>
          </p:cNvPr>
          <p:cNvSpPr>
            <a:spLocks noGrp="1"/>
          </p:cNvSpPr>
          <p:nvPr>
            <p:ph type="body" sz="quarter" idx="10"/>
          </p:nvPr>
        </p:nvSpPr>
        <p:spPr/>
        <p:txBody>
          <a:bodyPr/>
          <a:lstStyle/>
          <a:p>
            <a:r>
              <a:rPr lang="ar-EG" dirty="0"/>
              <a:t>وأولاً اذكر يارب ابانا الطوباوي المكرم رئيس اساقفتنا بطريركنا البابا تواضروس الثاني وشريكة في الخدمة الرسولية ابينا الاسقف المكرم الانبا ماركوس</a:t>
            </a:r>
          </a:p>
        </p:txBody>
      </p:sp>
    </p:spTree>
    <p:extLst>
      <p:ext uri="{BB962C8B-B14F-4D97-AF65-F5344CB8AC3E}">
        <p14:creationId xmlns:p14="http://schemas.microsoft.com/office/powerpoint/2010/main" val="3411467717"/>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ACDE69-58BE-4106-FA64-78D2D9C762F8}"/>
              </a:ext>
            </a:extLst>
          </p:cNvPr>
          <p:cNvSpPr>
            <a:spLocks noGrp="1"/>
          </p:cNvSpPr>
          <p:nvPr>
            <p:ph type="body" sz="quarter" idx="10"/>
          </p:nvPr>
        </p:nvSpPr>
        <p:spPr/>
        <p:txBody>
          <a:bodyPr/>
          <a:lstStyle/>
          <a:p>
            <a:pPr>
              <a:spcAft>
                <a:spcPts val="1200"/>
              </a:spcAft>
            </a:pPr>
            <a:r>
              <a:rPr lang="ar-SA" sz="4400" b="1" dirty="0">
                <a:solidFill>
                  <a:schemeClr val="bg1"/>
                </a:solidFill>
                <a:cs typeface="Khalid Art bold" pitchFamily="2" charset="-78"/>
              </a:rPr>
              <a:t> </a:t>
            </a:r>
            <a:r>
              <a:rPr lang="ar-SA" sz="4400" b="1" u="sng" dirty="0">
                <a:solidFill>
                  <a:schemeClr val="bg1"/>
                </a:solidFill>
                <a:cs typeface="Khalid Art bold" pitchFamily="2" charset="-78"/>
              </a:rPr>
              <a:t>يقول</a:t>
            </a:r>
            <a:r>
              <a:rPr lang="ar-EG" sz="4400" b="1" u="sng" dirty="0">
                <a:solidFill>
                  <a:schemeClr val="bg1"/>
                </a:solidFill>
                <a:cs typeface="Khalid Art bold" pitchFamily="2" charset="-78"/>
              </a:rPr>
              <a:t> </a:t>
            </a:r>
            <a:r>
              <a:rPr lang="ar-SA" sz="4400" b="1" u="sng" dirty="0">
                <a:solidFill>
                  <a:schemeClr val="bg1"/>
                </a:solidFill>
                <a:cs typeface="Khalid Art bold" pitchFamily="2" charset="-78"/>
              </a:rPr>
              <a:t>الشماس</a:t>
            </a:r>
            <a:endParaRPr lang="ar-EG" sz="4400" b="1" dirty="0">
              <a:solidFill>
                <a:schemeClr val="bg1"/>
              </a:solidFill>
              <a:cs typeface="Khalid Art bold" pitchFamily="2" charset="-78"/>
            </a:endParaRPr>
          </a:p>
          <a:p>
            <a:r>
              <a:rPr lang="ar-EG" sz="4400" b="1" dirty="0">
                <a:solidFill>
                  <a:schemeClr val="bg1"/>
                </a:solidFill>
                <a:cs typeface="Khalid Art bold" pitchFamily="2" charset="-78"/>
              </a:rPr>
              <a:t>صلوا من أجل رئيس كهنتنا البابا المعظم الانبا تواضروس الثاني بـابـا وبطـــــريـرك ورئيس اساقفــــة المدينــــة العظمي الاسكندرية.</a:t>
            </a:r>
          </a:p>
        </p:txBody>
      </p:sp>
    </p:spTree>
    <p:extLst>
      <p:ext uri="{BB962C8B-B14F-4D97-AF65-F5344CB8AC3E}">
        <p14:creationId xmlns:p14="http://schemas.microsoft.com/office/powerpoint/2010/main" val="3077322380"/>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615A8E-8A6C-4E00-FABB-2B4DC218D1F3}"/>
              </a:ext>
            </a:extLst>
          </p:cNvPr>
          <p:cNvSpPr>
            <a:spLocks noGrp="1"/>
          </p:cNvSpPr>
          <p:nvPr>
            <p:ph type="body" sz="quarter" idx="10"/>
          </p:nvPr>
        </p:nvSpPr>
        <p:spPr/>
        <p:txBody>
          <a:bodyPr/>
          <a:lstStyle/>
          <a:p>
            <a:pPr algn="ctr"/>
            <a:r>
              <a:rPr lang="ar-EG" sz="4400" b="1">
                <a:solidFill>
                  <a:schemeClr val="bg1"/>
                </a:solidFill>
                <a:cs typeface="Khalid Art bold" pitchFamily="2" charset="-78"/>
              </a:rPr>
              <a:t>وشريكة في الخدمة الرسولية ابينا الاسقف المكرم الانبا ماركوس</a:t>
            </a:r>
            <a:endParaRPr lang="ar-EG" sz="4400" b="1" dirty="0">
              <a:solidFill>
                <a:schemeClr val="bg1"/>
              </a:solidFill>
              <a:cs typeface="Khalid Art bold" pitchFamily="2" charset="-78"/>
            </a:endParaRPr>
          </a:p>
        </p:txBody>
      </p:sp>
    </p:spTree>
    <p:extLst>
      <p:ext uri="{BB962C8B-B14F-4D97-AF65-F5344CB8AC3E}">
        <p14:creationId xmlns:p14="http://schemas.microsoft.com/office/powerpoint/2010/main" val="1051431150"/>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Tree>
    <p:extLst>
      <p:ext uri="{BB962C8B-B14F-4D97-AF65-F5344CB8AC3E}">
        <p14:creationId xmlns:p14="http://schemas.microsoft.com/office/powerpoint/2010/main" val="1741740419"/>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pPr>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dirty="0">
              <a:solidFill>
                <a:srgbClr val="FFFF00"/>
              </a:solidFill>
              <a:cs typeface="Khalid Art bold" pitchFamily="2" charset="-78"/>
            </a:endParaRPr>
          </a:p>
          <a:p>
            <a:r>
              <a:rPr lang="ar-EG" sz="4400" b="1" dirty="0">
                <a:solidFill>
                  <a:srgbClr val="FFFF00"/>
                </a:solidFill>
                <a:cs typeface="Khalid Art bold" pitchFamily="2" charset="-78"/>
              </a:rPr>
              <a:t>والذين يفصلون معه كلمة الحــق باستقامة انعم بهم علي كنيستك المقدسة ليرعوا قطيعك بســلام. </a:t>
            </a:r>
          </a:p>
        </p:txBody>
      </p:sp>
    </p:spTree>
    <p:extLst>
      <p:ext uri="{BB962C8B-B14F-4D97-AF65-F5344CB8AC3E}">
        <p14:creationId xmlns:p14="http://schemas.microsoft.com/office/powerpoint/2010/main" val="557542883"/>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EDE579-6BBE-E7DD-D54C-BAE1707550EA}"/>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اذكر يارب القمامصة والقسـوس الارثوذكسين والشمامسة.</a:t>
            </a:r>
          </a:p>
        </p:txBody>
      </p:sp>
    </p:spTree>
    <p:extLst>
      <p:ext uri="{BB962C8B-B14F-4D97-AF65-F5344CB8AC3E}">
        <p14:creationId xmlns:p14="http://schemas.microsoft.com/office/powerpoint/2010/main" val="4010724157"/>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lstStyle/>
          <a:p>
            <a:r>
              <a:rPr lang="ar-EG" sz="4400" b="1" dirty="0">
                <a:solidFill>
                  <a:schemeClr val="bg1"/>
                </a:solidFill>
                <a:cs typeface="Khalid Art bold" pitchFamily="2" charset="-78"/>
              </a:rPr>
              <a:t>صلوا من أجل القمامصة والقسوس والشمامسة والإبوذياقونين وسبع طغمات كنيسة الله .</a:t>
            </a:r>
          </a:p>
        </p:txBody>
      </p:sp>
    </p:spTree>
    <p:extLst>
      <p:ext uri="{BB962C8B-B14F-4D97-AF65-F5344CB8AC3E}">
        <p14:creationId xmlns:p14="http://schemas.microsoft.com/office/powerpoint/2010/main" val="1951315108"/>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Tree>
    <p:extLst>
      <p:ext uri="{BB962C8B-B14F-4D97-AF65-F5344CB8AC3E}">
        <p14:creationId xmlns:p14="http://schemas.microsoft.com/office/powerpoint/2010/main" val="1173674529"/>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pPr>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dirty="0">
              <a:solidFill>
                <a:srgbClr val="FFFF00"/>
              </a:solidFill>
              <a:cs typeface="Khalid Art bold" pitchFamily="2" charset="-78"/>
            </a:endParaRPr>
          </a:p>
          <a:p>
            <a:pPr algn="ctr"/>
            <a:r>
              <a:rPr lang="ar-EG" sz="4400" b="1" dirty="0">
                <a:solidFill>
                  <a:srgbClr val="FFFF00"/>
                </a:solidFill>
                <a:cs typeface="Khalid Art bold" pitchFamily="2" charset="-78"/>
              </a:rPr>
              <a:t>وكل الخدام وكل الذين في البتولية وطهـارة شعبـك المؤمن, اذكـر يـارب ان ترحمنا كلنا معاً. </a:t>
            </a:r>
          </a:p>
        </p:txBody>
      </p:sp>
    </p:spTree>
    <p:extLst>
      <p:ext uri="{BB962C8B-B14F-4D97-AF65-F5344CB8AC3E}">
        <p14:creationId xmlns:p14="http://schemas.microsoft.com/office/powerpoint/2010/main" val="3988332440"/>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7AA7A7-21F2-A97C-574B-62E54CF7DF49}"/>
              </a:ext>
            </a:extLst>
          </p:cNvPr>
          <p:cNvSpPr>
            <a:spLocks noGrp="1"/>
          </p:cNvSpPr>
          <p:nvPr>
            <p:ph type="body" sz="quarter" idx="10"/>
          </p:nvPr>
        </p:nvSpPr>
        <p:spPr/>
        <p:txBody>
          <a:bodyPr/>
          <a:lstStyle/>
          <a:p>
            <a:pPr algn="ctr"/>
            <a:r>
              <a:rPr lang="ar-EG" sz="3200" b="1" u="sng" dirty="0">
                <a:solidFill>
                  <a:schemeClr val="bg1"/>
                </a:solidFill>
                <a:cs typeface="Khalid Art bold" pitchFamily="2" charset="-78"/>
              </a:rPr>
              <a:t> يقول الشعب</a:t>
            </a:r>
          </a:p>
          <a:p>
            <a:pPr algn="ctr"/>
            <a:r>
              <a:rPr lang="ar-EG" sz="4400" b="1" dirty="0">
                <a:solidFill>
                  <a:schemeClr val="bg1"/>
                </a:solidFill>
                <a:cs typeface="Khalid Art bold" pitchFamily="2" charset="-78"/>
              </a:rPr>
              <a:t>ارحمنا يا الله الآب ضابط الكل </a:t>
            </a:r>
          </a:p>
        </p:txBody>
      </p:sp>
    </p:spTree>
    <p:extLst>
      <p:ext uri="{BB962C8B-B14F-4D97-AF65-F5344CB8AC3E}">
        <p14:creationId xmlns:p14="http://schemas.microsoft.com/office/powerpoint/2010/main" val="3453976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2894953552"/>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pPr>
              <a:spcAft>
                <a:spcPts val="1200"/>
              </a:spcAft>
            </a:pPr>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dirty="0">
              <a:solidFill>
                <a:srgbClr val="FFFF00"/>
              </a:solidFill>
              <a:cs typeface="Khalid Art bold" pitchFamily="2" charset="-78"/>
            </a:endParaRPr>
          </a:p>
          <a:p>
            <a:pPr algn="ctr"/>
            <a:r>
              <a:rPr lang="ar-EG" sz="4400" b="1" dirty="0">
                <a:solidFill>
                  <a:srgbClr val="FFFF00"/>
                </a:solidFill>
                <a:cs typeface="Khalid Art bold" pitchFamily="2" charset="-78"/>
              </a:rPr>
              <a:t>اذكر يـــارب خـلاص هـذا الموضع المقدس الذي لك وكل المواضع وكـل اديرة ابائنا الارثوذكسين.</a:t>
            </a:r>
          </a:p>
        </p:txBody>
      </p:sp>
    </p:spTree>
    <p:extLst>
      <p:ext uri="{BB962C8B-B14F-4D97-AF65-F5344CB8AC3E}">
        <p14:creationId xmlns:p14="http://schemas.microsoft.com/office/powerpoint/2010/main" val="667284127"/>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lstStyle/>
          <a:p>
            <a:pPr algn="ctr">
              <a:spcAft>
                <a:spcPts val="1200"/>
              </a:spcAft>
            </a:pPr>
            <a:r>
              <a:rPr lang="ar-EG" sz="4400" b="1" u="sng" dirty="0">
                <a:solidFill>
                  <a:schemeClr val="bg1"/>
                </a:solidFill>
                <a:cs typeface="Khalid Art bold" pitchFamily="2" charset="-78"/>
              </a:rPr>
              <a:t>يقول الشماس</a:t>
            </a:r>
          </a:p>
          <a:p>
            <a:pPr algn="ctr"/>
            <a:r>
              <a:rPr lang="ar-EG" sz="4400" b="1" dirty="0">
                <a:solidFill>
                  <a:schemeClr val="bg1"/>
                </a:solidFill>
                <a:cs typeface="Khalid Art bold" pitchFamily="2" charset="-78"/>
              </a:rPr>
              <a:t>صلوا من أجل خلاص العالم ومدينتنا هذه وسائـر المدن والأقاليم والجزائر والأديرة.</a:t>
            </a:r>
          </a:p>
        </p:txBody>
      </p:sp>
    </p:spTree>
    <p:extLst>
      <p:ext uri="{BB962C8B-B14F-4D97-AF65-F5344CB8AC3E}">
        <p14:creationId xmlns:p14="http://schemas.microsoft.com/office/powerpoint/2010/main" val="76304191"/>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Tree>
    <p:extLst>
      <p:ext uri="{BB962C8B-B14F-4D97-AF65-F5344CB8AC3E}">
        <p14:creationId xmlns:p14="http://schemas.microsoft.com/office/powerpoint/2010/main" val="921704843"/>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C957099-19F4-B8AF-779D-14D0A0371CE9}"/>
              </a:ext>
            </a:extLst>
          </p:cNvPr>
          <p:cNvSpPr>
            <a:spLocks noGrp="1"/>
          </p:cNvSpPr>
          <p:nvPr>
            <p:ph type="body" sz="quarter" idx="10"/>
          </p:nvPr>
        </p:nvSpPr>
        <p:spPr/>
        <p:txBody>
          <a:bodyPr>
            <a:normAutofit/>
          </a:bodyPr>
          <a:lstStyle/>
          <a:p>
            <a:r>
              <a:rPr lang="ar-EG" sz="7200" b="1" dirty="0">
                <a:solidFill>
                  <a:srgbClr val="FFFF00"/>
                </a:solidFill>
                <a:cs typeface="Khalid Art bold" pitchFamily="2" charset="-78"/>
              </a:rPr>
              <a:t>والساكنين فيها بايمان الله</a:t>
            </a:r>
          </a:p>
        </p:txBody>
      </p:sp>
      <p:sp>
        <p:nvSpPr>
          <p:cNvPr id="2" name="TextBox 1">
            <a:extLst>
              <a:ext uri="{FF2B5EF4-FFF2-40B4-BE49-F238E27FC236}">
                <a16:creationId xmlns:a16="http://schemas.microsoft.com/office/drawing/2014/main" id="{EF93F814-02A7-9D9C-EA54-5EB48EC73210}"/>
              </a:ext>
            </a:extLst>
          </p:cNvPr>
          <p:cNvSpPr txBox="1"/>
          <p:nvPr/>
        </p:nvSpPr>
        <p:spPr>
          <a:xfrm>
            <a:off x="0" y="2022545"/>
            <a:ext cx="974947" cy="353943"/>
          </a:xfrm>
          <a:prstGeom prst="rect">
            <a:avLst/>
          </a:prstGeom>
          <a:noFill/>
        </p:spPr>
        <p:txBody>
          <a:bodyPr wrap="non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أوشية المياه</a:t>
            </a:r>
            <a:endParaRPr lang="ar-EG" dirty="0">
              <a:solidFill>
                <a:srgbClr val="00FF00"/>
              </a:solidFill>
            </a:endParaRPr>
          </a:p>
        </p:txBody>
      </p:sp>
      <p:sp>
        <p:nvSpPr>
          <p:cNvPr id="3" name="TextBox 2">
            <a:extLst>
              <a:ext uri="{FF2B5EF4-FFF2-40B4-BE49-F238E27FC236}">
                <a16:creationId xmlns:a16="http://schemas.microsoft.com/office/drawing/2014/main" id="{DB379E85-F5D8-914E-55D5-A0D0D0BBE5D4}"/>
              </a:ext>
            </a:extLst>
          </p:cNvPr>
          <p:cNvSpPr txBox="1"/>
          <p:nvPr/>
        </p:nvSpPr>
        <p:spPr>
          <a:xfrm>
            <a:off x="970901" y="2016590"/>
            <a:ext cx="1149674" cy="353943"/>
          </a:xfrm>
          <a:prstGeom prst="rect">
            <a:avLst/>
          </a:prstGeom>
          <a:noFill/>
        </p:spPr>
        <p:txBody>
          <a:bodyPr wrap="none" rtlCol="0">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أوشية الزروع</a:t>
            </a:r>
            <a:endParaRPr lang="ar-EG" dirty="0">
              <a:solidFill>
                <a:srgbClr val="00FF00"/>
              </a:solidFill>
            </a:endParaRPr>
          </a:p>
        </p:txBody>
      </p:sp>
      <p:sp>
        <p:nvSpPr>
          <p:cNvPr id="4" name="TextBox 3">
            <a:extLst>
              <a:ext uri="{FF2B5EF4-FFF2-40B4-BE49-F238E27FC236}">
                <a16:creationId xmlns:a16="http://schemas.microsoft.com/office/drawing/2014/main" id="{D9ED22E9-A767-AA32-EC1F-D15BD2C3C768}"/>
              </a:ext>
            </a:extLst>
          </p:cNvPr>
          <p:cNvSpPr txBox="1"/>
          <p:nvPr/>
        </p:nvSpPr>
        <p:spPr>
          <a:xfrm>
            <a:off x="2120575" y="2022544"/>
            <a:ext cx="1665841" cy="353943"/>
          </a:xfrm>
          <a:prstGeom prst="rect">
            <a:avLst/>
          </a:prstGeom>
          <a:noFill/>
        </p:spPr>
        <p:txBody>
          <a:bodyPr wrap="none" rtlCol="0">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أوشية الاهوية والثمار</a:t>
            </a:r>
            <a:endParaRPr lang="ar-EG" dirty="0">
              <a:solidFill>
                <a:srgbClr val="00FF00"/>
              </a:solidFill>
            </a:endParaRPr>
          </a:p>
        </p:txBody>
      </p:sp>
      <p:sp>
        <p:nvSpPr>
          <p:cNvPr id="6" name="TextBox 5">
            <a:extLst>
              <a:ext uri="{FF2B5EF4-FFF2-40B4-BE49-F238E27FC236}">
                <a16:creationId xmlns:a16="http://schemas.microsoft.com/office/drawing/2014/main" id="{635F2A9B-1E8E-A026-B6A4-8B58841BA161}"/>
              </a:ext>
            </a:extLst>
          </p:cNvPr>
          <p:cNvSpPr txBox="1"/>
          <p:nvPr/>
        </p:nvSpPr>
        <p:spPr>
          <a:xfrm>
            <a:off x="3786416" y="2016589"/>
            <a:ext cx="1010213" cy="353943"/>
          </a:xfrm>
          <a:prstGeom prst="rect">
            <a:avLst/>
          </a:prstGeom>
          <a:noFill/>
        </p:spPr>
        <p:txBody>
          <a:bodyPr wrap="none" rtlCol="0">
            <a:spAutoFit/>
          </a:bodyPr>
          <a:lstStyle/>
          <a:p>
            <a:r>
              <a:rPr lang="ar-EG" dirty="0">
                <a:solidFill>
                  <a:srgbClr val="00FF00"/>
                </a:solidFill>
                <a:hlinkClick r:id="rId5" action="ppaction://hlinksldjump">
                  <a:extLst>
                    <a:ext uri="{A12FA001-AC4F-418D-AE19-62706E023703}">
                      <ahyp:hlinkClr xmlns:ahyp="http://schemas.microsoft.com/office/drawing/2018/hyperlinkcolor" val="tx"/>
                    </a:ext>
                  </a:extLst>
                </a:hlinkClick>
              </a:rPr>
              <a:t>جى ناى نان</a:t>
            </a:r>
            <a:endParaRPr lang="ar-EG" dirty="0">
              <a:solidFill>
                <a:srgbClr val="00FF00"/>
              </a:solidFill>
            </a:endParaRPr>
          </a:p>
        </p:txBody>
      </p:sp>
    </p:spTree>
    <p:extLst>
      <p:ext uri="{BB962C8B-B14F-4D97-AF65-F5344CB8AC3E}">
        <p14:creationId xmlns:p14="http://schemas.microsoft.com/office/powerpoint/2010/main" val="1054922216"/>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A19E70-F419-E3B5-D48E-46561EBB1006}"/>
              </a:ext>
            </a:extLst>
          </p:cNvPr>
          <p:cNvSpPr>
            <a:spLocks noGrp="1"/>
          </p:cNvSpPr>
          <p:nvPr>
            <p:ph type="body" sz="quarter" idx="10"/>
          </p:nvPr>
        </p:nvSpPr>
        <p:spPr/>
        <p:txBody>
          <a:bodyPr/>
          <a:lstStyle/>
          <a:p>
            <a:r>
              <a:rPr lang="ar-EG" altLang="ar-EG" dirty="0">
                <a:solidFill>
                  <a:schemeClr val="bg1"/>
                </a:solidFill>
              </a:rPr>
              <a:t> شعبُكَ وكنيستكَ يطلبونَ إليكَ وبكَ إلى الآب معكَ قائلين :</a:t>
            </a:r>
            <a:br>
              <a:rPr lang="ar-EG" altLang="ar-EG" dirty="0">
                <a:solidFill>
                  <a:schemeClr val="bg1"/>
                </a:solidFill>
              </a:rPr>
            </a:br>
            <a:r>
              <a:rPr lang="ar-KW" altLang="ar-EG" dirty="0">
                <a:solidFill>
                  <a:srgbClr val="FFC000"/>
                </a:solidFill>
              </a:rPr>
              <a:t>بيـك لاؤس غار نيم تيك إككليسيا سي تيهو إيروك أووه إيڤول هيتوتك إى إفيوت نيماك إڤجو إمموس :</a:t>
            </a:r>
            <a:endParaRPr lang="en-US" dirty="0"/>
          </a:p>
        </p:txBody>
      </p:sp>
    </p:spTree>
    <p:extLst>
      <p:ext uri="{BB962C8B-B14F-4D97-AF65-F5344CB8AC3E}">
        <p14:creationId xmlns:p14="http://schemas.microsoft.com/office/powerpoint/2010/main" val="1686501775"/>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EG" altLang="ar-EG" dirty="0">
                <a:solidFill>
                  <a:schemeClr val="bg1"/>
                </a:solidFill>
              </a:rPr>
              <a:t>ارحمنا ارحمنا ارحمنا يا </a:t>
            </a:r>
            <a:r>
              <a:rPr lang="ar-KW" altLang="ar-EG" dirty="0">
                <a:solidFill>
                  <a:schemeClr val="bg1"/>
                </a:solidFill>
              </a:rPr>
              <a:t>الله الأب يا ضابط</a:t>
            </a:r>
            <a:r>
              <a:rPr lang="ar-EG" altLang="ar-EG" dirty="0">
                <a:solidFill>
                  <a:schemeClr val="bg1"/>
                </a:solidFill>
              </a:rPr>
              <a:t> الكل</a:t>
            </a:r>
            <a:br>
              <a:rPr lang="ar-EG" altLang="ar-EG" dirty="0">
                <a:solidFill>
                  <a:schemeClr val="bg1"/>
                </a:solidFill>
              </a:rPr>
            </a:br>
            <a:r>
              <a:rPr lang="ar-KW" altLang="ar-EG" dirty="0">
                <a:solidFill>
                  <a:srgbClr val="FFC000"/>
                </a:solidFill>
              </a:rPr>
              <a:t>جي ناي نان. جي ناي نان. جي ناي نان</a:t>
            </a:r>
            <a:r>
              <a:rPr lang="ar-KW" dirty="0">
                <a:solidFill>
                  <a:srgbClr val="FFC000"/>
                </a:solidFill>
              </a:rPr>
              <a:t> </a:t>
            </a:r>
            <a:r>
              <a:rPr lang="ar-EG" dirty="0">
                <a:solidFill>
                  <a:srgbClr val="FFC000"/>
                </a:solidFill>
              </a:rPr>
              <a:t>افنوتي افيوت بي </a:t>
            </a:r>
            <a:r>
              <a:rPr lang="ar-KW" dirty="0">
                <a:solidFill>
                  <a:srgbClr val="FFC000"/>
                </a:solidFill>
              </a:rPr>
              <a:t>بان</a:t>
            </a:r>
            <a:r>
              <a:rPr lang="ar-EG" dirty="0">
                <a:solidFill>
                  <a:srgbClr val="FFC000"/>
                </a:solidFill>
              </a:rPr>
              <a:t>ط</a:t>
            </a:r>
            <a:r>
              <a:rPr lang="ar-KW" dirty="0">
                <a:solidFill>
                  <a:srgbClr val="FFC000"/>
                </a:solidFill>
              </a:rPr>
              <a:t>وكراتور</a:t>
            </a:r>
            <a:endParaRPr lang="en-US" dirty="0"/>
          </a:p>
        </p:txBody>
      </p:sp>
    </p:spTree>
    <p:extLst>
      <p:ext uri="{BB962C8B-B14F-4D97-AF65-F5344CB8AC3E}">
        <p14:creationId xmlns:p14="http://schemas.microsoft.com/office/powerpoint/2010/main" val="2432610056"/>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EG" altLang="ar-EG" dirty="0">
                <a:solidFill>
                  <a:schemeClr val="bg1"/>
                </a:solidFill>
              </a:rPr>
              <a:t>ارحمنا ارحمنا ارحمنا يا</a:t>
            </a:r>
            <a:r>
              <a:rPr lang="ar-KW" altLang="ar-EG" dirty="0">
                <a:solidFill>
                  <a:schemeClr val="bg1"/>
                </a:solidFill>
              </a:rPr>
              <a:t>الله</a:t>
            </a:r>
            <a:r>
              <a:rPr lang="ar-EG" altLang="ar-EG" dirty="0">
                <a:solidFill>
                  <a:schemeClr val="bg1"/>
                </a:solidFill>
              </a:rPr>
              <a:t> مخلصنا</a:t>
            </a:r>
            <a:r>
              <a:rPr lang="ar-KW" altLang="ar-EG" dirty="0">
                <a:solidFill>
                  <a:schemeClr val="bg1"/>
                </a:solidFill>
              </a:rPr>
              <a:t> </a:t>
            </a:r>
            <a:br>
              <a:rPr lang="ar-EG" altLang="ar-EG" dirty="0">
                <a:solidFill>
                  <a:schemeClr val="bg1"/>
                </a:solidFill>
              </a:rPr>
            </a:br>
            <a:r>
              <a:rPr lang="ar-KW" altLang="ar-EG" dirty="0">
                <a:solidFill>
                  <a:srgbClr val="FFC000"/>
                </a:solidFill>
              </a:rPr>
              <a:t>جي ناي نان. جي ناي نان. جي ناي نان.  إفنوتي بين سوتير</a:t>
            </a:r>
            <a:endParaRPr lang="en-US" dirty="0"/>
          </a:p>
        </p:txBody>
      </p:sp>
    </p:spTree>
    <p:extLst>
      <p:ext uri="{BB962C8B-B14F-4D97-AF65-F5344CB8AC3E}">
        <p14:creationId xmlns:p14="http://schemas.microsoft.com/office/powerpoint/2010/main" val="1741928529"/>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dirty="0">
                <a:solidFill>
                  <a:schemeClr val="bg1"/>
                </a:solidFill>
              </a:rPr>
              <a:t>أرحمنا</a:t>
            </a:r>
            <a:r>
              <a:rPr lang="ar-EG" altLang="ar-EG" dirty="0">
                <a:solidFill>
                  <a:schemeClr val="bg1"/>
                </a:solidFill>
              </a:rPr>
              <a:t> .</a:t>
            </a:r>
            <a:r>
              <a:rPr lang="ar-KW" altLang="ar-EG" dirty="0">
                <a:solidFill>
                  <a:schemeClr val="bg1"/>
                </a:solidFill>
              </a:rPr>
              <a:t>أرحمنا</a:t>
            </a:r>
            <a:r>
              <a:rPr lang="ar-EG" altLang="ar-EG" dirty="0">
                <a:solidFill>
                  <a:schemeClr val="bg1"/>
                </a:solidFill>
              </a:rPr>
              <a:t>.أرحمنا </a:t>
            </a:r>
            <a:r>
              <a:rPr lang="ar-KW" altLang="ar-EG" dirty="0">
                <a:solidFill>
                  <a:schemeClr val="bg1"/>
                </a:solidFill>
              </a:rPr>
              <a:t>يا الله ثم أرحمنا</a:t>
            </a:r>
            <a:r>
              <a:rPr lang="ar-EG" altLang="ar-EG" dirty="0">
                <a:solidFill>
                  <a:schemeClr val="bg1"/>
                </a:solidFill>
              </a:rPr>
              <a:t> </a:t>
            </a:r>
            <a:r>
              <a:rPr lang="ar-KW" altLang="ar-EG" dirty="0">
                <a:solidFill>
                  <a:schemeClr val="bg1"/>
                </a:solidFill>
              </a:rPr>
              <a:t>(يارب أرحم)</a:t>
            </a:r>
            <a:br>
              <a:rPr lang="ar-EG" altLang="ar-EG" dirty="0">
                <a:solidFill>
                  <a:schemeClr val="bg1"/>
                </a:solidFill>
              </a:rPr>
            </a:br>
            <a:r>
              <a:rPr lang="ar-KW" altLang="ar-EG" dirty="0">
                <a:solidFill>
                  <a:srgbClr val="FFC000"/>
                </a:solidFill>
              </a:rPr>
              <a:t>جي ناي نان. جي ناي نان. جي ناي نان.  إفنوتي</a:t>
            </a:r>
            <a:r>
              <a:rPr lang="ar-EG" altLang="ar-EG" dirty="0">
                <a:solidFill>
                  <a:srgbClr val="FFC000"/>
                </a:solidFill>
              </a:rPr>
              <a:t> اووه ناي</a:t>
            </a:r>
            <a:r>
              <a:rPr lang="ar-KW" altLang="ar-EG" dirty="0">
                <a:solidFill>
                  <a:srgbClr val="FFC000"/>
                </a:solidFill>
              </a:rPr>
              <a:t> </a:t>
            </a:r>
            <a:r>
              <a:rPr lang="ar-EG" altLang="ar-EG" dirty="0">
                <a:solidFill>
                  <a:srgbClr val="FFC000"/>
                </a:solidFill>
              </a:rPr>
              <a:t>نان (</a:t>
            </a:r>
            <a:r>
              <a:rPr lang="ar-KW" altLang="ar-EG" dirty="0">
                <a:solidFill>
                  <a:srgbClr val="FFC000"/>
                </a:solidFill>
              </a:rPr>
              <a:t>كرياليسون</a:t>
            </a:r>
            <a:r>
              <a:rPr lang="ar-EG" altLang="ar-EG" dirty="0">
                <a:solidFill>
                  <a:srgbClr val="FFC000"/>
                </a:solidFill>
              </a:rPr>
              <a:t>)</a:t>
            </a:r>
            <a:endParaRPr lang="en-US" dirty="0"/>
          </a:p>
        </p:txBody>
      </p:sp>
    </p:spTree>
    <p:extLst>
      <p:ext uri="{BB962C8B-B14F-4D97-AF65-F5344CB8AC3E}">
        <p14:creationId xmlns:p14="http://schemas.microsoft.com/office/powerpoint/2010/main" val="2827474241"/>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sz="4400" dirty="0">
                <a:solidFill>
                  <a:schemeClr val="bg1"/>
                </a:solidFill>
              </a:rPr>
              <a:t>أرحمنا. أرحمنا. أرحمنا يا الله الأب يا ضابط الكل. </a:t>
            </a:r>
            <a:br>
              <a:rPr lang="ar-EG" altLang="ar-EG" sz="4400" dirty="0">
                <a:solidFill>
                  <a:schemeClr val="bg1"/>
                </a:solidFill>
              </a:rPr>
            </a:br>
            <a:r>
              <a:rPr lang="ar-KW" sz="4400" dirty="0">
                <a:solidFill>
                  <a:srgbClr val="FFC000"/>
                </a:solidFill>
              </a:rPr>
              <a:t>إليسون . إليسون . إليسون إيماس أوثيؤوس أوباتير أوبان</a:t>
            </a:r>
            <a:r>
              <a:rPr lang="ar-EG" sz="4400" dirty="0">
                <a:solidFill>
                  <a:srgbClr val="FFC000"/>
                </a:solidFill>
              </a:rPr>
              <a:t>ط</a:t>
            </a:r>
            <a:r>
              <a:rPr lang="ar-KW" sz="4400" dirty="0">
                <a:solidFill>
                  <a:srgbClr val="FFC000"/>
                </a:solidFill>
              </a:rPr>
              <a:t>وكراتور</a:t>
            </a:r>
            <a:endParaRPr lang="en-US" dirty="0"/>
          </a:p>
        </p:txBody>
      </p:sp>
    </p:spTree>
    <p:extLst>
      <p:ext uri="{BB962C8B-B14F-4D97-AF65-F5344CB8AC3E}">
        <p14:creationId xmlns:p14="http://schemas.microsoft.com/office/powerpoint/2010/main" val="534810357"/>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sz="4400" dirty="0">
                <a:solidFill>
                  <a:schemeClr val="bg1"/>
                </a:solidFill>
              </a:rPr>
              <a:t>ارحمنا ارحمنا ارحمنا ياالله مخلصنا </a:t>
            </a:r>
            <a:br>
              <a:rPr lang="ar-EG" altLang="ar-EG" sz="4400" dirty="0">
                <a:solidFill>
                  <a:schemeClr val="bg1"/>
                </a:solidFill>
              </a:rPr>
            </a:br>
            <a:r>
              <a:rPr lang="ar-KW" sz="4400" dirty="0">
                <a:solidFill>
                  <a:srgbClr val="FFC000"/>
                </a:solidFill>
              </a:rPr>
              <a:t>إليسون . إليسون . إليسون إيماس أوثيؤوس أوسوتير إيمون</a:t>
            </a:r>
            <a:endParaRPr lang="en-US" dirty="0"/>
          </a:p>
        </p:txBody>
      </p:sp>
    </p:spTree>
    <p:extLst>
      <p:ext uri="{BB962C8B-B14F-4D97-AF65-F5344CB8AC3E}">
        <p14:creationId xmlns:p14="http://schemas.microsoft.com/office/powerpoint/2010/main" val="744263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464065245"/>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dirty="0">
                <a:solidFill>
                  <a:schemeClr val="bg1"/>
                </a:solidFill>
              </a:rPr>
              <a:t>أرحمنا</a:t>
            </a:r>
            <a:r>
              <a:rPr lang="ar-EG" altLang="ar-EG" dirty="0">
                <a:solidFill>
                  <a:schemeClr val="bg1"/>
                </a:solidFill>
              </a:rPr>
              <a:t> .</a:t>
            </a:r>
            <a:r>
              <a:rPr lang="ar-KW" altLang="ar-EG" dirty="0">
                <a:solidFill>
                  <a:schemeClr val="bg1"/>
                </a:solidFill>
              </a:rPr>
              <a:t>أرحمنا</a:t>
            </a:r>
            <a:r>
              <a:rPr lang="ar-EG" altLang="ar-EG" dirty="0">
                <a:solidFill>
                  <a:schemeClr val="bg1"/>
                </a:solidFill>
              </a:rPr>
              <a:t>.أرحمنا </a:t>
            </a:r>
            <a:r>
              <a:rPr lang="ar-KW" altLang="ar-EG" dirty="0">
                <a:solidFill>
                  <a:schemeClr val="bg1"/>
                </a:solidFill>
              </a:rPr>
              <a:t>يا الله ثم أرحمنا</a:t>
            </a:r>
            <a:r>
              <a:rPr lang="ar-EG" altLang="ar-EG" dirty="0">
                <a:solidFill>
                  <a:schemeClr val="bg1"/>
                </a:solidFill>
              </a:rPr>
              <a:t> </a:t>
            </a:r>
            <a:r>
              <a:rPr lang="ar-KW" altLang="ar-EG" dirty="0">
                <a:solidFill>
                  <a:schemeClr val="bg1"/>
                </a:solidFill>
              </a:rPr>
              <a:t>(يارب أرحم)</a:t>
            </a:r>
            <a:br>
              <a:rPr lang="ar-EG" altLang="ar-EG" dirty="0">
                <a:solidFill>
                  <a:schemeClr val="bg1"/>
                </a:solidFill>
              </a:rPr>
            </a:br>
            <a:r>
              <a:rPr lang="ar-KW" dirty="0">
                <a:solidFill>
                  <a:srgbClr val="FFC000"/>
                </a:solidFill>
              </a:rPr>
              <a:t>إليسون . إليسون . إليسون</a:t>
            </a:r>
            <a:r>
              <a:rPr lang="ar-EG" dirty="0">
                <a:solidFill>
                  <a:srgbClr val="FFC000"/>
                </a:solidFill>
              </a:rPr>
              <a:t> </a:t>
            </a:r>
            <a:r>
              <a:rPr lang="ar-KW" dirty="0">
                <a:solidFill>
                  <a:srgbClr val="FFC000"/>
                </a:solidFill>
              </a:rPr>
              <a:t>إيماس أوثيؤوس كيه إليسون إيماس</a:t>
            </a:r>
            <a:br>
              <a:rPr lang="en-GB" dirty="0">
                <a:solidFill>
                  <a:srgbClr val="FFC000"/>
                </a:solidFill>
              </a:rPr>
            </a:br>
            <a:r>
              <a:rPr lang="ar-KW" dirty="0">
                <a:solidFill>
                  <a:srgbClr val="FFC000"/>
                </a:solidFill>
              </a:rPr>
              <a:t>(كرياليسون)</a:t>
            </a:r>
            <a:endParaRPr lang="en-US" dirty="0"/>
          </a:p>
        </p:txBody>
      </p:sp>
    </p:spTree>
    <p:extLst>
      <p:ext uri="{BB962C8B-B14F-4D97-AF65-F5344CB8AC3E}">
        <p14:creationId xmlns:p14="http://schemas.microsoft.com/office/powerpoint/2010/main" val="570621294"/>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C1CAD-E215-847C-0155-45495A7AF4ED}"/>
              </a:ext>
            </a:extLst>
          </p:cNvPr>
          <p:cNvSpPr>
            <a:spLocks noGrp="1"/>
          </p:cNvSpPr>
          <p:nvPr>
            <p:ph type="body" sz="quarter" idx="10"/>
          </p:nvPr>
        </p:nvSpPr>
        <p:spPr/>
        <p:txBody>
          <a:bodyPr/>
          <a:lstStyle/>
          <a:p>
            <a:r>
              <a:rPr lang="ar-KW" altLang="ar-EG" sz="4400" dirty="0">
                <a:solidFill>
                  <a:schemeClr val="bg1"/>
                </a:solidFill>
              </a:rPr>
              <a:t>انعم على شعبك بوحدانية القلب أعط طمأنينة للعالم وإعتدالاً حسناً للهواء </a:t>
            </a:r>
            <a:br>
              <a:rPr lang="ar-EG" altLang="ar-EG" sz="4400" dirty="0">
                <a:solidFill>
                  <a:schemeClr val="bg1"/>
                </a:solidFill>
              </a:rPr>
            </a:br>
            <a:r>
              <a:rPr lang="ar-KW" sz="4000" dirty="0">
                <a:solidFill>
                  <a:srgbClr val="FFC000"/>
                </a:solidFill>
              </a:rPr>
              <a:t>آري إهموت إمبيك لاؤس إنتي ميتهيت إن أوأوت موى إن أوسيمني إمبي كوزموس أوثوت إينانيف إمبي آإير</a:t>
            </a:r>
            <a:r>
              <a:rPr lang="ar-KW" sz="4400" dirty="0">
                <a:solidFill>
                  <a:srgbClr val="FFC000"/>
                </a:solidFill>
              </a:rPr>
              <a:t>.</a:t>
            </a:r>
            <a:endParaRPr lang="en-US" dirty="0"/>
          </a:p>
        </p:txBody>
      </p:sp>
      <p:sp>
        <p:nvSpPr>
          <p:cNvPr id="3" name="TextBox 2">
            <a:extLst>
              <a:ext uri="{FF2B5EF4-FFF2-40B4-BE49-F238E27FC236}">
                <a16:creationId xmlns:a16="http://schemas.microsoft.com/office/drawing/2014/main" id="{3C04527B-3BB4-BE57-F998-9E91576F64E4}"/>
              </a:ext>
            </a:extLst>
          </p:cNvPr>
          <p:cNvSpPr txBox="1"/>
          <p:nvPr/>
        </p:nvSpPr>
        <p:spPr>
          <a:xfrm>
            <a:off x="0" y="2022545"/>
            <a:ext cx="974947" cy="353943"/>
          </a:xfrm>
          <a:prstGeom prst="rect">
            <a:avLst/>
          </a:prstGeom>
          <a:noFill/>
        </p:spPr>
        <p:txBody>
          <a:bodyPr wrap="none" rtlCol="0">
            <a:spAutoFit/>
          </a:bodyPr>
          <a:lstStyle/>
          <a:p>
            <a:r>
              <a:rPr lang="ar-EG" dirty="0">
                <a:solidFill>
                  <a:srgbClr val="00FF00"/>
                </a:solidFill>
                <a:hlinkClick r:id="rId2" action="ppaction://hlinksldjump">
                  <a:extLst>
                    <a:ext uri="{A12FA001-AC4F-418D-AE19-62706E023703}">
                      <ahyp:hlinkClr xmlns:ahyp="http://schemas.microsoft.com/office/drawing/2018/hyperlinkcolor" val="tx"/>
                    </a:ext>
                  </a:extLst>
                </a:hlinkClick>
              </a:rPr>
              <a:t>أوشية المياه</a:t>
            </a:r>
            <a:endParaRPr lang="ar-EG" dirty="0">
              <a:solidFill>
                <a:srgbClr val="00FF00"/>
              </a:solidFill>
            </a:endParaRPr>
          </a:p>
        </p:txBody>
      </p:sp>
      <p:sp>
        <p:nvSpPr>
          <p:cNvPr id="4" name="TextBox 3">
            <a:extLst>
              <a:ext uri="{FF2B5EF4-FFF2-40B4-BE49-F238E27FC236}">
                <a16:creationId xmlns:a16="http://schemas.microsoft.com/office/drawing/2014/main" id="{7B79C2F1-6A7B-CCD2-21E6-63A8A1D53F8A}"/>
              </a:ext>
            </a:extLst>
          </p:cNvPr>
          <p:cNvSpPr txBox="1"/>
          <p:nvPr/>
        </p:nvSpPr>
        <p:spPr>
          <a:xfrm>
            <a:off x="970901" y="2016590"/>
            <a:ext cx="1149674" cy="353943"/>
          </a:xfrm>
          <a:prstGeom prst="rect">
            <a:avLst/>
          </a:prstGeom>
          <a:noFill/>
        </p:spPr>
        <p:txBody>
          <a:bodyPr wrap="none" rtlCol="0">
            <a:spAutoFit/>
          </a:bodyPr>
          <a:lstStyle/>
          <a:p>
            <a:r>
              <a:rPr lang="ar-EG" dirty="0">
                <a:solidFill>
                  <a:srgbClr val="00FF00"/>
                </a:solidFill>
                <a:hlinkClick r:id="rId3" action="ppaction://hlinksldjump">
                  <a:extLst>
                    <a:ext uri="{A12FA001-AC4F-418D-AE19-62706E023703}">
                      <ahyp:hlinkClr xmlns:ahyp="http://schemas.microsoft.com/office/drawing/2018/hyperlinkcolor" val="tx"/>
                    </a:ext>
                  </a:extLst>
                </a:hlinkClick>
              </a:rPr>
              <a:t>أوشية الزروع</a:t>
            </a:r>
            <a:endParaRPr lang="ar-EG" dirty="0">
              <a:solidFill>
                <a:srgbClr val="00FF00"/>
              </a:solidFill>
            </a:endParaRPr>
          </a:p>
        </p:txBody>
      </p:sp>
      <p:sp>
        <p:nvSpPr>
          <p:cNvPr id="5" name="TextBox 4">
            <a:extLst>
              <a:ext uri="{FF2B5EF4-FFF2-40B4-BE49-F238E27FC236}">
                <a16:creationId xmlns:a16="http://schemas.microsoft.com/office/drawing/2014/main" id="{133CE4D0-14C1-170C-52B4-756564319933}"/>
              </a:ext>
            </a:extLst>
          </p:cNvPr>
          <p:cNvSpPr txBox="1"/>
          <p:nvPr/>
        </p:nvSpPr>
        <p:spPr>
          <a:xfrm>
            <a:off x="2120575" y="2022544"/>
            <a:ext cx="1665841" cy="353943"/>
          </a:xfrm>
          <a:prstGeom prst="rect">
            <a:avLst/>
          </a:prstGeom>
          <a:noFill/>
        </p:spPr>
        <p:txBody>
          <a:bodyPr wrap="none" rtlCol="0">
            <a:spAutoFit/>
          </a:bodyPr>
          <a:lstStyle/>
          <a:p>
            <a:r>
              <a:rPr lang="ar-EG" dirty="0">
                <a:solidFill>
                  <a:srgbClr val="00FF00"/>
                </a:solidFill>
                <a:hlinkClick r:id="rId4" action="ppaction://hlinksldjump">
                  <a:extLst>
                    <a:ext uri="{A12FA001-AC4F-418D-AE19-62706E023703}">
                      <ahyp:hlinkClr xmlns:ahyp="http://schemas.microsoft.com/office/drawing/2018/hyperlinkcolor" val="tx"/>
                    </a:ext>
                  </a:extLst>
                </a:hlinkClick>
              </a:rPr>
              <a:t>أوشية الاهوية والثمار</a:t>
            </a:r>
            <a:endParaRPr lang="ar-EG" dirty="0">
              <a:solidFill>
                <a:srgbClr val="00FF00"/>
              </a:solidFill>
            </a:endParaRPr>
          </a:p>
        </p:txBody>
      </p:sp>
    </p:spTree>
    <p:extLst>
      <p:ext uri="{BB962C8B-B14F-4D97-AF65-F5344CB8AC3E}">
        <p14:creationId xmlns:p14="http://schemas.microsoft.com/office/powerpoint/2010/main" val="4121879076"/>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r>
              <a:rPr lang="ar-SA" sz="4400" b="1" dirty="0">
                <a:solidFill>
                  <a:srgbClr val="FFFF00"/>
                </a:solidFill>
                <a:cs typeface="Khalid Art bold" pitchFamily="2" charset="-78"/>
              </a:rPr>
              <a:t> </a:t>
            </a:r>
            <a:r>
              <a:rPr lang="ar-SA" sz="4400" b="1" u="sng" dirty="0">
                <a:solidFill>
                  <a:srgbClr val="FFFF00"/>
                </a:solidFill>
                <a:cs typeface="Khalid Art bold" pitchFamily="2" charset="-78"/>
              </a:rPr>
              <a:t>يقول الكاهن</a:t>
            </a:r>
            <a:endParaRPr lang="ar-EG" sz="4400" b="1" dirty="0">
              <a:solidFill>
                <a:srgbClr val="FFFF00"/>
              </a:solidFill>
              <a:cs typeface="Khalid Art bold" pitchFamily="2" charset="-78"/>
            </a:endParaRPr>
          </a:p>
          <a:p>
            <a:r>
              <a:rPr lang="ar-EG" sz="4400" b="1" dirty="0">
                <a:solidFill>
                  <a:srgbClr val="FFFF00"/>
                </a:solidFill>
                <a:cs typeface="Khalid Art bold" pitchFamily="2" charset="-78"/>
              </a:rPr>
              <a:t>تفضل يارب مياه النهر فى هذه السنة باركها</a:t>
            </a:r>
          </a:p>
        </p:txBody>
      </p:sp>
      <p:sp>
        <p:nvSpPr>
          <p:cNvPr id="2" name="Text Placeholder 1">
            <a:extLst>
              <a:ext uri="{FF2B5EF4-FFF2-40B4-BE49-F238E27FC236}">
                <a16:creationId xmlns:a16="http://schemas.microsoft.com/office/drawing/2014/main" id="{FF060392-9799-A6FE-97DE-6458A59F016F}"/>
              </a:ext>
            </a:extLst>
          </p:cNvPr>
          <p:cNvSpPr>
            <a:spLocks noGrp="1"/>
          </p:cNvSpPr>
          <p:nvPr>
            <p:ph type="body" sz="quarter" idx="11"/>
          </p:nvPr>
        </p:nvSpPr>
        <p:spPr/>
        <p:txBody>
          <a:bodyPr/>
          <a:lstStyle/>
          <a:p>
            <a:r>
              <a:rPr lang="ar-EG" dirty="0"/>
              <a:t>آري كاطاكسين إبشويس ني موؤو إنتي إفياروإتخين طاي رومبي ثاي إزمو إيروؤو.</a:t>
            </a:r>
          </a:p>
        </p:txBody>
      </p:sp>
    </p:spTree>
    <p:extLst>
      <p:ext uri="{BB962C8B-B14F-4D97-AF65-F5344CB8AC3E}">
        <p14:creationId xmlns:p14="http://schemas.microsoft.com/office/powerpoint/2010/main" val="169833044"/>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normAutofit lnSpcReduction="10000"/>
          </a:bodyPr>
          <a:lstStyle/>
          <a:p>
            <a:pPr algn="ctr">
              <a:spcAft>
                <a:spcPts val="1200"/>
              </a:spcAft>
            </a:pPr>
            <a:r>
              <a:rPr lang="ar-EG" sz="3600" b="1" u="sng" dirty="0">
                <a:solidFill>
                  <a:schemeClr val="bg1"/>
                </a:solidFill>
                <a:cs typeface="Khalid Art bold" pitchFamily="2" charset="-78"/>
              </a:rPr>
              <a:t>يقول الشماس</a:t>
            </a:r>
          </a:p>
          <a:p>
            <a:pPr algn="ctr"/>
            <a:r>
              <a:rPr lang="ar-EG" sz="4400" b="1" dirty="0">
                <a:solidFill>
                  <a:schemeClr val="bg1"/>
                </a:solidFill>
                <a:cs typeface="Khalid Art bold" pitchFamily="2" charset="-78"/>
              </a:rPr>
              <a:t>اطلبوا عن صعود مياه الانهار في هذه السنـة لكي يباركهـا المسيـــح الهنـا ويصعدهـــا كمقــدارها ويفـــرح وجـــه الأرض  ويعولنا نحن البشر ويعطي النجاة للدول ويغفـر لنا خطايانا.</a:t>
            </a:r>
          </a:p>
        </p:txBody>
      </p:sp>
    </p:spTree>
    <p:extLst>
      <p:ext uri="{BB962C8B-B14F-4D97-AF65-F5344CB8AC3E}">
        <p14:creationId xmlns:p14="http://schemas.microsoft.com/office/powerpoint/2010/main" val="4153082116"/>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 ( يارب ارحم)3</a:t>
            </a:r>
          </a:p>
        </p:txBody>
      </p:sp>
      <p:sp>
        <p:nvSpPr>
          <p:cNvPr id="2" name="TextBox 1">
            <a:extLst>
              <a:ext uri="{FF2B5EF4-FFF2-40B4-BE49-F238E27FC236}">
                <a16:creationId xmlns:a16="http://schemas.microsoft.com/office/drawing/2014/main" id="{EBEA1146-D073-2CB2-5E85-0AB6795DDD8A}"/>
              </a:ext>
            </a:extLst>
          </p:cNvPr>
          <p:cNvSpPr txBox="1"/>
          <p:nvPr/>
        </p:nvSpPr>
        <p:spPr>
          <a:xfrm>
            <a:off x="-1094" y="2081048"/>
            <a:ext cx="138846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اصعدها كمقدارها </a:t>
            </a:r>
            <a:endParaRPr lang="en-US" sz="1400" dirty="0">
              <a:solidFill>
                <a:srgbClr val="00FF00"/>
              </a:solidFill>
            </a:endParaRPr>
          </a:p>
        </p:txBody>
      </p:sp>
    </p:spTree>
    <p:extLst>
      <p:ext uri="{BB962C8B-B14F-4D97-AF65-F5344CB8AC3E}">
        <p14:creationId xmlns:p14="http://schemas.microsoft.com/office/powerpoint/2010/main" val="907885497"/>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ABBCF437-7BFB-5EE5-3488-F313F26BB9BE}"/>
              </a:ext>
            </a:extLst>
          </p:cNvPr>
          <p:cNvSpPr txBox="1">
            <a:spLocks noChangeArrowheads="1"/>
          </p:cNvSpPr>
          <p:nvPr/>
        </p:nvSpPr>
        <p:spPr bwMode="auto">
          <a:xfrm>
            <a:off x="6048008" y="0"/>
            <a:ext cx="2521684"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الكاهن</a:t>
            </a:r>
          </a:p>
        </p:txBody>
      </p:sp>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endParaRPr lang="ar-EG" sz="4400" b="1" dirty="0">
              <a:solidFill>
                <a:srgbClr val="FFFF00"/>
              </a:solidFill>
              <a:cs typeface="Khalid Art bold" pitchFamily="2" charset="-78"/>
            </a:endParaRPr>
          </a:p>
          <a:p>
            <a:r>
              <a:rPr lang="ar-EG" sz="4400" b="1" dirty="0">
                <a:solidFill>
                  <a:srgbClr val="FFFF00"/>
                </a:solidFill>
                <a:cs typeface="Khalid Art bold" pitchFamily="2" charset="-78"/>
              </a:rPr>
              <a:t> تفضل يارب الزروع والعشب ونبات الحقل</a:t>
            </a:r>
            <a:br>
              <a:rPr lang="ar-EG" sz="4400" b="1" dirty="0">
                <a:solidFill>
                  <a:srgbClr val="FFFF00"/>
                </a:solidFill>
                <a:cs typeface="Khalid Art bold" pitchFamily="2" charset="-78"/>
              </a:rPr>
            </a:br>
            <a:r>
              <a:rPr lang="ar-EG" sz="4400" b="1" dirty="0">
                <a:solidFill>
                  <a:srgbClr val="FFFF00"/>
                </a:solidFill>
                <a:cs typeface="Khalid Art bold" pitchFamily="2" charset="-78"/>
              </a:rPr>
              <a:t>في هذه السنه باركها. </a:t>
            </a:r>
          </a:p>
        </p:txBody>
      </p:sp>
    </p:spTree>
    <p:extLst>
      <p:ext uri="{BB962C8B-B14F-4D97-AF65-F5344CB8AC3E}">
        <p14:creationId xmlns:p14="http://schemas.microsoft.com/office/powerpoint/2010/main" val="2182278612"/>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normAutofit/>
          </a:bodyPr>
          <a:lstStyle/>
          <a:p>
            <a:pPr algn="ctr">
              <a:spcBef>
                <a:spcPts val="0"/>
              </a:spcBef>
              <a:spcAft>
                <a:spcPts val="1200"/>
              </a:spcAft>
            </a:pPr>
            <a:r>
              <a:rPr lang="ar-EG" sz="3600" b="1" u="sng" dirty="0">
                <a:solidFill>
                  <a:schemeClr val="bg1"/>
                </a:solidFill>
                <a:cs typeface="Khalid Art bold" pitchFamily="2" charset="-78"/>
              </a:rPr>
              <a:t>يقول الشماس</a:t>
            </a:r>
          </a:p>
          <a:p>
            <a:pPr algn="ctr"/>
            <a:r>
              <a:rPr lang="ar-EG" sz="3600" b="1" dirty="0">
                <a:solidFill>
                  <a:schemeClr val="bg1"/>
                </a:solidFill>
                <a:cs typeface="Khalid Art bold" pitchFamily="2" charset="-78"/>
              </a:rPr>
              <a:t> اطلبوا عن الزروع والعشـــب ونبات الحقل في هذه السنــــة لكي يباركها الهنا لتنمو وتكثر الي ان تكمل بثمرة عظيمـــــة ويتحنن علي جبلتــــــه التــي صنعتهـــا يــداه ويغفــــر لنــا خطايانا.</a:t>
            </a:r>
          </a:p>
        </p:txBody>
      </p:sp>
    </p:spTree>
    <p:extLst>
      <p:ext uri="{BB962C8B-B14F-4D97-AF65-F5344CB8AC3E}">
        <p14:creationId xmlns:p14="http://schemas.microsoft.com/office/powerpoint/2010/main" val="176801995"/>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
        <p:nvSpPr>
          <p:cNvPr id="6" name="TextBox 5">
            <a:extLst>
              <a:ext uri="{FF2B5EF4-FFF2-40B4-BE49-F238E27FC236}">
                <a16:creationId xmlns:a16="http://schemas.microsoft.com/office/drawing/2014/main" id="{F153C744-19C9-6337-B29F-BCF4854B5684}"/>
              </a:ext>
            </a:extLst>
          </p:cNvPr>
          <p:cNvSpPr txBox="1"/>
          <p:nvPr/>
        </p:nvSpPr>
        <p:spPr>
          <a:xfrm>
            <a:off x="-1094" y="2081048"/>
            <a:ext cx="138846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اصعدها كمقدارها </a:t>
            </a:r>
            <a:endParaRPr lang="en-US" sz="1400" dirty="0">
              <a:solidFill>
                <a:srgbClr val="00FF00"/>
              </a:solidFill>
            </a:endParaRPr>
          </a:p>
        </p:txBody>
      </p:sp>
    </p:spTree>
    <p:extLst>
      <p:ext uri="{BB962C8B-B14F-4D97-AF65-F5344CB8AC3E}">
        <p14:creationId xmlns:p14="http://schemas.microsoft.com/office/powerpoint/2010/main" val="233433188"/>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ABBCF437-7BFB-5EE5-3488-F313F26BB9BE}"/>
              </a:ext>
            </a:extLst>
          </p:cNvPr>
          <p:cNvSpPr txBox="1">
            <a:spLocks noChangeArrowheads="1"/>
          </p:cNvSpPr>
          <p:nvPr/>
        </p:nvSpPr>
        <p:spPr bwMode="auto">
          <a:xfrm>
            <a:off x="6048008" y="0"/>
            <a:ext cx="2521684"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FF00"/>
                </a:solidFill>
                <a:cs typeface="Khalid Art bold" pitchFamily="2" charset="-78"/>
              </a:rPr>
              <a:t> </a:t>
            </a:r>
            <a:r>
              <a:rPr lang="ar-SA" sz="4000" b="1" dirty="0">
                <a:solidFill>
                  <a:srgbClr val="FFFF00"/>
                </a:solidFill>
                <a:cs typeface="Khalid Art bold" pitchFamily="2" charset="-78"/>
              </a:rPr>
              <a:t> </a:t>
            </a:r>
            <a:r>
              <a:rPr lang="ar-SA" sz="4000" b="1" u="sng" dirty="0">
                <a:solidFill>
                  <a:srgbClr val="FFFF00"/>
                </a:solidFill>
                <a:cs typeface="Khalid Art bold" pitchFamily="2" charset="-78"/>
              </a:rPr>
              <a:t>يقول الكاهن</a:t>
            </a:r>
          </a:p>
        </p:txBody>
      </p:sp>
      <p:sp>
        <p:nvSpPr>
          <p:cNvPr id="6" name="Text Placeholder 5">
            <a:extLst>
              <a:ext uri="{FF2B5EF4-FFF2-40B4-BE49-F238E27FC236}">
                <a16:creationId xmlns:a16="http://schemas.microsoft.com/office/drawing/2014/main" id="{E00FAF29-1E51-F025-E7A0-BF7DF6DAAF2E}"/>
              </a:ext>
            </a:extLst>
          </p:cNvPr>
          <p:cNvSpPr>
            <a:spLocks noGrp="1"/>
          </p:cNvSpPr>
          <p:nvPr>
            <p:ph type="body" sz="quarter" idx="10"/>
          </p:nvPr>
        </p:nvSpPr>
        <p:spPr/>
        <p:txBody>
          <a:bodyPr/>
          <a:lstStyle/>
          <a:p>
            <a:endParaRPr lang="ar-EG" sz="4400" b="1" dirty="0">
              <a:solidFill>
                <a:srgbClr val="FFFF00"/>
              </a:solidFill>
              <a:cs typeface="Khalid Art bold" pitchFamily="2" charset="-78"/>
            </a:endParaRPr>
          </a:p>
          <a:p>
            <a:r>
              <a:rPr lang="ar-EG" sz="4400" b="1" dirty="0">
                <a:solidFill>
                  <a:srgbClr val="FFFF00"/>
                </a:solidFill>
                <a:cs typeface="Khalid Art bold" pitchFamily="2" charset="-78"/>
              </a:rPr>
              <a:t> تفضل يارب اهوية السماء وثمرات الارض في هذه السنة باركها. </a:t>
            </a:r>
          </a:p>
        </p:txBody>
      </p:sp>
    </p:spTree>
    <p:extLst>
      <p:ext uri="{BB962C8B-B14F-4D97-AF65-F5344CB8AC3E}">
        <p14:creationId xmlns:p14="http://schemas.microsoft.com/office/powerpoint/2010/main" val="388217351"/>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8D1EB05-818E-488E-52D5-5265D033739A}"/>
              </a:ext>
            </a:extLst>
          </p:cNvPr>
          <p:cNvSpPr>
            <a:spLocks noGrp="1"/>
          </p:cNvSpPr>
          <p:nvPr>
            <p:ph type="body" sz="quarter" idx="10"/>
          </p:nvPr>
        </p:nvSpPr>
        <p:spPr/>
        <p:txBody>
          <a:bodyPr>
            <a:normAutofit/>
          </a:bodyPr>
          <a:lstStyle/>
          <a:p>
            <a:pPr algn="ctr"/>
            <a:r>
              <a:rPr lang="ar-EG" sz="3600" b="1" u="sng" dirty="0">
                <a:solidFill>
                  <a:schemeClr val="bg1"/>
                </a:solidFill>
                <a:cs typeface="Khalid Art bold" pitchFamily="2" charset="-78"/>
              </a:rPr>
              <a:t>يقول الشماس</a:t>
            </a:r>
          </a:p>
          <a:p>
            <a:pPr algn="ctr"/>
            <a:r>
              <a:rPr lang="ar-EG" sz="3600" b="1" dirty="0">
                <a:solidFill>
                  <a:schemeClr val="bg1"/>
                </a:solidFill>
                <a:cs typeface="Khalid Art bold" pitchFamily="2" charset="-78"/>
              </a:rPr>
              <a:t>أطلبوا عن أهوية السماء وثمرات الأرض والشجر والكروم وكل شجرة مثمرة في كل المسكونة لكي يباركها المسيح إلهنا ويكملها سالمة بغير آفة ويغفر لنا خطايانا.</a:t>
            </a:r>
          </a:p>
        </p:txBody>
      </p:sp>
    </p:spTree>
    <p:extLst>
      <p:ext uri="{BB962C8B-B14F-4D97-AF65-F5344CB8AC3E}">
        <p14:creationId xmlns:p14="http://schemas.microsoft.com/office/powerpoint/2010/main" val="188765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lstStyle/>
          <a:p>
            <a:r>
              <a:rPr lang="ar-EG" dirty="0"/>
              <a:t>ذوكصاصي أوثيوس إيمون ,قدوس قدوس . فصل من بشارة معلمنا يوحنا البشير بركاته على جميعنا آمين </a:t>
            </a:r>
            <a:endParaRPr lang="en-US" dirty="0"/>
          </a:p>
        </p:txBody>
      </p:sp>
    </p:spTree>
    <p:extLst>
      <p:ext uri="{BB962C8B-B14F-4D97-AF65-F5344CB8AC3E}">
        <p14:creationId xmlns:p14="http://schemas.microsoft.com/office/powerpoint/2010/main" val="851962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EG" dirty="0"/>
              <a:t>إبشويس ناي نان الليلويا . خين إفران إم فيوت نيم إبشيري نيم بي إبنفما إثؤواب أونوتي إن أوأوت أمين . تسبحة الساعة التاسعة من النهار المبارك، أقدمها للمسيح ملكي وإلهي، وأرجوه أن يغفر لي خطاياي.</a:t>
            </a:r>
          </a:p>
        </p:txBody>
      </p:sp>
    </p:spTree>
    <p:extLst>
      <p:ext uri="{BB962C8B-B14F-4D97-AF65-F5344CB8AC3E}">
        <p14:creationId xmlns:p14="http://schemas.microsoft.com/office/powerpoint/2010/main" val="1203031646"/>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 (٣)</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 (٣)</a:t>
            </a:r>
          </a:p>
        </p:txBody>
      </p:sp>
      <p:sp>
        <p:nvSpPr>
          <p:cNvPr id="3" name="Text Box 3">
            <a:extLst>
              <a:ext uri="{FF2B5EF4-FFF2-40B4-BE49-F238E27FC236}">
                <a16:creationId xmlns:a16="http://schemas.microsoft.com/office/drawing/2014/main" id="{0B6CD690-35CC-7517-A9AA-45AC968FD7DE}"/>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757327432"/>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049AB14-4421-DB31-698B-7E91DFF61293}"/>
              </a:ext>
            </a:extLst>
          </p:cNvPr>
          <p:cNvSpPr>
            <a:spLocks noGrp="1"/>
          </p:cNvSpPr>
          <p:nvPr>
            <p:ph type="body" sz="quarter" idx="10"/>
          </p:nvPr>
        </p:nvSpPr>
        <p:spPr/>
        <p:txBody>
          <a:bodyPr/>
          <a:lstStyle/>
          <a:p>
            <a:r>
              <a:rPr lang="ar-EG" dirty="0"/>
              <a:t>اصعدها كمقدارها كنعمتك. فرح وجه الأرض ليروا حرثها ولتكثر اثمارهـا اعدهـا للـزرع والحصاد ودبر حياتنا كما يليق بارك اكليل السنة بصلاحـك من اجل فقراء شعبـــك مـن اجل</a:t>
            </a:r>
            <a:r>
              <a:rPr lang="ar-EG" sz="4400" b="1" dirty="0">
                <a:solidFill>
                  <a:srgbClr val="FFFF00"/>
                </a:solidFill>
                <a:cs typeface="Khalid Art bold" pitchFamily="2" charset="-78"/>
              </a:rPr>
              <a:t> الفقير والارملة واليتيم والغريـــب </a:t>
            </a:r>
            <a:endParaRPr lang="ar-EG" dirty="0"/>
          </a:p>
        </p:txBody>
      </p:sp>
    </p:spTree>
    <p:extLst>
      <p:ext uri="{BB962C8B-B14F-4D97-AF65-F5344CB8AC3E}">
        <p14:creationId xmlns:p14="http://schemas.microsoft.com/office/powerpoint/2010/main" val="222097024"/>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1A8F934-0DDB-C58A-CC71-C19A31888FF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والضيــف ومـن اجلنا نحـن الذيـن نرجـــوك ونطلب اسمك القدوس, لان اعين الكل تترجاك لانك انت الذي تعطيهم طعامهم في حين حسن. اصنع معنا </a:t>
            </a:r>
          </a:p>
        </p:txBody>
      </p:sp>
    </p:spTree>
    <p:extLst>
      <p:ext uri="{BB962C8B-B14F-4D97-AF65-F5344CB8AC3E}">
        <p14:creationId xmlns:p14="http://schemas.microsoft.com/office/powerpoint/2010/main" val="2793556762"/>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0A8895-AD31-82EE-E4CE-B8B0ACEA4167}"/>
              </a:ext>
            </a:extLst>
          </p:cNvPr>
          <p:cNvSpPr>
            <a:spLocks noGrp="1"/>
          </p:cNvSpPr>
          <p:nvPr>
            <p:ph type="body" sz="quarter" idx="10"/>
          </p:nvPr>
        </p:nvSpPr>
        <p:spPr/>
        <p:txBody>
          <a:bodyPr>
            <a:normAutofit/>
          </a:bodyPr>
          <a:lstStyle/>
          <a:p>
            <a:pPr algn="ctr"/>
            <a:endParaRPr lang="ar-EG" sz="4400" b="1" dirty="0">
              <a:solidFill>
                <a:srgbClr val="FFFF00"/>
              </a:solidFill>
              <a:cs typeface="Khalid Art bold" pitchFamily="2" charset="-78"/>
            </a:endParaRPr>
          </a:p>
          <a:p>
            <a:pPr algn="ctr"/>
            <a:r>
              <a:rPr lang="ar-EG" sz="4400" b="1" dirty="0">
                <a:solidFill>
                  <a:srgbClr val="FFFF00"/>
                </a:solidFill>
                <a:cs typeface="Khalid Art bold" pitchFamily="2" charset="-78"/>
              </a:rPr>
              <a:t>حسب صلاحك يا معطينا طعاماً لكل ذي جسد. املأ قلوبنا فرحاً ونعيمــاً لكي نحن ايضاً اذ يكون لنا الكفاف في كل شيء كل حين نــزداد في كــل عمل صالح.</a:t>
            </a:r>
          </a:p>
          <a:p>
            <a:pPr algn="ctr"/>
            <a:endParaRPr lang="ar-EG" sz="4400" b="1" dirty="0">
              <a:solidFill>
                <a:srgbClr val="FFFF00"/>
              </a:solidFill>
              <a:cs typeface="Khalid Art bold" pitchFamily="2" charset="-78"/>
            </a:endParaRPr>
          </a:p>
        </p:txBody>
      </p:sp>
    </p:spTree>
    <p:extLst>
      <p:ext uri="{BB962C8B-B14F-4D97-AF65-F5344CB8AC3E}">
        <p14:creationId xmlns:p14="http://schemas.microsoft.com/office/powerpoint/2010/main" val="342665690"/>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5CB8CB0-CCAC-F492-B60B-6BC051B8365E}"/>
              </a:ext>
            </a:extLst>
          </p:cNvPr>
          <p:cNvSpPr>
            <a:spLocks noGrp="1"/>
          </p:cNvSpPr>
          <p:nvPr>
            <p:ph type="body" sz="quarter" idx="10"/>
          </p:nvPr>
        </p:nvSpPr>
        <p:spPr/>
        <p:txBody>
          <a:bodyPr/>
          <a:lstStyle/>
          <a:p>
            <a:pPr algn="ctr"/>
            <a:r>
              <a:rPr lang="ar-EG" sz="4400" b="1" u="sng" dirty="0">
                <a:solidFill>
                  <a:srgbClr val="FFFF00"/>
                </a:solidFill>
                <a:cs typeface="Khalid Art bold" pitchFamily="2" charset="-78"/>
              </a:rPr>
              <a:t> يقول الشعب</a:t>
            </a:r>
          </a:p>
          <a:p>
            <a:pPr algn="ctr"/>
            <a:r>
              <a:rPr lang="ar-EG" sz="7200" b="1" dirty="0">
                <a:solidFill>
                  <a:srgbClr val="FFFF00"/>
                </a:solidFill>
                <a:cs typeface="Khalid Art bold" pitchFamily="2" charset="-78"/>
              </a:rPr>
              <a:t>يارب ارحم</a:t>
            </a:r>
          </a:p>
        </p:txBody>
      </p:sp>
      <p:sp>
        <p:nvSpPr>
          <p:cNvPr id="2" name="TextBox 1">
            <a:extLst>
              <a:ext uri="{FF2B5EF4-FFF2-40B4-BE49-F238E27FC236}">
                <a16:creationId xmlns:a16="http://schemas.microsoft.com/office/drawing/2014/main" id="{CA393FB4-DE4A-A1BA-8018-FB0FB36762DE}"/>
              </a:ext>
            </a:extLst>
          </p:cNvPr>
          <p:cNvSpPr txBox="1"/>
          <p:nvPr/>
        </p:nvSpPr>
        <p:spPr>
          <a:xfrm>
            <a:off x="-1094" y="2081048"/>
            <a:ext cx="1388460" cy="307777"/>
          </a:xfrm>
          <a:prstGeom prst="rect">
            <a:avLst/>
          </a:prstGeom>
          <a:noFill/>
        </p:spPr>
        <p:txBody>
          <a:bodyPr wrap="square">
            <a:spAutoFit/>
          </a:bodyPr>
          <a:lstStyle/>
          <a:p>
            <a:r>
              <a:rPr lang="ar-EG" sz="1400" dirty="0">
                <a:solidFill>
                  <a:srgbClr val="00FF00"/>
                </a:solidFill>
                <a:hlinkClick r:id="rId2" action="ppaction://hlinksldjump">
                  <a:extLst>
                    <a:ext uri="{A12FA001-AC4F-418D-AE19-62706E023703}">
                      <ahyp:hlinkClr xmlns:ahyp="http://schemas.microsoft.com/office/drawing/2018/hyperlinkcolor" val="tx"/>
                    </a:ext>
                  </a:extLst>
                </a:hlinkClick>
              </a:rPr>
              <a:t>شفاء للمرضى</a:t>
            </a:r>
            <a:endParaRPr lang="en-US" sz="1400" dirty="0">
              <a:solidFill>
                <a:srgbClr val="00FF00"/>
              </a:solidFill>
            </a:endParaRPr>
          </a:p>
        </p:txBody>
      </p:sp>
    </p:spTree>
    <p:extLst>
      <p:ext uri="{BB962C8B-B14F-4D97-AF65-F5344CB8AC3E}">
        <p14:creationId xmlns:p14="http://schemas.microsoft.com/office/powerpoint/2010/main" val="2178149380"/>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شفاء للمرضى . راحة للمعوزين</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688925316"/>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اطلاقا للذين فى السبى .قبولا للايتام.</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306366987"/>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مساعدة للأرامل . المتضايقون أشبعهم بالخيرات.</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3492239254"/>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الساقطون أقمهم . والقيام ثبتهم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730312150"/>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الراقدون اذكرهم . والمعترفون اقبل إليك اعترافهم .</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26076673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3372187188"/>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الخطاة اللذين تابوا عدهم مع مؤمنيك ومؤمنوك عدهم مع شهدائك</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4116399274"/>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اللذين ههنا اجعلهم متشبهين بملائكتك</a:t>
            </a:r>
          </a:p>
          <a:p>
            <a:pPr algn="ctr"/>
            <a:r>
              <a:rPr lang="ar-EG" sz="4400" b="1" dirty="0">
                <a:solidFill>
                  <a:schemeClr val="bg1"/>
                </a:solidFill>
                <a:cs typeface="Khalid Art bold" pitchFamily="2" charset="-78"/>
              </a:rPr>
              <a:t>(يارب أرحم / كرياليسون)</a:t>
            </a:r>
          </a:p>
        </p:txBody>
      </p:sp>
    </p:spTree>
    <p:extLst>
      <p:ext uri="{BB962C8B-B14F-4D97-AF65-F5344CB8AC3E}">
        <p14:creationId xmlns:p14="http://schemas.microsoft.com/office/powerpoint/2010/main" val="2469830387"/>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31A80A-B53B-F46A-899C-D5354A628A28}"/>
              </a:ext>
            </a:extLst>
          </p:cNvPr>
          <p:cNvSpPr>
            <a:spLocks noGrp="1"/>
          </p:cNvSpPr>
          <p:nvPr>
            <p:ph type="body" sz="quarter" idx="10"/>
          </p:nvPr>
        </p:nvSpPr>
        <p:spPr/>
        <p:txBody>
          <a:bodyPr/>
          <a:lstStyle/>
          <a:p>
            <a:pPr algn="ctr"/>
            <a:r>
              <a:rPr lang="ar-EG" sz="4400" b="1" dirty="0">
                <a:solidFill>
                  <a:srgbClr val="FFFF00"/>
                </a:solidFill>
                <a:cs typeface="Khalid Art bold" pitchFamily="2" charset="-78"/>
              </a:rPr>
              <a:t>ونحن ايضاً المدعوين بنعمتك الى خدمتك ونحن غير مستحقين اقبلنا إليك </a:t>
            </a:r>
          </a:p>
        </p:txBody>
      </p:sp>
    </p:spTree>
    <p:extLst>
      <p:ext uri="{BB962C8B-B14F-4D97-AF65-F5344CB8AC3E}">
        <p14:creationId xmlns:p14="http://schemas.microsoft.com/office/powerpoint/2010/main" val="3806403113"/>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5FD31E5-CFB1-6C29-E33C-F806FE4A0C63}"/>
              </a:ext>
            </a:extLst>
          </p:cNvPr>
          <p:cNvSpPr>
            <a:spLocks noGrp="1"/>
          </p:cNvSpPr>
          <p:nvPr>
            <p:ph type="body" sz="quarter" idx="10"/>
          </p:nvPr>
        </p:nvSpPr>
        <p:spPr/>
        <p:txBody>
          <a:bodyPr/>
          <a:lstStyle/>
          <a:p>
            <a:r>
              <a:rPr lang="ar-EG" dirty="0"/>
              <a:t>كرياليسون  كرياليسون  كرياليسون</a:t>
            </a:r>
          </a:p>
        </p:txBody>
      </p:sp>
      <p:sp>
        <p:nvSpPr>
          <p:cNvPr id="6" name="Text Placeholder 5">
            <a:extLst>
              <a:ext uri="{FF2B5EF4-FFF2-40B4-BE49-F238E27FC236}">
                <a16:creationId xmlns:a16="http://schemas.microsoft.com/office/drawing/2014/main" id="{4B01D1B7-25B7-BB35-2237-A769E739E117}"/>
              </a:ext>
            </a:extLst>
          </p:cNvPr>
          <p:cNvSpPr>
            <a:spLocks noGrp="1"/>
          </p:cNvSpPr>
          <p:nvPr>
            <p:ph type="body" sz="quarter" idx="11"/>
          </p:nvPr>
        </p:nvSpPr>
        <p:spPr/>
        <p:txBody>
          <a:bodyPr/>
          <a:lstStyle/>
          <a:p>
            <a:pPr algn="ctr"/>
            <a:r>
              <a:rPr lang="ar-EG" sz="4400" b="1" dirty="0">
                <a:solidFill>
                  <a:srgbClr val="FFFF00"/>
                </a:solidFill>
                <a:cs typeface="Khalid Art bold" pitchFamily="2" charset="-78"/>
              </a:rPr>
              <a:t>يارب أرحم  يارب أرحم  يارب أرحم</a:t>
            </a:r>
          </a:p>
        </p:txBody>
      </p:sp>
    </p:spTree>
    <p:extLst>
      <p:ext uri="{BB962C8B-B14F-4D97-AF65-F5344CB8AC3E}">
        <p14:creationId xmlns:p14="http://schemas.microsoft.com/office/powerpoint/2010/main" val="4175271026"/>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24501AE-7727-A830-E89C-EC27C76EB62B}"/>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بقول الاب الكاهن : </a:t>
            </a:r>
            <a:br>
              <a:rPr lang="ar-EG" altLang="en-US" sz="4400" b="1" dirty="0">
                <a:solidFill>
                  <a:srgbClr val="FFFF00"/>
                </a:solidFill>
                <a:cs typeface="Khalid Art bold" pitchFamily="2" charset="-78"/>
              </a:rPr>
            </a:br>
            <a:r>
              <a:rPr lang="ar-KW" altLang="en-US" sz="4400" b="1" dirty="0">
                <a:solidFill>
                  <a:srgbClr val="FFFF00"/>
                </a:solidFill>
                <a:cs typeface="Khalid Art bold" pitchFamily="2" charset="-78"/>
              </a:rPr>
              <a:t>أذكر يارب الذين قدموا لك هذه القرابين </a:t>
            </a:r>
            <a:br>
              <a:rPr lang="ar-EG" altLang="en-US" sz="4400" b="1" dirty="0">
                <a:solidFill>
                  <a:srgbClr val="FFFF00"/>
                </a:solidFill>
                <a:cs typeface="Khalid Art bold" pitchFamily="2" charset="-78"/>
              </a:rPr>
            </a:br>
            <a:r>
              <a:rPr lang="ar-SA" altLang="en-US" sz="4400" b="1" dirty="0">
                <a:solidFill>
                  <a:srgbClr val="FFFF00"/>
                </a:solidFill>
                <a:cs typeface="Khalid Art bold" pitchFamily="2" charset="-78"/>
              </a:rPr>
              <a:t>والذين قدمت عنهم</a:t>
            </a:r>
            <a:endParaRPr lang="en-US" altLang="en-US" sz="4400" b="1" dirty="0">
              <a:solidFill>
                <a:srgbClr val="FFFF00"/>
              </a:solidFill>
            </a:endParaRPr>
          </a:p>
        </p:txBody>
      </p:sp>
      <p:sp>
        <p:nvSpPr>
          <p:cNvPr id="2" name="TextBox 1">
            <a:extLst>
              <a:ext uri="{FF2B5EF4-FFF2-40B4-BE49-F238E27FC236}">
                <a16:creationId xmlns:a16="http://schemas.microsoft.com/office/drawing/2014/main" id="{361CE378-7714-4EE7-B03C-6B450DD8B0CE}"/>
              </a:ext>
            </a:extLst>
          </p:cNvPr>
          <p:cNvSpPr txBox="1"/>
          <p:nvPr/>
        </p:nvSpPr>
        <p:spPr>
          <a:xfrm>
            <a:off x="0" y="2081048"/>
            <a:ext cx="3241964" cy="307777"/>
          </a:xfrm>
          <a:prstGeom prst="rect">
            <a:avLst/>
          </a:prstGeom>
          <a:noFill/>
        </p:spPr>
        <p:txBody>
          <a:bodyPr wrap="square">
            <a:spAutoFit/>
          </a:bodyPr>
          <a:lstStyle/>
          <a:p>
            <a:r>
              <a:rPr lang="ar-EG" altLang="en-US" sz="1400" dirty="0">
                <a:solidFill>
                  <a:srgbClr val="00FF00"/>
                </a:solidFill>
                <a:hlinkClick r:id="rId2" action="ppaction://hlinksldjump">
                  <a:extLst>
                    <a:ext uri="{A12FA001-AC4F-418D-AE19-62706E023703}">
                      <ahyp:hlinkClr xmlns:ahyp="http://schemas.microsoft.com/office/drawing/2018/hyperlinkcolor" val="tx"/>
                    </a:ext>
                  </a:extLst>
                </a:hlinkClick>
              </a:rPr>
              <a:t>اذكر يارب خلاص هذا الموضع (غريغورى)</a:t>
            </a:r>
            <a:endParaRPr lang="en-US" sz="1400" dirty="0">
              <a:solidFill>
                <a:srgbClr val="00FF00"/>
              </a:solidFill>
            </a:endParaRPr>
          </a:p>
        </p:txBody>
      </p:sp>
    </p:spTree>
    <p:extLst>
      <p:ext uri="{BB962C8B-B14F-4D97-AF65-F5344CB8AC3E}">
        <p14:creationId xmlns:p14="http://schemas.microsoft.com/office/powerpoint/2010/main" val="4303046"/>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732882-EA1D-93E4-417C-C0A9D6B5E4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والذين قدمت بواسطتهم أعطهم كلهم الأجــــر السمــائــي</a:t>
            </a:r>
          </a:p>
        </p:txBody>
      </p:sp>
    </p:spTree>
    <p:extLst>
      <p:ext uri="{BB962C8B-B14F-4D97-AF65-F5344CB8AC3E}">
        <p14:creationId xmlns:p14="http://schemas.microsoft.com/office/powerpoint/2010/main" val="1284755141"/>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CDAA08-0380-FDF7-CE46-05442646D252}"/>
              </a:ext>
            </a:extLst>
          </p:cNvPr>
          <p:cNvSpPr>
            <a:spLocks noGrp="1"/>
          </p:cNvSpPr>
          <p:nvPr>
            <p:ph type="body" sz="quarter" idx="10"/>
          </p:nvPr>
        </p:nvSpPr>
        <p:spPr/>
        <p:txBody>
          <a:bodyPr/>
          <a:lstStyle/>
          <a:p>
            <a:r>
              <a:rPr lang="ar-EG" altLang="en-US" sz="4400" b="1" dirty="0">
                <a:solidFill>
                  <a:schemeClr val="bg1"/>
                </a:solidFill>
                <a:cs typeface="Khalid Art bold" pitchFamily="2" charset="-78"/>
              </a:rPr>
              <a:t>صلوا من أجل هذه القرابين المقدسة الكريمة وتقدماتنا والذين قدموها</a:t>
            </a:r>
          </a:p>
        </p:txBody>
      </p:sp>
    </p:spTree>
    <p:extLst>
      <p:ext uri="{BB962C8B-B14F-4D97-AF65-F5344CB8AC3E}">
        <p14:creationId xmlns:p14="http://schemas.microsoft.com/office/powerpoint/2010/main" val="657403354"/>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594405F-E773-D7E4-F979-279EF01F58B4}"/>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 يقول الشعب</a:t>
            </a:r>
          </a:p>
          <a:p>
            <a:pPr algn="ctr" rtl="1">
              <a:lnSpc>
                <a:spcPct val="85000"/>
              </a:lnSpc>
              <a:spcBef>
                <a:spcPct val="50000"/>
              </a:spcBef>
            </a:pPr>
            <a:r>
              <a:rPr lang="ar-EG" altLang="en-US" sz="4400" b="1" u="sng" dirty="0">
                <a:solidFill>
                  <a:schemeClr val="bg1"/>
                </a:solidFill>
                <a:cs typeface="Khalid Art bold" pitchFamily="2" charset="-78"/>
              </a:rPr>
              <a:t>يــــــارب ارحـــــــم</a:t>
            </a:r>
          </a:p>
        </p:txBody>
      </p:sp>
    </p:spTree>
    <p:extLst>
      <p:ext uri="{BB962C8B-B14F-4D97-AF65-F5344CB8AC3E}">
        <p14:creationId xmlns:p14="http://schemas.microsoft.com/office/powerpoint/2010/main" val="2946481714"/>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F9993C7-2AA8-DEFC-9CAC-7615BD4065DD}"/>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لأن هذا هو أمر ابنك الوحيد أن نشترك في تذكار قديسيك </a:t>
            </a:r>
          </a:p>
        </p:txBody>
      </p:sp>
      <p:sp>
        <p:nvSpPr>
          <p:cNvPr id="7" name="Text Placeholder 6">
            <a:extLst>
              <a:ext uri="{FF2B5EF4-FFF2-40B4-BE49-F238E27FC236}">
                <a16:creationId xmlns:a16="http://schemas.microsoft.com/office/drawing/2014/main" id="{284E37D9-9CFF-E91F-C394-7F6416E150AA}"/>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إيبيذى إبشويس أواه ساهنى بى إنتى بيك مونوجينوس إنشيرى إيثرين إراشفير ابى إيرافميفئي انتى</a:t>
            </a:r>
          </a:p>
          <a:p>
            <a:endParaRPr lang="en-US" dirty="0"/>
          </a:p>
        </p:txBody>
      </p:sp>
    </p:spTree>
    <p:extLst>
      <p:ext uri="{BB962C8B-B14F-4D97-AF65-F5344CB8AC3E}">
        <p14:creationId xmlns:p14="http://schemas.microsoft.com/office/powerpoint/2010/main" val="534787426"/>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612533-EAF4-96D9-D2C5-F7AF501AAD47}"/>
              </a:ext>
            </a:extLst>
          </p:cNvPr>
          <p:cNvSpPr>
            <a:spLocks noGrp="1"/>
          </p:cNvSpPr>
          <p:nvPr>
            <p:ph type="body" sz="quarter" idx="10"/>
          </p:nvPr>
        </p:nvSpPr>
        <p:spPr/>
        <p:txBody>
          <a:bodyPr/>
          <a:lstStyle/>
          <a:p>
            <a:r>
              <a:rPr lang="ar-EG" dirty="0"/>
              <a:t>أذكر يا رب خلاص هذا الموضع المقدس الذى لك وكل المواضع وكل أديرة آبائنا الأرثوذكسيين </a:t>
            </a:r>
          </a:p>
        </p:txBody>
      </p:sp>
      <p:sp>
        <p:nvSpPr>
          <p:cNvPr id="3" name="TextBox 2">
            <a:extLst>
              <a:ext uri="{FF2B5EF4-FFF2-40B4-BE49-F238E27FC236}">
                <a16:creationId xmlns:a16="http://schemas.microsoft.com/office/drawing/2014/main" id="{B0E0AE31-210F-FBDA-C62A-CD0BACE19D89}"/>
              </a:ext>
            </a:extLst>
          </p:cNvPr>
          <p:cNvSpPr txBox="1"/>
          <p:nvPr/>
        </p:nvSpPr>
        <p:spPr>
          <a:xfrm>
            <a:off x="0" y="2081048"/>
            <a:ext cx="2522483" cy="307777"/>
          </a:xfrm>
          <a:prstGeom prst="rect">
            <a:avLst/>
          </a:prstGeom>
          <a:noFill/>
        </p:spPr>
        <p:txBody>
          <a:bodyPr wrap="square">
            <a:spAutoFit/>
          </a:bodyPr>
          <a:lstStyle/>
          <a:p>
            <a:r>
              <a:rPr lang="ar-KW" altLang="en-US" sz="1400" dirty="0">
                <a:solidFill>
                  <a:srgbClr val="00FF00"/>
                </a:solidFill>
                <a:hlinkClick r:id="rId2" action="ppaction://hlinksldjump">
                  <a:extLst>
                    <a:ext uri="{A12FA001-AC4F-418D-AE19-62706E023703}">
                      <ahyp:hlinkClr xmlns:ahyp="http://schemas.microsoft.com/office/drawing/2018/hyperlinkcolor" val="tx"/>
                    </a:ext>
                  </a:extLst>
                </a:hlinkClick>
              </a:rPr>
              <a:t>أذكر يارب الذين قدموا لك هذه القرابين </a:t>
            </a:r>
            <a:endParaRPr lang="en-US" sz="1400" dirty="0">
              <a:solidFill>
                <a:srgbClr val="00FF00"/>
              </a:solidFill>
            </a:endParaRPr>
          </a:p>
        </p:txBody>
      </p:sp>
    </p:spTree>
    <p:extLst>
      <p:ext uri="{BB962C8B-B14F-4D97-AF65-F5344CB8AC3E}">
        <p14:creationId xmlns:p14="http://schemas.microsoft.com/office/powerpoint/2010/main" val="1559619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ذوكصاصي أوثيوس إيمون, قدوس قدوس. فصل من بشارة معلمنا لوقا البشير بركاته معنا آمين </a:t>
            </a:r>
            <a:endParaRPr lang="en-US" dirty="0"/>
          </a:p>
        </p:txBody>
      </p:sp>
    </p:spTree>
    <p:extLst>
      <p:ext uri="{BB962C8B-B14F-4D97-AF65-F5344CB8AC3E}">
        <p14:creationId xmlns:p14="http://schemas.microsoft.com/office/powerpoint/2010/main" val="680319168"/>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612533-EAF4-96D9-D2C5-F7AF501AAD47}"/>
              </a:ext>
            </a:extLst>
          </p:cNvPr>
          <p:cNvSpPr>
            <a:spLocks noGrp="1"/>
          </p:cNvSpPr>
          <p:nvPr>
            <p:ph type="body" sz="quarter" idx="10"/>
          </p:nvPr>
        </p:nvSpPr>
        <p:spPr/>
        <p:txBody>
          <a:bodyPr/>
          <a:lstStyle/>
          <a:p>
            <a:r>
              <a:rPr lang="ar-EG" dirty="0">
                <a:solidFill>
                  <a:schemeClr val="bg1"/>
                </a:solidFill>
              </a:rPr>
              <a:t>صلوا من اجل خلاص العالم ومدينتنا هذه وسائر المدن والأقاليم والجزائر والأديرة</a:t>
            </a:r>
          </a:p>
        </p:txBody>
      </p:sp>
    </p:spTree>
    <p:extLst>
      <p:ext uri="{BB962C8B-B14F-4D97-AF65-F5344CB8AC3E}">
        <p14:creationId xmlns:p14="http://schemas.microsoft.com/office/powerpoint/2010/main" val="2769800272"/>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52526715-8785-9C6E-DFF1-06CAC4F97D82}"/>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708329080"/>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612533-EAF4-96D9-D2C5-F7AF501AAD47}"/>
              </a:ext>
            </a:extLst>
          </p:cNvPr>
          <p:cNvSpPr>
            <a:spLocks noGrp="1"/>
          </p:cNvSpPr>
          <p:nvPr>
            <p:ph type="body" sz="quarter" idx="10"/>
          </p:nvPr>
        </p:nvSpPr>
        <p:spPr/>
        <p:txBody>
          <a:bodyPr/>
          <a:lstStyle/>
          <a:p>
            <a:r>
              <a:rPr lang="ar-EG" dirty="0"/>
              <a:t>وكل مدينة وكل كورة والقرى وكل زينتها ونجنا كلنا من الغلاء والوباء والزلازل والغرق والحريق وسبى البربر ومن سيف الغريب ومن قيام الهراطقة</a:t>
            </a:r>
          </a:p>
        </p:txBody>
      </p:sp>
    </p:spTree>
    <p:extLst>
      <p:ext uri="{BB962C8B-B14F-4D97-AF65-F5344CB8AC3E}">
        <p14:creationId xmlns:p14="http://schemas.microsoft.com/office/powerpoint/2010/main" val="3218839089"/>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2" name="Text Box 3">
            <a:extLst>
              <a:ext uri="{FF2B5EF4-FFF2-40B4-BE49-F238E27FC236}">
                <a16:creationId xmlns:a16="http://schemas.microsoft.com/office/drawing/2014/main" id="{EFD9E0CB-5F8C-3AFB-36C3-0E1288E8EC83}"/>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3777428612"/>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تفضل يارب أن تذكر جميع القديسين الذي أرضوك منذ البدء آبائنا القديسين رؤساء الآباء </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normAutofit lnSpcReduction="10000"/>
          </a:bodyPr>
          <a:lstStyle/>
          <a:p>
            <a:r>
              <a:rPr lang="ar-EG" altLang="en-US" sz="2800" b="1" dirty="0">
                <a:solidFill>
                  <a:schemeClr val="bg1"/>
                </a:solidFill>
                <a:cs typeface="Khalid Art bold" pitchFamily="2" charset="-78"/>
              </a:rPr>
              <a:t>نيئثؤواف انتاكأرى كاطكسين ابشويس انتيك اير افميفئي ان نيئثؤواف تيرو ايطفرانك يسجين ابئينيه ينيوتى اثؤواف نى بطريارشيس نى </a:t>
            </a:r>
          </a:p>
          <a:p>
            <a:endParaRPr lang="en-US" dirty="0"/>
          </a:p>
        </p:txBody>
      </p:sp>
    </p:spTree>
    <p:extLst>
      <p:ext uri="{BB962C8B-B14F-4D97-AF65-F5344CB8AC3E}">
        <p14:creationId xmlns:p14="http://schemas.microsoft.com/office/powerpoint/2010/main" val="266484612"/>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والأنبياء والرسل والمبشرين والإنجليين والشهداء</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ابروفيتيس نى ابوسطولوس نيريف هى أويش نى إف أنجيليتيس نى مارتيروس </a:t>
            </a:r>
          </a:p>
        </p:txBody>
      </p:sp>
    </p:spTree>
    <p:extLst>
      <p:ext uri="{BB962C8B-B14F-4D97-AF65-F5344CB8AC3E}">
        <p14:creationId xmlns:p14="http://schemas.microsoft.com/office/powerpoint/2010/main" val="1480635020"/>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والمعترفين وكل أرواح الصديقين الذين أكملوا في الإيمان </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نى أمولوجيتيس نيم ابنيفما نيفين ان اثمى ايتاف جوك ايفول خين افناهتى </a:t>
            </a:r>
          </a:p>
        </p:txBody>
      </p:sp>
    </p:spTree>
    <p:extLst>
      <p:ext uri="{BB962C8B-B14F-4D97-AF65-F5344CB8AC3E}">
        <p14:creationId xmlns:p14="http://schemas.microsoft.com/office/powerpoint/2010/main" val="4137472974"/>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وبالأكثر القديسة المملوءة مجداً العذراء كل حين والدة الإله القديسة الطاهرة مريم</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انهوؤو ذى ثيئثؤواف ايثميه ان اوأو إت أوى امبارثينوس انسيو نيفين تى ثيوطوكوس اثؤواف تى آجيا ماريا</a:t>
            </a:r>
          </a:p>
          <a:p>
            <a:endParaRPr lang="en-US" dirty="0"/>
          </a:p>
        </p:txBody>
      </p:sp>
    </p:spTree>
    <p:extLst>
      <p:ext uri="{BB962C8B-B14F-4D97-AF65-F5344CB8AC3E}">
        <p14:creationId xmlns:p14="http://schemas.microsoft.com/office/powerpoint/2010/main" val="2042962004"/>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AB6D62-081D-5E1C-8393-BCA7618E7242}"/>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التي ولدت الله الكلمة بالحقيقة والقديس يوحنا السابق الصابغ والشهيد </a:t>
            </a:r>
          </a:p>
        </p:txBody>
      </p:sp>
      <p:sp>
        <p:nvSpPr>
          <p:cNvPr id="3" name="Text Placeholder 2">
            <a:extLst>
              <a:ext uri="{FF2B5EF4-FFF2-40B4-BE49-F238E27FC236}">
                <a16:creationId xmlns:a16="http://schemas.microsoft.com/office/drawing/2014/main" id="{967585DF-FE9B-8267-40B8-83B73974C266}"/>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ثيتيتاس اجفى افنوتى بيلوغوس خين أو ميثمي نيم بى أجيوس يوأنس بى إبروذروموس أمفابتس تيس أوو أم مارتيروس </a:t>
            </a:r>
          </a:p>
          <a:p>
            <a:endParaRPr lang="en-US" dirty="0"/>
          </a:p>
        </p:txBody>
      </p:sp>
    </p:spTree>
    <p:extLst>
      <p:ext uri="{BB962C8B-B14F-4D97-AF65-F5344CB8AC3E}">
        <p14:creationId xmlns:p14="http://schemas.microsoft.com/office/powerpoint/2010/main" val="2634336835"/>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والقديس استفانوس رئيس الشمامسة وأول الشهداء وناظر الإله مرقس</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أجيوس استيفانوس بى أرشى ذياكونوس أووإم ابروطومار تيروس نيم بيثئوريموس ان إف انجيليستيس ماركوس</a:t>
            </a:r>
          </a:p>
        </p:txBody>
      </p:sp>
    </p:spTree>
    <p:extLst>
      <p:ext uri="{BB962C8B-B14F-4D97-AF65-F5344CB8AC3E}">
        <p14:creationId xmlns:p14="http://schemas.microsoft.com/office/powerpoint/2010/main" val="2522944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ولما رجع الرسل حدثوه بما فعلوا. فأخذهم معه ودخل على انفرادٍ مدينة تسمى بيتَ صيدا. فلما علمت الجموع تبعوه فقبلهم وخاطبهم عن ملكوت الله، والمحتاجون إلى الشفاء شفاهم. وكان النهار قد بدأ يميل فتقدم إليه الاثنا عشر</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404394"/>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الرسول الطاهر والشهيد والبطريرك القديس ساويرس  ومعلمنا ديوسقورس </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بى آبسطولوس اثؤواف أووه ام مارتيروس نيم بى بطريارشيس اثؤواف سفيروس نيم بينساخ ديوسكورس </a:t>
            </a:r>
          </a:p>
        </p:txBody>
      </p:sp>
    </p:spTree>
    <p:extLst>
      <p:ext uri="{BB962C8B-B14F-4D97-AF65-F5344CB8AC3E}">
        <p14:creationId xmlns:p14="http://schemas.microsoft.com/office/powerpoint/2010/main" val="1647366244"/>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والقديس أثناسيوس الرسولي والقديس بطرس الكاهن والشهيد رئيس الكهنة </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أجيوس أثناسيوس بى آبوسطوليكوس نيم بى أجيوس بيترس ييرومارتيروس بى أرشى إرفس </a:t>
            </a:r>
          </a:p>
        </p:txBody>
      </p:sp>
    </p:spTree>
    <p:extLst>
      <p:ext uri="{BB962C8B-B14F-4D97-AF65-F5344CB8AC3E}">
        <p14:creationId xmlns:p14="http://schemas.microsoft.com/office/powerpoint/2010/main" val="2627519486"/>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والقديس يوحنا ذهبى الفم والقديس ثيئودوسيوس والقديس ثيئوفيلوس</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أجيوس يوأنس بى اخرزوستوموس نيم بى ثيئودوسيوس نيم بى أجيوس ثيئوفيلوس </a:t>
            </a:r>
          </a:p>
        </p:txBody>
      </p:sp>
    </p:spTree>
    <p:extLst>
      <p:ext uri="{BB962C8B-B14F-4D97-AF65-F5344CB8AC3E}">
        <p14:creationId xmlns:p14="http://schemas.microsoft.com/office/powerpoint/2010/main" val="1324978904"/>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7DC47E-8303-155C-9B2E-32342A4F8B1C}"/>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والقديس ديمتريوس والقديس كيرلس والقديس باسيليوس </a:t>
            </a:r>
          </a:p>
        </p:txBody>
      </p:sp>
      <p:sp>
        <p:nvSpPr>
          <p:cNvPr id="3" name="Text Placeholder 2">
            <a:extLst>
              <a:ext uri="{FF2B5EF4-FFF2-40B4-BE49-F238E27FC236}">
                <a16:creationId xmlns:a16="http://schemas.microsoft.com/office/drawing/2014/main" id="{91B884FC-0739-BF2D-F885-18D0C0D9AF3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أجيوس ديمتريوس نيم بى أجيوس كيرلس نيم بى أجيوس فاسيليوس </a:t>
            </a:r>
          </a:p>
        </p:txBody>
      </p:sp>
    </p:spTree>
    <p:extLst>
      <p:ext uri="{BB962C8B-B14F-4D97-AF65-F5344CB8AC3E}">
        <p14:creationId xmlns:p14="http://schemas.microsoft.com/office/powerpoint/2010/main" val="4217277162"/>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والقديس اغريغوريوس الناطق بالإلهيات والقديس اغريغوريوس الصانع العجائب</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normAutofit lnSpcReduction="10000"/>
          </a:bodyPr>
          <a:lstStyle/>
          <a:p>
            <a:r>
              <a:rPr lang="ar-EG" altLang="en-US" sz="2800" b="1" dirty="0">
                <a:solidFill>
                  <a:schemeClr val="bg1"/>
                </a:solidFill>
                <a:cs typeface="Khalid Art bold" pitchFamily="2" charset="-78"/>
              </a:rPr>
              <a:t>نيم بى أجيوس اغريغوريوس بى ثيئولوغوس نيم بى أجيوس اغريغوريوس</a:t>
            </a:r>
            <a:br>
              <a:rPr lang="ar-EG" altLang="en-US" sz="2800" b="1" dirty="0">
                <a:solidFill>
                  <a:schemeClr val="bg1"/>
                </a:solidFill>
                <a:cs typeface="Khalid Art bold" pitchFamily="2" charset="-78"/>
              </a:rPr>
            </a:br>
            <a:r>
              <a:rPr lang="ar-EG" altLang="en-US" sz="2800" b="1" dirty="0">
                <a:solidFill>
                  <a:schemeClr val="bg1"/>
                </a:solidFill>
                <a:cs typeface="Khalid Art bold" pitchFamily="2" charset="-78"/>
              </a:rPr>
              <a:t> بيثاف ماطور غوس </a:t>
            </a:r>
          </a:p>
          <a:p>
            <a:endParaRPr lang="en-US" dirty="0"/>
          </a:p>
        </p:txBody>
      </p:sp>
    </p:spTree>
    <p:extLst>
      <p:ext uri="{BB962C8B-B14F-4D97-AF65-F5344CB8AC3E}">
        <p14:creationId xmlns:p14="http://schemas.microsoft.com/office/powerpoint/2010/main" val="1589388009"/>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والقديس اغريغوريوس الأرمنى والثلاثمائة والثمانية </a:t>
            </a:r>
            <a:br>
              <a:rPr lang="ar-EG" altLang="en-US" sz="4800" b="1" dirty="0">
                <a:solidFill>
                  <a:srgbClr val="FFFF00"/>
                </a:solidFill>
                <a:cs typeface="Khalid Art bold" pitchFamily="2" charset="-78"/>
              </a:rPr>
            </a:br>
            <a:r>
              <a:rPr lang="ar-EG" altLang="en-US" sz="4800" b="1" dirty="0">
                <a:solidFill>
                  <a:srgbClr val="FFFF00"/>
                </a:solidFill>
                <a:cs typeface="Khalid Art bold" pitchFamily="2" charset="-78"/>
              </a:rPr>
              <a:t>عشر المجتمعين بنيقية </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نيم بى أجيوس اغريغوريوس بى أرمينيوس نيم بى شمت شى ميت اشمين ايطاف ثوؤوتى خين نيكيئا </a:t>
            </a:r>
          </a:p>
          <a:p>
            <a:endParaRPr lang="en-US" dirty="0"/>
          </a:p>
        </p:txBody>
      </p:sp>
    </p:spTree>
    <p:extLst>
      <p:ext uri="{BB962C8B-B14F-4D97-AF65-F5344CB8AC3E}">
        <p14:creationId xmlns:p14="http://schemas.microsoft.com/office/powerpoint/2010/main" val="1524341774"/>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والمئة الخمسين بالقسطنطينية والمائتين بأفسس </a:t>
            </a:r>
            <a:br>
              <a:rPr lang="ar-EG" altLang="en-US" sz="4800" b="1" dirty="0">
                <a:solidFill>
                  <a:srgbClr val="FFFF00"/>
                </a:solidFill>
                <a:cs typeface="Khalid Art bold" pitchFamily="2" charset="-78"/>
              </a:rPr>
            </a:br>
            <a:r>
              <a:rPr lang="ar-EG" altLang="en-US" sz="4800" b="1" dirty="0">
                <a:solidFill>
                  <a:srgbClr val="FFFF00"/>
                </a:solidFill>
                <a:cs typeface="Khalid Art bold" pitchFamily="2" charset="-78"/>
              </a:rPr>
              <a:t>وأبانا الصديق العظيم </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شى تيفى انتى كوسطانطينو بوليس نيم بى اسناف شى انتى ايفيسوس نيم بينيوت ان ذيكيئوس بينشتى</a:t>
            </a:r>
          </a:p>
        </p:txBody>
      </p:sp>
    </p:spTree>
    <p:extLst>
      <p:ext uri="{BB962C8B-B14F-4D97-AF65-F5344CB8AC3E}">
        <p14:creationId xmlns:p14="http://schemas.microsoft.com/office/powerpoint/2010/main" val="4265173365"/>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أنبا انطونيوس والبار أنبا بولا والثلاثة أنبا مقارات القديسين وجميع أولادهم لباس الصليب </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آفا انطونيوس نيم بى اثمى آفا بافلى نيم بى شمت إثؤواف آفا مكارى نيم نو شيرى تيرو إن إسطافروفورس </a:t>
            </a:r>
          </a:p>
        </p:txBody>
      </p:sp>
    </p:spTree>
    <p:extLst>
      <p:ext uri="{BB962C8B-B14F-4D97-AF65-F5344CB8AC3E}">
        <p14:creationId xmlns:p14="http://schemas.microsoft.com/office/powerpoint/2010/main" val="2068891613"/>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315D1-75D3-0F69-BE00-2E6BBDE1E87B}"/>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وأبانا أنبا يحنس القمص وأبانا أنبا بيشوي البار الرجل الكامل حبيب مخلصنا الصالح </a:t>
            </a:r>
          </a:p>
        </p:txBody>
      </p:sp>
      <p:sp>
        <p:nvSpPr>
          <p:cNvPr id="3" name="Text Placeholder 2">
            <a:extLst>
              <a:ext uri="{FF2B5EF4-FFF2-40B4-BE49-F238E27FC236}">
                <a16:creationId xmlns:a16="http://schemas.microsoft.com/office/drawing/2014/main" id="{0BF9BDFB-FCEE-A8AF-1A9C-0E73198AC3B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بنيوت آفا يؤانس بى هيغومينوس نيم بينيوت آفا بيشوى بى إثمى بى رومى انتى ليوس بى مينريت انتى بين سوتير ان أغاثوس </a:t>
            </a:r>
          </a:p>
        </p:txBody>
      </p:sp>
    </p:spTree>
    <p:extLst>
      <p:ext uri="{BB962C8B-B14F-4D97-AF65-F5344CB8AC3E}">
        <p14:creationId xmlns:p14="http://schemas.microsoft.com/office/powerpoint/2010/main" val="4185009431"/>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وأبانا أنبا بــــــولا الطموهي وحزقيال تلميـــــذه</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بينيوت آفا بفلى بيريم طموه نيم إيزاكيئيل بيف ماثيتيس </a:t>
            </a:r>
          </a:p>
        </p:txBody>
      </p:sp>
    </p:spTree>
    <p:extLst>
      <p:ext uri="{BB962C8B-B14F-4D97-AF65-F5344CB8AC3E}">
        <p14:creationId xmlns:p14="http://schemas.microsoft.com/office/powerpoint/2010/main" val="39080728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وقالوا له: اصرف الجموع ليذهبوا إلى القرى المحيطة والحقول، ليستريحوا ويجدوا ما يأكلونه، فإننا ههنا في موضع قفر. فقال لهم: أعطوهم أنتم ليأكلوا. فقالوا: ليس عندنا أكثر من خمس خبزات وسمكتين، </a:t>
            </a:r>
            <a:endParaRPr lang="en-US" dirty="0"/>
          </a:p>
        </p:txBody>
      </p:sp>
    </p:spTree>
    <p:extLst>
      <p:ext uri="{BB962C8B-B14F-4D97-AF65-F5344CB8AC3E}">
        <p14:creationId xmlns:p14="http://schemas.microsoft.com/office/powerpoint/2010/main" val="104226456"/>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وسيدي الأبوين القديسين الروميين مكسيموس ودوماديوس </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ناشويس انيوتـــــــى اثــــؤواف انروميئوس مكسيمـــوس نيم دوميتيوس</a:t>
            </a:r>
          </a:p>
        </p:txBody>
      </p:sp>
    </p:spTree>
    <p:extLst>
      <p:ext uri="{BB962C8B-B14F-4D97-AF65-F5344CB8AC3E}">
        <p14:creationId xmlns:p14="http://schemas.microsoft.com/office/powerpoint/2010/main" val="2701137810"/>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والتسعة والأربعين شهيداً شيوخ شيهيت والقوى</a:t>
            </a:r>
            <a:br>
              <a:rPr lang="ar-EG" altLang="en-US" sz="4800" b="1" dirty="0">
                <a:solidFill>
                  <a:srgbClr val="FFFF00"/>
                </a:solidFill>
                <a:cs typeface="Khalid Art bold" pitchFamily="2" charset="-78"/>
              </a:rPr>
            </a:br>
            <a:r>
              <a:rPr lang="ar-EG" altLang="en-US" sz="4800" b="1" dirty="0">
                <a:solidFill>
                  <a:srgbClr val="FFFF00"/>
                </a:solidFill>
                <a:cs typeface="Khalid Art bold" pitchFamily="2" charset="-78"/>
              </a:rPr>
              <a:t> القديس أنبا موسى </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بى إهمى إبسيت إم مارتيروس نيخللوى انتى شيهيت نيم بى جورى اثؤواف آفا موسى </a:t>
            </a:r>
          </a:p>
        </p:txBody>
      </p:sp>
    </p:spTree>
    <p:extLst>
      <p:ext uri="{BB962C8B-B14F-4D97-AF65-F5344CB8AC3E}">
        <p14:creationId xmlns:p14="http://schemas.microsoft.com/office/powerpoint/2010/main" val="3273741607"/>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ويحنس كاما القس وأبانا أنبا ايسيذورس القمص وأبانا أنبا دانيال وأبانا أنبا باخوم صاحب الشركة </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يوأنس كامى بى ابريسفيتيروس نيم بينيوت آفا دانيئيل بيهيغومينوس نيم بيننيوت آفا ايسيذوروس نيم بيننيوت آفا باخوم فاتى كونونيا </a:t>
            </a:r>
          </a:p>
        </p:txBody>
      </p:sp>
    </p:spTree>
    <p:extLst>
      <p:ext uri="{BB962C8B-B14F-4D97-AF65-F5344CB8AC3E}">
        <p14:creationId xmlns:p14="http://schemas.microsoft.com/office/powerpoint/2010/main" val="987854609"/>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D22244-400C-7AC7-6F68-A754820D860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وتادرس تلميذه وأبانا أنبا شنودة رئيس المتوحدين وأنبا ويصا تلميذه </a:t>
            </a:r>
          </a:p>
        </p:txBody>
      </p:sp>
      <p:sp>
        <p:nvSpPr>
          <p:cNvPr id="3" name="Text Placeholder 2">
            <a:extLst>
              <a:ext uri="{FF2B5EF4-FFF2-40B4-BE49-F238E27FC236}">
                <a16:creationId xmlns:a16="http://schemas.microsoft.com/office/drawing/2014/main" id="{1E09DC03-6E48-4737-CE2D-4269B4904B22}"/>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نيم ثيئودوروس بيف ماثيتيس نيم بينيوت آفا شينوتى بى أرشى مينيدريتيس نيم آفا بيصا بيف ماثيتيس </a:t>
            </a:r>
          </a:p>
        </p:txBody>
      </p:sp>
    </p:spTree>
    <p:extLst>
      <p:ext uri="{BB962C8B-B14F-4D97-AF65-F5344CB8AC3E}">
        <p14:creationId xmlns:p14="http://schemas.microsoft.com/office/powerpoint/2010/main" val="1261535515"/>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D969A57-32F0-EFD0-1FBB-1F7665704F98}"/>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والشهيد العظيم مارجرجس الرومانى والشهيدة العفيفه دميانه والاربعين عذراء عرائس المسيح والشهيد اباسخيرون القلينى والشهيد جرجس المزاحم والشهيد سيدهم بشاى والشهيد سعيد بن كاتب الفرغانى والانبا كرياكوس السائح </a:t>
            </a:r>
          </a:p>
        </p:txBody>
      </p:sp>
    </p:spTree>
    <p:extLst>
      <p:ext uri="{BB962C8B-B14F-4D97-AF65-F5344CB8AC3E}">
        <p14:creationId xmlns:p14="http://schemas.microsoft.com/office/powerpoint/2010/main" val="3063911030"/>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70666F-A2C8-FE97-6EA5-0E2F815723DE}"/>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والانبا ابرأم أسقف الفيوم والجيزة والبابا كيرلس السادس والارشيدياكون حبيب جرجس </a:t>
            </a:r>
          </a:p>
        </p:txBody>
      </p:sp>
    </p:spTree>
    <p:extLst>
      <p:ext uri="{BB962C8B-B14F-4D97-AF65-F5344CB8AC3E}">
        <p14:creationId xmlns:p14="http://schemas.microsoft.com/office/powerpoint/2010/main" val="1652434030"/>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4CBABF9-CFA3-1184-8551-9498AE5C51E0}"/>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وكل مصاف قديسيك هؤلاء الذين بسؤلاتهم وطلباتهم ارحمنا كلنا معاً</a:t>
            </a:r>
          </a:p>
        </p:txBody>
      </p:sp>
      <p:sp>
        <p:nvSpPr>
          <p:cNvPr id="5" name="Text Placeholder 4">
            <a:extLst>
              <a:ext uri="{FF2B5EF4-FFF2-40B4-BE49-F238E27FC236}">
                <a16:creationId xmlns:a16="http://schemas.microsoft.com/office/drawing/2014/main" id="{04FDC8A2-29F8-A974-22C1-47F9012E0515}"/>
              </a:ext>
            </a:extLst>
          </p:cNvPr>
          <p:cNvSpPr>
            <a:spLocks noGrp="1"/>
          </p:cNvSpPr>
          <p:nvPr>
            <p:ph type="body" sz="quarter" idx="11"/>
          </p:nvPr>
        </p:nvSpPr>
        <p:spPr/>
        <p:txBody>
          <a:bodyPr/>
          <a:lstStyle/>
          <a:p>
            <a:r>
              <a:rPr lang="ar-EG" altLang="en-US" sz="2800" b="1" dirty="0">
                <a:solidFill>
                  <a:schemeClr val="bg1"/>
                </a:solidFill>
                <a:cs typeface="Khalid Art bold" pitchFamily="2" charset="-78"/>
              </a:rPr>
              <a:t>نيم ابخوروس تيرف انتى نيئثؤواف انطاك ناى ايتى ايفول هيتين نو تيهو نيم نوطفه ناى نان تيرو افسوب </a:t>
            </a:r>
          </a:p>
          <a:p>
            <a:endParaRPr lang="en-US" dirty="0"/>
          </a:p>
        </p:txBody>
      </p:sp>
    </p:spTree>
    <p:extLst>
      <p:ext uri="{BB962C8B-B14F-4D97-AF65-F5344CB8AC3E}">
        <p14:creationId xmlns:p14="http://schemas.microsoft.com/office/powerpoint/2010/main" val="2561511079"/>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4CBABF9-CFA3-1184-8551-9498AE5C51E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وانقذنـــــا من أجل اسمــــــك القدوس الذي دعى علينا</a:t>
            </a:r>
          </a:p>
        </p:txBody>
      </p:sp>
      <p:sp>
        <p:nvSpPr>
          <p:cNvPr id="5" name="Text Placeholder 4">
            <a:extLst>
              <a:ext uri="{FF2B5EF4-FFF2-40B4-BE49-F238E27FC236}">
                <a16:creationId xmlns:a16="http://schemas.microsoft.com/office/drawing/2014/main" id="{04FDC8A2-29F8-A974-22C1-47F9012E0515}"/>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أووه مــــــــا طوجون اثفى بيكران اثؤواف ايطاف موتى امموف إى إهرى إيجون </a:t>
            </a:r>
          </a:p>
          <a:p>
            <a:endParaRPr lang="en-US" dirty="0"/>
          </a:p>
        </p:txBody>
      </p:sp>
    </p:spTree>
    <p:extLst>
      <p:ext uri="{BB962C8B-B14F-4D97-AF65-F5344CB8AC3E}">
        <p14:creationId xmlns:p14="http://schemas.microsoft.com/office/powerpoint/2010/main" val="2954190302"/>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591E758-EB05-3BE5-578F-1691AC463509}"/>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اننا ياسيدنا لسنا أهلا الان ان نتشفع فى طوباويه أولئك القديسين بل هم قيام امام منبر ابنك الوحيد .ليكونوا عوضا عنا يتشفعون فى مسكنتنا وضعفنا </a:t>
            </a:r>
          </a:p>
        </p:txBody>
      </p:sp>
    </p:spTree>
    <p:extLst>
      <p:ext uri="{BB962C8B-B14F-4D97-AF65-F5344CB8AC3E}">
        <p14:creationId xmlns:p14="http://schemas.microsoft.com/office/powerpoint/2010/main" val="1352475598"/>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0716843-6708-2BEC-618C-B82730830928}"/>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كن غافرا لاثامنا لاجل طلبتهم المقدسة ولاجل اسمك المبارك الذى دعى علينا </a:t>
            </a:r>
          </a:p>
        </p:txBody>
      </p:sp>
    </p:spTree>
    <p:extLst>
      <p:ext uri="{BB962C8B-B14F-4D97-AF65-F5344CB8AC3E}">
        <p14:creationId xmlns:p14="http://schemas.microsoft.com/office/powerpoint/2010/main" val="1144489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إلا أن نمضي نحن ونشتري أطعمة لهذا الشعب جميعه. وكانوا نحو خمسة آلاف رجل. فقال لتلاميذه: ليتكئوا في كل موضع خمسين خمسين. ففعلوا هكذا وأتكأوهم أجمعين. فأخذ الخمسَ خبزاتٍ والسمكتين، </a:t>
            </a:r>
            <a:endParaRPr lang="en-US" dirty="0"/>
          </a:p>
        </p:txBody>
      </p:sp>
    </p:spTree>
    <p:extLst>
      <p:ext uri="{BB962C8B-B14F-4D97-AF65-F5344CB8AC3E}">
        <p14:creationId xmlns:p14="http://schemas.microsoft.com/office/powerpoint/2010/main" val="833082308"/>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21B2DF-0CF9-A1D4-ED2D-16053D3A6B92}"/>
              </a:ext>
            </a:extLst>
          </p:cNvPr>
          <p:cNvSpPr>
            <a:spLocks noGrp="1"/>
          </p:cNvSpPr>
          <p:nvPr>
            <p:ph type="body" sz="quarter" idx="10"/>
          </p:nvPr>
        </p:nvSpPr>
        <p:spPr/>
        <p:txBody>
          <a:bodyPr>
            <a:normAutofit/>
          </a:bodyPr>
          <a:lstStyle/>
          <a:p>
            <a:pPr algn="ctr" rtl="1">
              <a:lnSpc>
                <a:spcPct val="85000"/>
              </a:lnSpc>
              <a:spcBef>
                <a:spcPct val="50000"/>
              </a:spcBef>
            </a:pPr>
            <a:r>
              <a:rPr lang="ar-EG" altLang="en-US" sz="4400" b="1" u="sng" dirty="0">
                <a:solidFill>
                  <a:srgbClr val="FFFF00"/>
                </a:solidFill>
                <a:cs typeface="Khalid Art bold" pitchFamily="2" charset="-78"/>
              </a:rPr>
              <a:t>يقول الشماس</a:t>
            </a:r>
          </a:p>
          <a:p>
            <a:pPr algn="ctr" rtl="1">
              <a:lnSpc>
                <a:spcPct val="85000"/>
              </a:lnSpc>
              <a:spcBef>
                <a:spcPct val="50000"/>
              </a:spcBef>
            </a:pPr>
            <a:r>
              <a:rPr lang="ar-EG" altLang="en-US" sz="4400" b="1" dirty="0">
                <a:solidFill>
                  <a:srgbClr val="FFFF00"/>
                </a:solidFill>
                <a:cs typeface="Khalid Art bold" pitchFamily="2" charset="-78"/>
              </a:rPr>
              <a:t> القارئون فليقولوا أسماء أبائنا البطاركة القديسين الذين رقدوا الرب ينيح نفوسهــــــم أجمعيـن ويغفر لنـا خطايانـــا  </a:t>
            </a:r>
          </a:p>
        </p:txBody>
      </p:sp>
    </p:spTree>
    <p:extLst>
      <p:ext uri="{BB962C8B-B14F-4D97-AF65-F5344CB8AC3E}">
        <p14:creationId xmlns:p14="http://schemas.microsoft.com/office/powerpoint/2010/main" val="1961146699"/>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57A87B6-5030-527D-16EB-272D1A48DCAF}"/>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يقول الشعب:- </a:t>
            </a:r>
            <a:r>
              <a:rPr lang="ar-EG" altLang="en-US" sz="4400" b="1" dirty="0">
                <a:solidFill>
                  <a:schemeClr val="bg1"/>
                </a:solidFill>
                <a:cs typeface="Khalid Art bold" pitchFamily="2" charset="-78"/>
              </a:rPr>
              <a:t>بركتهم المقدسة فلتكون معنا آمين المجد لك يارب يارب لك المجد يارب ارحم يارب ارحم يارب باركنا يارب نيحهم آمـــــــــيــــــن</a:t>
            </a:r>
          </a:p>
        </p:txBody>
      </p:sp>
    </p:spTree>
    <p:extLst>
      <p:ext uri="{BB962C8B-B14F-4D97-AF65-F5344CB8AC3E}">
        <p14:creationId xmlns:p14="http://schemas.microsoft.com/office/powerpoint/2010/main" val="1303651641"/>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18114A3-0D66-8509-57E1-5C6B24185175}"/>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وهؤلاء وكل أحد يارب اللذين ذكرنا أسمائهم واللذين لم نذكرهم </a:t>
            </a:r>
          </a:p>
        </p:txBody>
      </p:sp>
    </p:spTree>
    <p:extLst>
      <p:ext uri="{BB962C8B-B14F-4D97-AF65-F5344CB8AC3E}">
        <p14:creationId xmlns:p14="http://schemas.microsoft.com/office/powerpoint/2010/main" val="2536175273"/>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69B8A8B-5046-16C6-0138-AB3A9B1D4006}"/>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اللذين فى فكر كل واحد منا واللذين ليسوا فى فكرنا اللذين رقدوا وتنيحوا فى ايمان المسيح تفضل يارب نيح نفس عبدك .......</a:t>
            </a:r>
          </a:p>
        </p:txBody>
      </p:sp>
    </p:spTree>
    <p:extLst>
      <p:ext uri="{BB962C8B-B14F-4D97-AF65-F5344CB8AC3E}">
        <p14:creationId xmlns:p14="http://schemas.microsoft.com/office/powerpoint/2010/main" val="257915611"/>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EEE9A57-BD18-84D1-B6A9-8FA2590A16E4}"/>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تفضل يارب نيح نفوسهم أجمعين فى أحضان أبائنا القديسين ابراهيم واسحاق ويعقوب علهم فى موضع خضرة </a:t>
            </a:r>
          </a:p>
        </p:txBody>
      </p:sp>
    </p:spTree>
    <p:extLst>
      <p:ext uri="{BB962C8B-B14F-4D97-AF65-F5344CB8AC3E}">
        <p14:creationId xmlns:p14="http://schemas.microsoft.com/office/powerpoint/2010/main" val="1017126061"/>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177A568-54FD-7CC2-CA9C-41D31C3AC730}"/>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على ماء الراحة فى فردوس النعيم الموضع الذى هرب منه الحزن والكأبه والتنهد فى نور قديسيك</a:t>
            </a:r>
          </a:p>
        </p:txBody>
      </p:sp>
    </p:spTree>
    <p:extLst>
      <p:ext uri="{BB962C8B-B14F-4D97-AF65-F5344CB8AC3E}">
        <p14:creationId xmlns:p14="http://schemas.microsoft.com/office/powerpoint/2010/main" val="1143558528"/>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FCDA6F2-DD44-C246-7C66-1F8B5BA32491}"/>
              </a:ext>
            </a:extLst>
          </p:cNvPr>
          <p:cNvSpPr>
            <a:spLocks noGrp="1"/>
          </p:cNvSpPr>
          <p:nvPr>
            <p:ph type="body" sz="quarter" idx="10"/>
          </p:nvPr>
        </p:nvSpPr>
        <p:spPr/>
        <p:txBody>
          <a:bodyPr/>
          <a:lstStyle/>
          <a:p>
            <a:pPr rtl="1">
              <a:lnSpc>
                <a:spcPct val="85000"/>
              </a:lnSpc>
              <a:spcBef>
                <a:spcPct val="50000"/>
              </a:spcBef>
            </a:pPr>
            <a:r>
              <a:rPr lang="ar-EG" altLang="en-US" sz="4400" b="1" dirty="0">
                <a:solidFill>
                  <a:schemeClr val="bg1"/>
                </a:solidFill>
                <a:cs typeface="Khalid Art bold" pitchFamily="2" charset="-78"/>
              </a:rPr>
              <a:t>يــــارب ارحــــم </a:t>
            </a:r>
          </a:p>
        </p:txBody>
      </p:sp>
    </p:spTree>
    <p:extLst>
      <p:ext uri="{BB962C8B-B14F-4D97-AF65-F5344CB8AC3E}">
        <p14:creationId xmlns:p14="http://schemas.microsoft.com/office/powerpoint/2010/main" val="177207487"/>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أذكر يا رب المؤمنين الآخرين الذين ذكرناهم وأيضًا الأرثوذكسيين الذين لم نذكرهم اذكرنا نحن وهم يا الله كصالح ومحب البشر</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lnSpcReduction="10000"/>
          </a:bodyPr>
          <a:lstStyle/>
          <a:p>
            <a:r>
              <a:rPr lang="ar-EG" dirty="0"/>
              <a:t>اري إفميفئي إبشويس إن ني كيكوؤوني إيتان إيربوميفئي إم بيستوس نيم نيئون إيتي إمبين إيربو ميفئي إن اورثوذكسوس ناي إيتي آنون نيموؤو هوس آغاثوس أووه إم ماى رومي إفنوتي.</a:t>
            </a:r>
          </a:p>
        </p:txBody>
      </p:sp>
    </p:spTree>
    <p:extLst>
      <p:ext uri="{BB962C8B-B14F-4D97-AF65-F5344CB8AC3E}">
        <p14:creationId xmlns:p14="http://schemas.microsoft.com/office/powerpoint/2010/main" val="2527137777"/>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أولئك يارب الذين أخذت نفوسهم نيحهم في فردوس النعيم في كورة الأحياء إلى الأبد </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a:bodyPr>
          <a:lstStyle/>
          <a:p>
            <a:r>
              <a:rPr lang="ar-EG" dirty="0"/>
              <a:t>نيمين ابشويس إى آكتشى إن نو إبسيكى ما إمطون نوؤو خين بى باراذيسوس إنتى إبؤونف خين اتخورا إنتى نيئيت أونخ</a:t>
            </a:r>
          </a:p>
        </p:txBody>
      </p:sp>
    </p:spTree>
    <p:extLst>
      <p:ext uri="{BB962C8B-B14F-4D97-AF65-F5344CB8AC3E}">
        <p14:creationId xmlns:p14="http://schemas.microsoft.com/office/powerpoint/2010/main" val="794949435"/>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في أورشليم السمائية في ذلك الموضع ونحن أيضاً الغرباء في هذا المكان</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a:bodyPr>
          <a:lstStyle/>
          <a:p>
            <a:r>
              <a:rPr lang="ar-EG" dirty="0"/>
              <a:t>شا إنيه خين يروساليم إنتى إتفى خين بى ما إيتى إمماف أنون ذى هون خانيئتؤوى إنريم إنجويلى </a:t>
            </a:r>
          </a:p>
        </p:txBody>
      </p:sp>
    </p:spTree>
    <p:extLst>
      <p:ext uri="{BB962C8B-B14F-4D97-AF65-F5344CB8AC3E}">
        <p14:creationId xmlns:p14="http://schemas.microsoft.com/office/powerpoint/2010/main" val="20559724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ونظر إلى السماء، وباركها وقسمها، وأعطى التلاميذ ليضعوا أمام الجموع. فأكلوا جميعهم وشبعوا. ثم رفعوا ما فضل عنهم اثنتي عشرة قفة مملوءة.</a:t>
            </a:r>
            <a:endParaRPr lang="en-US" dirty="0"/>
          </a:p>
        </p:txBody>
      </p:sp>
    </p:spTree>
    <p:extLst>
      <p:ext uri="{BB962C8B-B14F-4D97-AF65-F5344CB8AC3E}">
        <p14:creationId xmlns:p14="http://schemas.microsoft.com/office/powerpoint/2010/main" val="726766513"/>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احفظنا في إيمانك وانعم علينا بسلامك إلى التمام</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a:bodyPr>
          <a:lstStyle/>
          <a:p>
            <a:r>
              <a:rPr lang="ar-EG" dirty="0"/>
              <a:t>إم باى ما آريه إيرون خين بيك ناهتى آريئهموت نان إنتيك هيرينى شا إيفول </a:t>
            </a:r>
          </a:p>
        </p:txBody>
      </p:sp>
      <p:sp>
        <p:nvSpPr>
          <p:cNvPr id="3" name="TextBox 2">
            <a:extLst>
              <a:ext uri="{FF2B5EF4-FFF2-40B4-BE49-F238E27FC236}">
                <a16:creationId xmlns:a16="http://schemas.microsoft.com/office/drawing/2014/main" id="{15CFAA43-3D58-135E-4FCA-5F5A3288A8B5}"/>
              </a:ext>
            </a:extLst>
          </p:cNvPr>
          <p:cNvSpPr txBox="1"/>
          <p:nvPr/>
        </p:nvSpPr>
        <p:spPr>
          <a:xfrm>
            <a:off x="0" y="2068711"/>
            <a:ext cx="738351" cy="307777"/>
          </a:xfrm>
          <a:prstGeom prst="rect">
            <a:avLst/>
          </a:prstGeom>
          <a:noFill/>
        </p:spPr>
        <p:txBody>
          <a:bodyPr wrap="square">
            <a:spAutoFit/>
          </a:bodyPr>
          <a:lstStyle/>
          <a:p>
            <a:r>
              <a:rPr lang="ar-EG" altLang="en-US" sz="1400" dirty="0">
                <a:hlinkClick r:id="rId2" action="ppaction://hlinksldjump">
                  <a:extLst>
                    <a:ext uri="{A12FA001-AC4F-418D-AE19-62706E023703}">
                      <ahyp:hlinkClr xmlns:ahyp="http://schemas.microsoft.com/office/drawing/2018/hyperlinkcolor" val="tx"/>
                    </a:ext>
                  </a:extLst>
                </a:hlinkClick>
              </a:rPr>
              <a:t>كما كان</a:t>
            </a:r>
            <a:endParaRPr lang="en-US" sz="1400" dirty="0"/>
          </a:p>
        </p:txBody>
      </p:sp>
    </p:spTree>
    <p:extLst>
      <p:ext uri="{BB962C8B-B14F-4D97-AF65-F5344CB8AC3E}">
        <p14:creationId xmlns:p14="http://schemas.microsoft.com/office/powerpoint/2010/main" val="3536822438"/>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07D2A88-080F-F979-4B37-78875D638032}"/>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أولئك يارب الذين أخذت نفوسهم نيحهم في فردوس النعيم في كورة الأحياء إلى الأبد في أورشليم السمائية في ذلك الموضع ونحن أيضاً الغرباء في هذا المكان</a:t>
            </a:r>
          </a:p>
        </p:txBody>
      </p:sp>
    </p:spTree>
    <p:extLst>
      <p:ext uri="{BB962C8B-B14F-4D97-AF65-F5344CB8AC3E}">
        <p14:creationId xmlns:p14="http://schemas.microsoft.com/office/powerpoint/2010/main" val="3856459226"/>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94B5227-055C-2647-2861-F39B19BAB4EB}"/>
              </a:ext>
            </a:extLst>
          </p:cNvPr>
          <p:cNvSpPr>
            <a:spLocks noGrp="1"/>
          </p:cNvSpPr>
          <p:nvPr>
            <p:ph type="body" sz="quarter" idx="10"/>
          </p:nvPr>
        </p:nvSpPr>
        <p:spPr/>
        <p:txBody>
          <a:bodyPr/>
          <a:lstStyle/>
          <a:p>
            <a:r>
              <a:rPr lang="ar-EG" altLang="en-US" sz="4400" b="1" dirty="0">
                <a:solidFill>
                  <a:srgbClr val="FFFF00"/>
                </a:solidFill>
                <a:cs typeface="Khalid Art bold" pitchFamily="2" charset="-78"/>
              </a:rPr>
              <a:t>احفظنا في إيمانك وانعم علينا بسلامك إلى التمام</a:t>
            </a:r>
          </a:p>
        </p:txBody>
      </p:sp>
    </p:spTree>
    <p:extLst>
      <p:ext uri="{BB962C8B-B14F-4D97-AF65-F5344CB8AC3E}">
        <p14:creationId xmlns:p14="http://schemas.microsoft.com/office/powerpoint/2010/main" val="2314742664"/>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0E6578-24AF-F53C-30D6-C4C9B030901D}"/>
              </a:ext>
            </a:extLst>
          </p:cNvPr>
          <p:cNvSpPr>
            <a:spLocks noGrp="1"/>
          </p:cNvSpPr>
          <p:nvPr>
            <p:ph type="body" sz="quarter" idx="10"/>
          </p:nvPr>
        </p:nvSpPr>
        <p:spPr/>
        <p:txBody>
          <a:bodyPr/>
          <a:lstStyle/>
          <a:p>
            <a:r>
              <a:rPr lang="ar-EG" dirty="0"/>
              <a:t>فول ايفول كو ايفول أريسين خورين نان افنوتى ان نين بارابطوما نيم نى إيتان آيتو خين بين أو أوش </a:t>
            </a:r>
          </a:p>
        </p:txBody>
      </p:sp>
      <p:sp>
        <p:nvSpPr>
          <p:cNvPr id="3" name="Text Placeholder 2">
            <a:extLst>
              <a:ext uri="{FF2B5EF4-FFF2-40B4-BE49-F238E27FC236}">
                <a16:creationId xmlns:a16="http://schemas.microsoft.com/office/drawing/2014/main" id="{4B66E9C3-D3A1-0B12-2E8A-F586EDF80EFC}"/>
              </a:ext>
            </a:extLst>
          </p:cNvPr>
          <p:cNvSpPr>
            <a:spLocks noGrp="1"/>
          </p:cNvSpPr>
          <p:nvPr>
            <p:ph type="body" sz="quarter" idx="11"/>
          </p:nvPr>
        </p:nvSpPr>
        <p:spPr/>
        <p:txBody>
          <a:bodyPr/>
          <a:lstStyle/>
          <a:p>
            <a:r>
              <a:rPr lang="ar-EG" dirty="0"/>
              <a:t>حل وأغفر واصفح لنا يا الله عن زلاتنا التى صنعناها بإرادتنا </a:t>
            </a:r>
          </a:p>
        </p:txBody>
      </p:sp>
    </p:spTree>
    <p:extLst>
      <p:ext uri="{BB962C8B-B14F-4D97-AF65-F5344CB8AC3E}">
        <p14:creationId xmlns:p14="http://schemas.microsoft.com/office/powerpoint/2010/main" val="1109622668"/>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0E6578-24AF-F53C-30D6-C4C9B030901D}"/>
              </a:ext>
            </a:extLst>
          </p:cNvPr>
          <p:cNvSpPr>
            <a:spLocks noGrp="1"/>
          </p:cNvSpPr>
          <p:nvPr>
            <p:ph type="body" sz="quarter" idx="10"/>
          </p:nvPr>
        </p:nvSpPr>
        <p:spPr/>
        <p:txBody>
          <a:bodyPr/>
          <a:lstStyle/>
          <a:p>
            <a:r>
              <a:rPr lang="ar-EG" dirty="0"/>
              <a:t>نيم نى إيتان آيتو خين بين أو أوش آن. نى إيتان آيتو خين أوايمى نيم نى إيتان آيتوخين أوميت آتيئمى .</a:t>
            </a:r>
          </a:p>
        </p:txBody>
      </p:sp>
      <p:sp>
        <p:nvSpPr>
          <p:cNvPr id="3" name="Text Placeholder 2">
            <a:extLst>
              <a:ext uri="{FF2B5EF4-FFF2-40B4-BE49-F238E27FC236}">
                <a16:creationId xmlns:a16="http://schemas.microsoft.com/office/drawing/2014/main" id="{4B66E9C3-D3A1-0B12-2E8A-F586EDF80EFC}"/>
              </a:ext>
            </a:extLst>
          </p:cNvPr>
          <p:cNvSpPr>
            <a:spLocks noGrp="1"/>
          </p:cNvSpPr>
          <p:nvPr>
            <p:ph type="body" sz="quarter" idx="11"/>
          </p:nvPr>
        </p:nvSpPr>
        <p:spPr/>
        <p:txBody>
          <a:bodyPr/>
          <a:lstStyle/>
          <a:p>
            <a:r>
              <a:rPr lang="ar-EG" dirty="0"/>
              <a:t>والتى صنعناها بغير إرادتنا. والتى فعلناها بمعرفة والتى فعلناها بغير معرفة. </a:t>
            </a:r>
          </a:p>
        </p:txBody>
      </p:sp>
    </p:spTree>
    <p:extLst>
      <p:ext uri="{BB962C8B-B14F-4D97-AF65-F5344CB8AC3E}">
        <p14:creationId xmlns:p14="http://schemas.microsoft.com/office/powerpoint/2010/main" val="1013780220"/>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0E6578-24AF-F53C-30D6-C4C9B030901D}"/>
              </a:ext>
            </a:extLst>
          </p:cNvPr>
          <p:cNvSpPr>
            <a:spLocks noGrp="1"/>
          </p:cNvSpPr>
          <p:nvPr>
            <p:ph type="body" sz="quarter" idx="10"/>
          </p:nvPr>
        </p:nvSpPr>
        <p:spPr/>
        <p:txBody>
          <a:bodyPr/>
          <a:lstStyle/>
          <a:p>
            <a:r>
              <a:rPr lang="ar-EG" dirty="0"/>
              <a:t>نى إتهيب نيم نى اثؤو أونه ايفول إبشويس ايك ايكاف نان ايفول.</a:t>
            </a:r>
          </a:p>
        </p:txBody>
      </p:sp>
      <p:sp>
        <p:nvSpPr>
          <p:cNvPr id="3" name="Text Placeholder 2">
            <a:extLst>
              <a:ext uri="{FF2B5EF4-FFF2-40B4-BE49-F238E27FC236}">
                <a16:creationId xmlns:a16="http://schemas.microsoft.com/office/drawing/2014/main" id="{4B66E9C3-D3A1-0B12-2E8A-F586EDF80EFC}"/>
              </a:ext>
            </a:extLst>
          </p:cNvPr>
          <p:cNvSpPr>
            <a:spLocks noGrp="1"/>
          </p:cNvSpPr>
          <p:nvPr>
            <p:ph type="body" sz="quarter" idx="11"/>
          </p:nvPr>
        </p:nvSpPr>
        <p:spPr/>
        <p:txBody>
          <a:bodyPr/>
          <a:lstStyle/>
          <a:p>
            <a:r>
              <a:rPr lang="ar-EG" dirty="0"/>
              <a:t>الخفية والظاهرة يا رب اغفرها لنا. </a:t>
            </a:r>
          </a:p>
        </p:txBody>
      </p:sp>
    </p:spTree>
    <p:extLst>
      <p:ext uri="{BB962C8B-B14F-4D97-AF65-F5344CB8AC3E}">
        <p14:creationId xmlns:p14="http://schemas.microsoft.com/office/powerpoint/2010/main" val="2734617815"/>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لأنك أنت هو الله الرحوم الذى لا يشاء موت الخاطئ مثل ما يرجع ويحيا</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lnSpcReduction="10000"/>
          </a:bodyPr>
          <a:lstStyle/>
          <a:p>
            <a:r>
              <a:rPr lang="ar-EG" dirty="0"/>
              <a:t>إنثوك غاربى افنوتى بى نائيت فى اثؤو أوش ام افمون آن ام بى ريفئير نوفى ام افريتى  انتيف كوتف أووه انتيف أونخ ماتستون</a:t>
            </a:r>
          </a:p>
        </p:txBody>
      </p:sp>
    </p:spTree>
    <p:extLst>
      <p:ext uri="{BB962C8B-B14F-4D97-AF65-F5344CB8AC3E}">
        <p14:creationId xmlns:p14="http://schemas.microsoft.com/office/powerpoint/2010/main" val="3441729359"/>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DC4BB8-39F0-E3DA-3A9E-0C8292EECCA9}"/>
              </a:ext>
            </a:extLst>
          </p:cNvPr>
          <p:cNvSpPr>
            <a:spLocks noGrp="1"/>
          </p:cNvSpPr>
          <p:nvPr>
            <p:ph type="body" sz="quarter" idx="10"/>
          </p:nvPr>
        </p:nvSpPr>
        <p:spPr/>
        <p:txBody>
          <a:bodyPr/>
          <a:lstStyle/>
          <a:p>
            <a:r>
              <a:rPr lang="ar-EG" dirty="0"/>
              <a:t>ردنا يا الله الى خلاصك واصنع معنا كصلاحك يا من يصنع أكثر مما نسأل أو نفهم </a:t>
            </a:r>
          </a:p>
        </p:txBody>
      </p:sp>
      <p:sp>
        <p:nvSpPr>
          <p:cNvPr id="5" name="Text Placeholder 4">
            <a:extLst>
              <a:ext uri="{FF2B5EF4-FFF2-40B4-BE49-F238E27FC236}">
                <a16:creationId xmlns:a16="http://schemas.microsoft.com/office/drawing/2014/main" id="{88DEB6B3-7CCC-785A-49F3-0699BB9F5E69}"/>
              </a:ext>
            </a:extLst>
          </p:cNvPr>
          <p:cNvSpPr>
            <a:spLocks noGrp="1"/>
          </p:cNvSpPr>
          <p:nvPr>
            <p:ph type="body" sz="quarter" idx="11"/>
          </p:nvPr>
        </p:nvSpPr>
        <p:spPr/>
        <p:txBody>
          <a:bodyPr>
            <a:normAutofit lnSpcReduction="10000"/>
          </a:bodyPr>
          <a:lstStyle/>
          <a:p>
            <a:r>
              <a:rPr lang="ar-EG" dirty="0"/>
              <a:t>افنوتى ايخون إيبك أوجاى آرى أوى نيمان كاطاتيك ميت أغاثوس فيئيت إيرى ام بى هوؤو إى نيئيتين اريتين ام موؤويى نيئيتين كاتى إيروؤو</a:t>
            </a:r>
          </a:p>
          <a:p>
            <a:endParaRPr lang="ar-EG" dirty="0"/>
          </a:p>
        </p:txBody>
      </p:sp>
    </p:spTree>
    <p:extLst>
      <p:ext uri="{BB962C8B-B14F-4D97-AF65-F5344CB8AC3E}">
        <p14:creationId xmlns:p14="http://schemas.microsoft.com/office/powerpoint/2010/main" val="3848507416"/>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BD1BF1-D2A1-A84A-944B-05FBEDFD64A0}"/>
              </a:ext>
            </a:extLst>
          </p:cNvPr>
          <p:cNvSpPr>
            <a:spLocks noGrp="1"/>
          </p:cNvSpPr>
          <p:nvPr>
            <p:ph type="body" sz="quarter" idx="10"/>
          </p:nvPr>
        </p:nvSpPr>
        <p:spPr/>
        <p:txBody>
          <a:bodyPr/>
          <a:lstStyle/>
          <a:p>
            <a:r>
              <a:rPr lang="ar-EG" altLang="en-US" sz="4400" b="1" dirty="0">
                <a:solidFill>
                  <a:schemeClr val="bg1"/>
                </a:solidFill>
                <a:cs typeface="Khalid Art bold" pitchFamily="2" charset="-78"/>
              </a:rPr>
              <a:t>كما كان وهكذا يكون من جيل إلى جيل وإلى دهر الدهور آمين</a:t>
            </a:r>
          </a:p>
        </p:txBody>
      </p:sp>
      <p:sp>
        <p:nvSpPr>
          <p:cNvPr id="2" name="Text Placeholder 1">
            <a:extLst>
              <a:ext uri="{FF2B5EF4-FFF2-40B4-BE49-F238E27FC236}">
                <a16:creationId xmlns:a16="http://schemas.microsoft.com/office/drawing/2014/main" id="{A1717829-1E75-5ECB-A674-A7B652F8B1E6}"/>
              </a:ext>
            </a:extLst>
          </p:cNvPr>
          <p:cNvSpPr>
            <a:spLocks noGrp="1"/>
          </p:cNvSpPr>
          <p:nvPr>
            <p:ph type="body" sz="quarter" idx="11"/>
          </p:nvPr>
        </p:nvSpPr>
        <p:spPr/>
        <p:txBody>
          <a:bodyPr/>
          <a:lstStyle/>
          <a:p>
            <a:r>
              <a:rPr lang="ar-EG" dirty="0">
                <a:solidFill>
                  <a:srgbClr val="FFFF00"/>
                </a:solidFill>
              </a:rPr>
              <a:t>أوس بيرين كى إستى إستين أبو جينيآس يس جى نى آن كى بانطاس طوس إيئوناس طون إيئونون آمين</a:t>
            </a:r>
          </a:p>
        </p:txBody>
      </p:sp>
      <p:sp>
        <p:nvSpPr>
          <p:cNvPr id="4" name="TextBox 3">
            <a:extLst>
              <a:ext uri="{FF2B5EF4-FFF2-40B4-BE49-F238E27FC236}">
                <a16:creationId xmlns:a16="http://schemas.microsoft.com/office/drawing/2014/main" id="{72B1177E-AE57-C0C4-3448-AF669ABD7504}"/>
              </a:ext>
            </a:extLst>
          </p:cNvPr>
          <p:cNvSpPr txBox="1"/>
          <p:nvPr/>
        </p:nvSpPr>
        <p:spPr>
          <a:xfrm>
            <a:off x="0" y="2068710"/>
            <a:ext cx="2061122" cy="307777"/>
          </a:xfrm>
          <a:prstGeom prst="rect">
            <a:avLst/>
          </a:prstGeom>
          <a:noFill/>
        </p:spPr>
        <p:txBody>
          <a:bodyPr wrap="square">
            <a:spAutoFit/>
          </a:bodyPr>
          <a:lstStyle/>
          <a:p>
            <a:r>
              <a:rPr lang="ar-EG" altLang="en-US" sz="1400" dirty="0">
                <a:hlinkClick r:id="rId2" action="ppaction://hlinksldjump">
                  <a:extLst>
                    <a:ext uri="{A12FA001-AC4F-418D-AE19-62706E023703}">
                      <ahyp:hlinkClr xmlns:ahyp="http://schemas.microsoft.com/office/drawing/2018/hyperlinkcolor" val="tx"/>
                    </a:ext>
                  </a:extLst>
                </a:hlinkClick>
              </a:rPr>
              <a:t>واهدنا إلى ملكوتك </a:t>
            </a:r>
            <a:endParaRPr lang="en-US" sz="1200" dirty="0"/>
          </a:p>
        </p:txBody>
      </p:sp>
    </p:spTree>
    <p:extLst>
      <p:ext uri="{BB962C8B-B14F-4D97-AF65-F5344CB8AC3E}">
        <p14:creationId xmlns:p14="http://schemas.microsoft.com/office/powerpoint/2010/main" val="3435547556"/>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255AAB-603F-D41D-588A-D797672C454D}"/>
              </a:ext>
            </a:extLst>
          </p:cNvPr>
          <p:cNvSpPr>
            <a:spLocks noGrp="1"/>
          </p:cNvSpPr>
          <p:nvPr>
            <p:ph type="body" sz="quarter" idx="10"/>
          </p:nvPr>
        </p:nvSpPr>
        <p:spPr/>
        <p:txBody>
          <a:bodyPr/>
          <a:lstStyle/>
          <a:p>
            <a:r>
              <a:rPr lang="ar-EG" dirty="0"/>
              <a:t>كى بهذا كما أيضا فى كل شئ يتمجد ويتبارك ويرتفع اسمك العظيم القدوس </a:t>
            </a:r>
          </a:p>
        </p:txBody>
      </p:sp>
      <p:sp>
        <p:nvSpPr>
          <p:cNvPr id="3" name="Text Placeholder 2">
            <a:extLst>
              <a:ext uri="{FF2B5EF4-FFF2-40B4-BE49-F238E27FC236}">
                <a16:creationId xmlns:a16="http://schemas.microsoft.com/office/drawing/2014/main" id="{CC9EA498-9738-268C-4C94-918A9DAE4582}"/>
              </a:ext>
            </a:extLst>
          </p:cNvPr>
          <p:cNvSpPr>
            <a:spLocks noGrp="1"/>
          </p:cNvSpPr>
          <p:nvPr>
            <p:ph type="body" sz="quarter" idx="11"/>
          </p:nvPr>
        </p:nvSpPr>
        <p:spPr/>
        <p:txBody>
          <a:bodyPr/>
          <a:lstStyle/>
          <a:p>
            <a:r>
              <a:rPr lang="ar-EG" dirty="0"/>
              <a:t>هينا نيم خين فاى كاطا افريتى أون خين هوف نيفين انتيف تشى أوأو أووه انتيف تشى إزمو أووه انتيف تشيسى انجى</a:t>
            </a:r>
          </a:p>
        </p:txBody>
      </p:sp>
    </p:spTree>
    <p:extLst>
      <p:ext uri="{BB962C8B-B14F-4D97-AF65-F5344CB8AC3E}">
        <p14:creationId xmlns:p14="http://schemas.microsoft.com/office/powerpoint/2010/main" val="35524619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8000" b="1" dirty="0">
                <a:latin typeface="Times New Roman" panose="02020603050405020304" pitchFamily="18" charset="0"/>
                <a:cs typeface="Times New Roman" panose="02020603050405020304" pitchFamily="18" charset="0"/>
              </a:rPr>
              <a:t>والمجد لله دائما</a:t>
            </a:r>
            <a:endParaRPr lang="en-US" sz="8000" dirty="0"/>
          </a:p>
        </p:txBody>
      </p:sp>
    </p:spTree>
    <p:extLst>
      <p:ext uri="{BB962C8B-B14F-4D97-AF65-F5344CB8AC3E}">
        <p14:creationId xmlns:p14="http://schemas.microsoft.com/office/powerpoint/2010/main" val="1767108010"/>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255AAB-603F-D41D-588A-D797672C454D}"/>
              </a:ext>
            </a:extLst>
          </p:cNvPr>
          <p:cNvSpPr>
            <a:spLocks noGrp="1"/>
          </p:cNvSpPr>
          <p:nvPr>
            <p:ph type="body" sz="quarter" idx="10"/>
          </p:nvPr>
        </p:nvSpPr>
        <p:spPr/>
        <p:txBody>
          <a:bodyPr/>
          <a:lstStyle/>
          <a:p>
            <a:r>
              <a:rPr lang="ar-EG" dirty="0"/>
              <a:t>فى كل شئ كريم ومبارك مع ابيك الصالح والروح القدوس</a:t>
            </a:r>
          </a:p>
        </p:txBody>
      </p:sp>
      <p:sp>
        <p:nvSpPr>
          <p:cNvPr id="3" name="Text Placeholder 2">
            <a:extLst>
              <a:ext uri="{FF2B5EF4-FFF2-40B4-BE49-F238E27FC236}">
                <a16:creationId xmlns:a16="http://schemas.microsoft.com/office/drawing/2014/main" id="{CC9EA498-9738-268C-4C94-918A9DAE4582}"/>
              </a:ext>
            </a:extLst>
          </p:cNvPr>
          <p:cNvSpPr>
            <a:spLocks noGrp="1"/>
          </p:cNvSpPr>
          <p:nvPr>
            <p:ph type="body" sz="quarter" idx="11"/>
          </p:nvPr>
        </p:nvSpPr>
        <p:spPr/>
        <p:txBody>
          <a:bodyPr/>
          <a:lstStyle/>
          <a:p>
            <a:r>
              <a:rPr lang="ar-EG" dirty="0"/>
              <a:t>بيك نشتى انران اثؤواف خين هوف نيفين اتطايوت أووه ايتئسمارؤوت نيم بيك يوت أن أغاثوس نيم بى ابنيمفا اثؤواب</a:t>
            </a:r>
          </a:p>
        </p:txBody>
      </p:sp>
    </p:spTree>
    <p:extLst>
      <p:ext uri="{BB962C8B-B14F-4D97-AF65-F5344CB8AC3E}">
        <p14:creationId xmlns:p14="http://schemas.microsoft.com/office/powerpoint/2010/main" val="1520690621"/>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7DCF253-37D4-CE92-A136-A61C0EBFCBF6}"/>
              </a:ext>
            </a:extLst>
          </p:cNvPr>
          <p:cNvSpPr>
            <a:spLocks noGrp="1"/>
          </p:cNvSpPr>
          <p:nvPr>
            <p:ph type="body" sz="quarter" idx="10"/>
          </p:nvPr>
        </p:nvSpPr>
        <p:spPr/>
        <p:txBody>
          <a:bodyPr/>
          <a:lstStyle/>
          <a:p>
            <a:r>
              <a:rPr lang="ar-EG" altLang="en-US" sz="4800" b="1" dirty="0">
                <a:solidFill>
                  <a:srgbClr val="FFFF00"/>
                </a:solidFill>
                <a:cs typeface="Khalid Art bold" pitchFamily="2" charset="-78"/>
              </a:rPr>
              <a:t>واهدنا إلى ملكوتك لكى بهذا كما أيضاً في كل شىء </a:t>
            </a:r>
            <a:br>
              <a:rPr lang="ar-EG" altLang="en-US" sz="4800" b="1" dirty="0">
                <a:solidFill>
                  <a:srgbClr val="FFFF00"/>
                </a:solidFill>
                <a:cs typeface="Khalid Art bold" pitchFamily="2" charset="-78"/>
              </a:rPr>
            </a:br>
            <a:r>
              <a:rPr lang="ar-EG" altLang="en-US" sz="4800" b="1" dirty="0">
                <a:solidFill>
                  <a:srgbClr val="FFFF00"/>
                </a:solidFill>
                <a:cs typeface="Khalid Art bold" pitchFamily="2" charset="-78"/>
              </a:rPr>
              <a:t>يتمجد ويتبارك ويرتفع</a:t>
            </a:r>
          </a:p>
        </p:txBody>
      </p:sp>
      <p:sp>
        <p:nvSpPr>
          <p:cNvPr id="7" name="Text Placeholder 6">
            <a:extLst>
              <a:ext uri="{FF2B5EF4-FFF2-40B4-BE49-F238E27FC236}">
                <a16:creationId xmlns:a16="http://schemas.microsoft.com/office/drawing/2014/main" id="{F36F6BAF-A70F-3D48-A09D-8B3E72FA0C55}"/>
              </a:ext>
            </a:extLst>
          </p:cNvPr>
          <p:cNvSpPr>
            <a:spLocks noGrp="1"/>
          </p:cNvSpPr>
          <p:nvPr>
            <p:ph type="body" sz="quarter" idx="11"/>
          </p:nvPr>
        </p:nvSpPr>
        <p:spPr/>
        <p:txBody>
          <a:bodyPr>
            <a:normAutofit lnSpcReduction="10000"/>
          </a:bodyPr>
          <a:lstStyle/>
          <a:p>
            <a:r>
              <a:rPr lang="ar-EG" altLang="en-US" sz="2800" b="1" dirty="0">
                <a:solidFill>
                  <a:schemeClr val="bg1"/>
                </a:solidFill>
                <a:cs typeface="Khalid Art bold" pitchFamily="2" charset="-78"/>
              </a:rPr>
              <a:t>تشى مويت خاجون ايخون إيتيك ميت أورو هينا نيم خين فاى كاطا افريتى أون خين هوف نيفين إنتيف تشى أوأو أووهإنتيف تشى</a:t>
            </a:r>
          </a:p>
          <a:p>
            <a:endParaRPr lang="en-US" dirty="0"/>
          </a:p>
        </p:txBody>
      </p:sp>
    </p:spTree>
    <p:extLst>
      <p:ext uri="{BB962C8B-B14F-4D97-AF65-F5344CB8AC3E}">
        <p14:creationId xmlns:p14="http://schemas.microsoft.com/office/powerpoint/2010/main" val="2265735632"/>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D360444-57BC-8347-F1C9-00F34B317AEA}"/>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اسمك العظيم القدوس في كل شيء كريــــــــم ومبارك مع</a:t>
            </a:r>
          </a:p>
        </p:txBody>
      </p:sp>
      <p:sp>
        <p:nvSpPr>
          <p:cNvPr id="8" name="Text Placeholder 7">
            <a:extLst>
              <a:ext uri="{FF2B5EF4-FFF2-40B4-BE49-F238E27FC236}">
                <a16:creationId xmlns:a16="http://schemas.microsoft.com/office/drawing/2014/main" id="{F0934844-3DB7-9051-DCAF-B4E4A1704BE1}"/>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إومو أووه إنتيف تشيسي إنجى بيك نشتى انران اثؤواف خين هوفنيفين اتطايوت أووه ايتسماروؤوت نيم</a:t>
            </a:r>
          </a:p>
        </p:txBody>
      </p:sp>
    </p:spTree>
    <p:extLst>
      <p:ext uri="{BB962C8B-B14F-4D97-AF65-F5344CB8AC3E}">
        <p14:creationId xmlns:p14="http://schemas.microsoft.com/office/powerpoint/2010/main" val="2280594439"/>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E2C71E-DE3D-DF7E-3349-228C29CB8A0F}"/>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يسوع المسيح ابنك الحبيب والروح القدس</a:t>
            </a:r>
          </a:p>
        </p:txBody>
      </p:sp>
      <p:sp>
        <p:nvSpPr>
          <p:cNvPr id="7" name="Text Placeholder 6">
            <a:extLst>
              <a:ext uri="{FF2B5EF4-FFF2-40B4-BE49-F238E27FC236}">
                <a16:creationId xmlns:a16="http://schemas.microsoft.com/office/drawing/2014/main" id="{ED7372FB-A063-D1D7-0707-C97AA1DA3BB9}"/>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ايسوس بى اخرستوس بيك مينريت انشيرى نيم إبنيفما اثؤواف</a:t>
            </a:r>
          </a:p>
        </p:txBody>
      </p:sp>
    </p:spTree>
    <p:extLst>
      <p:ext uri="{BB962C8B-B14F-4D97-AF65-F5344CB8AC3E}">
        <p14:creationId xmlns:p14="http://schemas.microsoft.com/office/powerpoint/2010/main" val="3694095384"/>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F484C8-4A35-9BE7-62DA-38D5B0F6136B}"/>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chemeClr val="bg1"/>
                </a:solidFill>
                <a:cs typeface="Khalid Art bold" pitchFamily="2" charset="-78"/>
              </a:rPr>
              <a:t>إيرينى باســــــى</a:t>
            </a:r>
          </a:p>
        </p:txBody>
      </p:sp>
      <p:sp>
        <p:nvSpPr>
          <p:cNvPr id="8" name="Text Placeholder 7">
            <a:extLst>
              <a:ext uri="{FF2B5EF4-FFF2-40B4-BE49-F238E27FC236}">
                <a16:creationId xmlns:a16="http://schemas.microsoft.com/office/drawing/2014/main" id="{0EA36AAA-99FD-6301-3ED0-019DC20AC5E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السلام للكــــــــل</a:t>
            </a:r>
          </a:p>
        </p:txBody>
      </p:sp>
    </p:spTree>
    <p:extLst>
      <p:ext uri="{BB962C8B-B14F-4D97-AF65-F5344CB8AC3E}">
        <p14:creationId xmlns:p14="http://schemas.microsoft.com/office/powerpoint/2010/main" val="2862959331"/>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C2C7C1-4547-04C3-9802-2B71163B18D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كيطوبنفماتى سو </a:t>
            </a:r>
          </a:p>
        </p:txBody>
      </p:sp>
      <p:sp>
        <p:nvSpPr>
          <p:cNvPr id="7" name="Text Placeholder 6">
            <a:extLst>
              <a:ext uri="{FF2B5EF4-FFF2-40B4-BE49-F238E27FC236}">
                <a16:creationId xmlns:a16="http://schemas.microsoft.com/office/drawing/2014/main" id="{E445E293-4026-1D1E-8133-013E88BCF77D}"/>
              </a:ext>
            </a:extLst>
          </p:cNvPr>
          <p:cNvSpPr>
            <a:spLocks noGrp="1"/>
          </p:cNvSpPr>
          <p:nvPr>
            <p:ph type="body" sz="quarter" idx="11"/>
          </p:nvPr>
        </p:nvSpPr>
        <p:spPr/>
        <p:txBody>
          <a:bodyPr/>
          <a:lstStyle/>
          <a:p>
            <a:r>
              <a:rPr lang="ar-EG" altLang="en-US" sz="4400" b="1" dirty="0">
                <a:solidFill>
                  <a:srgbClr val="FFFF00"/>
                </a:solidFill>
                <a:cs typeface="Khalid Art bold" pitchFamily="2" charset="-78"/>
              </a:rPr>
              <a:t>ولروحك أيضاً </a:t>
            </a:r>
          </a:p>
        </p:txBody>
      </p:sp>
    </p:spTree>
    <p:extLst>
      <p:ext uri="{BB962C8B-B14F-4D97-AF65-F5344CB8AC3E}">
        <p14:creationId xmlns:p14="http://schemas.microsoft.com/office/powerpoint/2010/main" val="2688599783"/>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8EB0E3C-880D-9A41-2920-B46FDE095DD0}"/>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وأيضاً فلنشكر الله ضابط الكل أبا ربنا وإلهنا </a:t>
            </a:r>
          </a:p>
        </p:txBody>
      </p:sp>
      <p:sp>
        <p:nvSpPr>
          <p:cNvPr id="8" name="Text Placeholder 7">
            <a:extLst>
              <a:ext uri="{FF2B5EF4-FFF2-40B4-BE49-F238E27FC236}">
                <a16:creationId xmlns:a16="http://schemas.microsoft.com/office/drawing/2014/main" id="{2E32AAD9-78C2-86CC-9B63-DA975BB377BD}"/>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بالين أون مارين شيبئهموت إنططف إم إفنوتى بى بانطو كراطور إفيوت ام بين شويس </a:t>
            </a:r>
          </a:p>
        </p:txBody>
      </p:sp>
      <p:sp>
        <p:nvSpPr>
          <p:cNvPr id="2" name="TextBox 1">
            <a:extLst>
              <a:ext uri="{FF2B5EF4-FFF2-40B4-BE49-F238E27FC236}">
                <a16:creationId xmlns:a16="http://schemas.microsoft.com/office/drawing/2014/main" id="{DAC18A44-1E32-4127-385A-99A255097B97}"/>
              </a:ext>
            </a:extLst>
          </p:cNvPr>
          <p:cNvSpPr txBox="1"/>
          <p:nvPr/>
        </p:nvSpPr>
        <p:spPr>
          <a:xfrm>
            <a:off x="-1" y="2068710"/>
            <a:ext cx="3896592" cy="307777"/>
          </a:xfrm>
          <a:prstGeom prst="rect">
            <a:avLst/>
          </a:prstGeom>
          <a:noFill/>
        </p:spPr>
        <p:txBody>
          <a:bodyPr wrap="square">
            <a:spAutoFit/>
          </a:bodyPr>
          <a:lstStyle/>
          <a:p>
            <a:r>
              <a:rPr lang="ar-EG" altLang="en-US" sz="1400" dirty="0">
                <a:solidFill>
                  <a:srgbClr val="00FF00"/>
                </a:solidFill>
                <a:hlinkClick r:id="rId2" action="ppaction://hlinksldjump">
                  <a:extLst>
                    <a:ext uri="{A12FA001-AC4F-418D-AE19-62706E023703}">
                      <ahyp:hlinkClr xmlns:ahyp="http://schemas.microsoft.com/office/drawing/2018/hyperlinkcolor" val="tx"/>
                    </a:ext>
                  </a:extLst>
                </a:hlinkClick>
              </a:rPr>
              <a:t>يا سيدنا ومخلصنا محب البشر الصالح.(غريغورى)</a:t>
            </a:r>
            <a:endParaRPr lang="ar-EG" altLang="en-US" sz="1400" dirty="0">
              <a:solidFill>
                <a:srgbClr val="00FF00"/>
              </a:solidFill>
            </a:endParaRPr>
          </a:p>
        </p:txBody>
      </p:sp>
    </p:spTree>
    <p:extLst>
      <p:ext uri="{BB962C8B-B14F-4D97-AF65-F5344CB8AC3E}">
        <p14:creationId xmlns:p14="http://schemas.microsoft.com/office/powerpoint/2010/main" val="1585983741"/>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ED8734E-A2CC-C416-93CE-63F383832594}"/>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ومخلصنا يسوع المسيح لأنه جعلنا أهلاً الآن أن نقف في هذا الوضع المقدس ونرفع ايدينا الى فوق ونخدم اسمه القدوس </a:t>
            </a:r>
          </a:p>
        </p:txBody>
      </p:sp>
      <p:sp>
        <p:nvSpPr>
          <p:cNvPr id="7" name="Text Placeholder 6">
            <a:extLst>
              <a:ext uri="{FF2B5EF4-FFF2-40B4-BE49-F238E27FC236}">
                <a16:creationId xmlns:a16="http://schemas.microsoft.com/office/drawing/2014/main" id="{1F57B74F-B3B9-80C8-0BB8-BC6AB8B8F599}"/>
              </a:ext>
            </a:extLst>
          </p:cNvPr>
          <p:cNvSpPr>
            <a:spLocks noGrp="1"/>
          </p:cNvSpPr>
          <p:nvPr>
            <p:ph type="body" sz="quarter" idx="11"/>
          </p:nvPr>
        </p:nvSpPr>
        <p:spPr/>
        <p:txBody>
          <a:bodyPr>
            <a:normAutofit fontScale="92500" lnSpcReduction="20000"/>
          </a:bodyPr>
          <a:lstStyle/>
          <a:p>
            <a:pPr algn="ctr" rtl="1">
              <a:lnSpc>
                <a:spcPct val="85000"/>
              </a:lnSpc>
              <a:spcBef>
                <a:spcPct val="50000"/>
              </a:spcBef>
            </a:pPr>
            <a:r>
              <a:rPr lang="ar-EG" altLang="en-US" sz="2800" b="1" dirty="0">
                <a:solidFill>
                  <a:schemeClr val="bg1"/>
                </a:solidFill>
                <a:cs typeface="Khalid Art bold" pitchFamily="2" charset="-78"/>
              </a:rPr>
              <a:t>أووه بيننوتى أووه بين سوتير إيسوس بى إخرستوس جى آفثرين إبر غبمبشا </a:t>
            </a:r>
          </a:p>
          <a:p>
            <a:pPr algn="ctr" rtl="1">
              <a:lnSpc>
                <a:spcPct val="85000"/>
              </a:lnSpc>
              <a:spcBef>
                <a:spcPct val="50000"/>
              </a:spcBef>
            </a:pPr>
            <a:r>
              <a:rPr lang="ar-EG" altLang="en-US" sz="2800" b="1" dirty="0">
                <a:solidFill>
                  <a:schemeClr val="bg1"/>
                </a:solidFill>
                <a:cs typeface="Khalid Art bold" pitchFamily="2" charset="-78"/>
              </a:rPr>
              <a:t>أون تينو إى أوهى ايراتين</a:t>
            </a:r>
          </a:p>
        </p:txBody>
      </p:sp>
    </p:spTree>
    <p:extLst>
      <p:ext uri="{BB962C8B-B14F-4D97-AF65-F5344CB8AC3E}">
        <p14:creationId xmlns:p14="http://schemas.microsoft.com/office/powerpoint/2010/main" val="222174078"/>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EBE5B37-6BA3-D3CE-6212-4066AB3DE40D}"/>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هو أيضا فلنسأله أن يجعلنا مستحقين لشركـــــة وصعــــود أســـــراره الإلـــهية غــــــــــير المائتــة</a:t>
            </a:r>
          </a:p>
        </p:txBody>
      </p:sp>
      <p:sp>
        <p:nvSpPr>
          <p:cNvPr id="7" name="Text Placeholder 6">
            <a:extLst>
              <a:ext uri="{FF2B5EF4-FFF2-40B4-BE49-F238E27FC236}">
                <a16:creationId xmlns:a16="http://schemas.microsoft.com/office/drawing/2014/main" id="{5DD69F8A-6BE4-F8D3-FB4A-5C8B4D71CB74}"/>
              </a:ext>
            </a:extLst>
          </p:cNvPr>
          <p:cNvSpPr>
            <a:spLocks noGrp="1"/>
          </p:cNvSpPr>
          <p:nvPr>
            <p:ph type="body" sz="quarter" idx="11"/>
          </p:nvPr>
        </p:nvSpPr>
        <p:spPr/>
        <p:txBody>
          <a:bodyPr>
            <a:normAutofit/>
          </a:bodyPr>
          <a:lstStyle/>
          <a:p>
            <a:pPr algn="ctr" rtl="1">
              <a:lnSpc>
                <a:spcPct val="85000"/>
              </a:lnSpc>
              <a:spcBef>
                <a:spcPct val="50000"/>
              </a:spcBef>
            </a:pPr>
            <a:r>
              <a:rPr lang="ar-EG" altLang="en-US" sz="2800" b="1" dirty="0">
                <a:solidFill>
                  <a:schemeClr val="bg1"/>
                </a:solidFill>
                <a:cs typeface="Khalid Art bold" pitchFamily="2" charset="-78"/>
              </a:rPr>
              <a:t>خين باي ما إثؤواب فاي أووه إيفاي إن نين جيج إي إبشوي أووه إي شمشي إمبيف ران إثؤواب إنثوف</a:t>
            </a:r>
          </a:p>
        </p:txBody>
      </p:sp>
    </p:spTree>
    <p:extLst>
      <p:ext uri="{BB962C8B-B14F-4D97-AF65-F5344CB8AC3E}">
        <p14:creationId xmlns:p14="http://schemas.microsoft.com/office/powerpoint/2010/main" val="1336338600"/>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B7BD8C-1798-A467-8F36-7B953C87E468}"/>
              </a:ext>
            </a:extLst>
          </p:cNvPr>
          <p:cNvSpPr>
            <a:spLocks noGrp="1"/>
          </p:cNvSpPr>
          <p:nvPr>
            <p:ph type="body" sz="quarter" idx="10"/>
          </p:nvPr>
        </p:nvSpPr>
        <p:spPr/>
        <p:txBody>
          <a:bodyPr/>
          <a:lstStyle/>
          <a:p>
            <a:pPr algn="ctr" rtl="1">
              <a:lnSpc>
                <a:spcPct val="85000"/>
              </a:lnSpc>
              <a:spcBef>
                <a:spcPct val="50000"/>
              </a:spcBef>
            </a:pPr>
            <a:r>
              <a:rPr lang="ar-EG" altLang="en-US" sz="4800" b="1" dirty="0">
                <a:solidFill>
                  <a:srgbClr val="FFFF00"/>
                </a:solidFill>
                <a:cs typeface="Khalid Art bold" pitchFamily="2" charset="-78"/>
              </a:rPr>
              <a:t>لشركـــــة وصعــــود أســـــراره الإلـــهية غــــــــــير المائتــة</a:t>
            </a:r>
          </a:p>
        </p:txBody>
      </p:sp>
      <p:sp>
        <p:nvSpPr>
          <p:cNvPr id="7" name="Text Placeholder 6">
            <a:extLst>
              <a:ext uri="{FF2B5EF4-FFF2-40B4-BE49-F238E27FC236}">
                <a16:creationId xmlns:a16="http://schemas.microsoft.com/office/drawing/2014/main" id="{DBE74CEF-DD2D-8CA4-CFDA-90CC1EF358D0}"/>
              </a:ext>
            </a:extLst>
          </p:cNvPr>
          <p:cNvSpPr>
            <a:spLocks noGrp="1"/>
          </p:cNvSpPr>
          <p:nvPr>
            <p:ph type="body" sz="quarter" idx="11"/>
          </p:nvPr>
        </p:nvSpPr>
        <p:spPr/>
        <p:txBody>
          <a:bodyPr/>
          <a:lstStyle/>
          <a:p>
            <a:pPr algn="ctr" rtl="1">
              <a:lnSpc>
                <a:spcPct val="85000"/>
              </a:lnSpc>
              <a:spcBef>
                <a:spcPct val="50000"/>
              </a:spcBef>
            </a:pPr>
            <a:r>
              <a:rPr lang="ar-EG" altLang="en-US" sz="2800" b="1" dirty="0">
                <a:solidFill>
                  <a:schemeClr val="bg1"/>
                </a:solidFill>
                <a:cs typeface="Khalid Art bold" pitchFamily="2" charset="-78"/>
              </a:rPr>
              <a:t>أون مارين تيهو إيروف هوبوس إنتيف آيتين إنئيمئبشا إنتى ميت اشفير نيم تى ميت آليمبسيس إنتى نيف ميستريون إن نوتى أووه أن آثمو</a:t>
            </a:r>
          </a:p>
        </p:txBody>
      </p:sp>
    </p:spTree>
    <p:extLst>
      <p:ext uri="{BB962C8B-B14F-4D97-AF65-F5344CB8AC3E}">
        <p14:creationId xmlns:p14="http://schemas.microsoft.com/office/powerpoint/2010/main" val="1610275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KW" altLang="en-US" sz="4400" b="1" dirty="0">
                <a:solidFill>
                  <a:schemeClr val="bg1"/>
                </a:solidFill>
                <a:latin typeface="Times New Roman" panose="02020603050405020304" pitchFamily="18" charset="0"/>
                <a:cs typeface="Times New Roman" panose="02020603050405020304" pitchFamily="18" charset="0"/>
              </a:rPr>
              <a:t>تين أواوشت إمموك بإخرستوس نيم بيك يوت إن آغاثوس نيم بي إبنفما إثؤواب جي آك إي أك سوتي إممون ناي نان</a:t>
            </a:r>
            <a:endParaRPr lang="en-US" dirty="0">
              <a:solidFill>
                <a:schemeClr val="bg1"/>
              </a:solidFill>
            </a:endParaRPr>
          </a:p>
        </p:txBody>
      </p:sp>
    </p:spTree>
    <p:extLst>
      <p:ext uri="{BB962C8B-B14F-4D97-AF65-F5344CB8AC3E}">
        <p14:creationId xmlns:p14="http://schemas.microsoft.com/office/powerpoint/2010/main" val="1235018531"/>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7270552"/>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057AE4-6958-0DA6-E905-3309D2A13DF5}"/>
              </a:ext>
            </a:extLst>
          </p:cNvPr>
          <p:cNvSpPr>
            <a:spLocks noGrp="1"/>
          </p:cNvSpPr>
          <p:nvPr>
            <p:ph type="body" sz="quarter" idx="10"/>
          </p:nvPr>
        </p:nvSpPr>
        <p:spPr>
          <a:xfrm>
            <a:off x="1" y="0"/>
            <a:ext cx="14617699" cy="1188243"/>
          </a:xfrm>
        </p:spPr>
        <p:txBody>
          <a:bodyPr/>
          <a:lstStyle/>
          <a:p>
            <a:pPr algn="ctr" rtl="1">
              <a:lnSpc>
                <a:spcPct val="85000"/>
              </a:lnSpc>
              <a:spcBef>
                <a:spcPct val="50000"/>
              </a:spcBef>
            </a:pPr>
            <a:r>
              <a:rPr lang="ar-EG" altLang="en-US" sz="4800" b="1" dirty="0">
                <a:solidFill>
                  <a:srgbClr val="FFFF00"/>
                </a:solidFill>
                <a:cs typeface="Khalid Art bold" pitchFamily="2" charset="-78"/>
              </a:rPr>
              <a:t>الجسد المقدس</a:t>
            </a:r>
          </a:p>
        </p:txBody>
      </p:sp>
      <p:sp>
        <p:nvSpPr>
          <p:cNvPr id="7" name="Text Placeholder 6">
            <a:extLst>
              <a:ext uri="{FF2B5EF4-FFF2-40B4-BE49-F238E27FC236}">
                <a16:creationId xmlns:a16="http://schemas.microsoft.com/office/drawing/2014/main" id="{C77E9DD1-1A4D-11BA-AF4A-2E5C1AC16AA6}"/>
              </a:ext>
            </a:extLst>
          </p:cNvPr>
          <p:cNvSpPr>
            <a:spLocks noGrp="1"/>
          </p:cNvSpPr>
          <p:nvPr>
            <p:ph type="body" sz="quarter" idx="11"/>
          </p:nvPr>
        </p:nvSpPr>
        <p:spPr>
          <a:xfrm>
            <a:off x="1" y="1188244"/>
            <a:ext cx="14617699" cy="1188243"/>
          </a:xfrm>
        </p:spPr>
        <p:txBody>
          <a:bodyPr>
            <a:normAutofit/>
          </a:bodyPr>
          <a:lstStyle/>
          <a:p>
            <a:pPr algn="ctr" rtl="1">
              <a:lnSpc>
                <a:spcPct val="85000"/>
              </a:lnSpc>
              <a:spcBef>
                <a:spcPct val="50000"/>
              </a:spcBef>
            </a:pPr>
            <a:r>
              <a:rPr lang="ar-EG" altLang="en-US" sz="4000" b="1" dirty="0">
                <a:solidFill>
                  <a:schemeClr val="bg1"/>
                </a:solidFill>
                <a:cs typeface="Khalid Art bold" pitchFamily="2" charset="-78"/>
              </a:rPr>
              <a:t>نسجد لجسدك المقدس </a:t>
            </a:r>
          </a:p>
        </p:txBody>
      </p:sp>
    </p:spTree>
    <p:extLst>
      <p:ext uri="{BB962C8B-B14F-4D97-AF65-F5344CB8AC3E}">
        <p14:creationId xmlns:p14="http://schemas.microsoft.com/office/powerpoint/2010/main" val="3444754906"/>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057AE4-6958-0DA6-E905-3309D2A13DF5}"/>
              </a:ext>
            </a:extLst>
          </p:cNvPr>
          <p:cNvSpPr>
            <a:spLocks noGrp="1"/>
          </p:cNvSpPr>
          <p:nvPr>
            <p:ph type="body" sz="quarter" idx="10"/>
          </p:nvPr>
        </p:nvSpPr>
        <p:spPr>
          <a:xfrm>
            <a:off x="1" y="0"/>
            <a:ext cx="14617699" cy="1188243"/>
          </a:xfrm>
        </p:spPr>
        <p:txBody>
          <a:bodyPr/>
          <a:lstStyle/>
          <a:p>
            <a:pPr algn="ctr" rtl="1">
              <a:lnSpc>
                <a:spcPct val="85000"/>
              </a:lnSpc>
              <a:spcBef>
                <a:spcPct val="50000"/>
              </a:spcBef>
            </a:pPr>
            <a:r>
              <a:rPr lang="ar-EG" altLang="en-US" sz="4800" b="1" dirty="0">
                <a:solidFill>
                  <a:srgbClr val="FFFF00"/>
                </a:solidFill>
                <a:cs typeface="Khalid Art bold" pitchFamily="2" charset="-78"/>
              </a:rPr>
              <a:t>والدم الكريم</a:t>
            </a:r>
          </a:p>
        </p:txBody>
      </p:sp>
      <p:sp>
        <p:nvSpPr>
          <p:cNvPr id="7" name="Text Placeholder 6">
            <a:extLst>
              <a:ext uri="{FF2B5EF4-FFF2-40B4-BE49-F238E27FC236}">
                <a16:creationId xmlns:a16="http://schemas.microsoft.com/office/drawing/2014/main" id="{C77E9DD1-1A4D-11BA-AF4A-2E5C1AC16AA6}"/>
              </a:ext>
            </a:extLst>
          </p:cNvPr>
          <p:cNvSpPr>
            <a:spLocks noGrp="1"/>
          </p:cNvSpPr>
          <p:nvPr>
            <p:ph type="body" sz="quarter" idx="11"/>
          </p:nvPr>
        </p:nvSpPr>
        <p:spPr>
          <a:xfrm>
            <a:off x="1" y="1188244"/>
            <a:ext cx="14617699" cy="1188243"/>
          </a:xfrm>
        </p:spPr>
        <p:txBody>
          <a:bodyPr>
            <a:normAutofit/>
          </a:bodyPr>
          <a:lstStyle/>
          <a:p>
            <a:pPr algn="ctr" rtl="1">
              <a:lnSpc>
                <a:spcPct val="85000"/>
              </a:lnSpc>
              <a:spcBef>
                <a:spcPct val="50000"/>
              </a:spcBef>
            </a:pPr>
            <a:r>
              <a:rPr lang="ar-EG" altLang="en-US" sz="4000" b="1" dirty="0">
                <a:solidFill>
                  <a:schemeClr val="bg1"/>
                </a:solidFill>
                <a:cs typeface="Khalid Art bold" pitchFamily="2" charset="-78"/>
              </a:rPr>
              <a:t>ولدمك الكريم</a:t>
            </a:r>
          </a:p>
        </p:txBody>
      </p:sp>
    </p:spTree>
    <p:extLst>
      <p:ext uri="{BB962C8B-B14F-4D97-AF65-F5344CB8AC3E}">
        <p14:creationId xmlns:p14="http://schemas.microsoft.com/office/powerpoint/2010/main" val="307835507"/>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057AE4-6958-0DA6-E905-3309D2A13DF5}"/>
              </a:ext>
            </a:extLst>
          </p:cNvPr>
          <p:cNvSpPr>
            <a:spLocks noGrp="1"/>
          </p:cNvSpPr>
          <p:nvPr>
            <p:ph type="body" sz="quarter" idx="10"/>
          </p:nvPr>
        </p:nvSpPr>
        <p:spPr>
          <a:xfrm>
            <a:off x="1" y="0"/>
            <a:ext cx="14617699" cy="1188243"/>
          </a:xfrm>
        </p:spPr>
        <p:txBody>
          <a:bodyPr>
            <a:normAutofit/>
          </a:bodyPr>
          <a:lstStyle/>
          <a:p>
            <a:pPr algn="ctr" rtl="1">
              <a:lnSpc>
                <a:spcPct val="85000"/>
              </a:lnSpc>
              <a:spcBef>
                <a:spcPct val="50000"/>
              </a:spcBef>
            </a:pPr>
            <a:r>
              <a:rPr lang="ar-EG" altLang="en-US" sz="4800" b="1" dirty="0">
                <a:solidFill>
                  <a:srgbClr val="FFFF00"/>
                </a:solidFill>
                <a:cs typeface="Khalid Art bold" pitchFamily="2" charset="-78"/>
              </a:rPr>
              <a:t>اللذان لمسيحه الضابط الكل الرب إلهنا </a:t>
            </a:r>
          </a:p>
        </p:txBody>
      </p:sp>
      <p:sp>
        <p:nvSpPr>
          <p:cNvPr id="7" name="Text Placeholder 6">
            <a:extLst>
              <a:ext uri="{FF2B5EF4-FFF2-40B4-BE49-F238E27FC236}">
                <a16:creationId xmlns:a16="http://schemas.microsoft.com/office/drawing/2014/main" id="{C77E9DD1-1A4D-11BA-AF4A-2E5C1AC16AA6}"/>
              </a:ext>
            </a:extLst>
          </p:cNvPr>
          <p:cNvSpPr>
            <a:spLocks noGrp="1"/>
          </p:cNvSpPr>
          <p:nvPr>
            <p:ph type="body" sz="quarter" idx="11"/>
          </p:nvPr>
        </p:nvSpPr>
        <p:spPr>
          <a:xfrm>
            <a:off x="1" y="1188244"/>
            <a:ext cx="14617699" cy="1188243"/>
          </a:xfrm>
        </p:spPr>
        <p:txBody>
          <a:bodyPr>
            <a:normAutofit/>
          </a:bodyPr>
          <a:lstStyle/>
          <a:p>
            <a:pPr algn="ctr" rtl="1">
              <a:lnSpc>
                <a:spcPct val="85000"/>
              </a:lnSpc>
              <a:spcBef>
                <a:spcPct val="50000"/>
              </a:spcBef>
            </a:pPr>
            <a:r>
              <a:rPr lang="ar-EG" altLang="en-US" sz="4000" b="1" dirty="0">
                <a:solidFill>
                  <a:schemeClr val="bg1"/>
                </a:solidFill>
                <a:cs typeface="Khalid Art bold" pitchFamily="2" charset="-78"/>
              </a:rPr>
              <a:t>أمين أمين صلوا</a:t>
            </a:r>
          </a:p>
        </p:txBody>
      </p:sp>
    </p:spTree>
    <p:extLst>
      <p:ext uri="{BB962C8B-B14F-4D97-AF65-F5344CB8AC3E}">
        <p14:creationId xmlns:p14="http://schemas.microsoft.com/office/powerpoint/2010/main" val="3378346575"/>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 سيدنا ومخلصنا محب البشر الصالح.</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بيننيف بينسوتير بى ماى رومى إن أغاثوس .</a:t>
            </a:r>
          </a:p>
        </p:txBody>
      </p:sp>
      <p:sp>
        <p:nvSpPr>
          <p:cNvPr id="3" name="TextBox 2">
            <a:extLst>
              <a:ext uri="{FF2B5EF4-FFF2-40B4-BE49-F238E27FC236}">
                <a16:creationId xmlns:a16="http://schemas.microsoft.com/office/drawing/2014/main" id="{1F0B5F6C-B368-E073-5F47-7B7582C48C51}"/>
              </a:ext>
            </a:extLst>
          </p:cNvPr>
          <p:cNvSpPr txBox="1"/>
          <p:nvPr/>
        </p:nvSpPr>
        <p:spPr>
          <a:xfrm>
            <a:off x="-1" y="2068710"/>
            <a:ext cx="2462645" cy="307777"/>
          </a:xfrm>
          <a:prstGeom prst="rect">
            <a:avLst/>
          </a:prstGeom>
          <a:noFill/>
        </p:spPr>
        <p:txBody>
          <a:bodyPr wrap="square">
            <a:spAutoFit/>
          </a:bodyPr>
          <a:lstStyle/>
          <a:p>
            <a:r>
              <a:rPr lang="ar-EG" altLang="en-US" sz="1400" dirty="0">
                <a:solidFill>
                  <a:srgbClr val="00FF00"/>
                </a:solidFill>
                <a:hlinkClick r:id="rId2" action="ppaction://hlinksldjump">
                  <a:extLst>
                    <a:ext uri="{A12FA001-AC4F-418D-AE19-62706E023703}">
                      <ahyp:hlinkClr xmlns:ahyp="http://schemas.microsoft.com/office/drawing/2018/hyperlinkcolor" val="tx"/>
                    </a:ext>
                  </a:extLst>
                </a:hlinkClick>
              </a:rPr>
              <a:t>وأيضاً فلنشكر الله </a:t>
            </a:r>
            <a:r>
              <a:rPr lang="ar-EG" altLang="en-US" sz="1400" dirty="0">
                <a:solidFill>
                  <a:srgbClr val="00FF00"/>
                </a:solidFill>
              </a:rPr>
              <a:t>(باسيلى)</a:t>
            </a:r>
            <a:endParaRPr lang="en-US" sz="1400" dirty="0">
              <a:solidFill>
                <a:srgbClr val="00FF00"/>
              </a:solidFill>
            </a:endParaRPr>
          </a:p>
        </p:txBody>
      </p:sp>
    </p:spTree>
    <p:extLst>
      <p:ext uri="{BB962C8B-B14F-4D97-AF65-F5344CB8AC3E}">
        <p14:creationId xmlns:p14="http://schemas.microsoft.com/office/powerpoint/2010/main" val="2875644959"/>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محيى أنفسنا يا الله الذى أسلم ذاته عنا خلاصا من اجل خطايانا</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بى ريفتا نخو إنتى نين ابسيكى افنوتى فيئيتافتيف إم مين امموف</a:t>
            </a:r>
          </a:p>
        </p:txBody>
      </p:sp>
    </p:spTree>
    <p:extLst>
      <p:ext uri="{BB962C8B-B14F-4D97-AF65-F5344CB8AC3E}">
        <p14:creationId xmlns:p14="http://schemas.microsoft.com/office/powerpoint/2010/main" val="1713272635"/>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الذى بكثرة رحمته حل عداوة البشر.</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انسوتى خارون إثفى نيننوفى. فيئيتى إيفول هيتين اب آشاى إنتى بيف ناى أف فول ايفول انتى ميتجاجى انتى </a:t>
            </a:r>
          </a:p>
        </p:txBody>
      </p:sp>
    </p:spTree>
    <p:extLst>
      <p:ext uri="{BB962C8B-B14F-4D97-AF65-F5344CB8AC3E}">
        <p14:creationId xmlns:p14="http://schemas.microsoft.com/office/powerpoint/2010/main" val="1510840537"/>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أيها الإله الوحيد الجنس الذى فى حضن أبيه. يا رب بارك.</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نى رومى. بى مونوجينيس ان نوتى فيئتكى خين كينف ام بيفيوت. كيريى إفلوجيصون</a:t>
            </a:r>
          </a:p>
        </p:txBody>
      </p:sp>
    </p:spTree>
    <p:extLst>
      <p:ext uri="{BB962C8B-B14F-4D97-AF65-F5344CB8AC3E}">
        <p14:creationId xmlns:p14="http://schemas.microsoft.com/office/powerpoint/2010/main" val="1699822970"/>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3037454993"/>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 من بارك فى ذلك الزمان الان ايضا بارك</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فيئيطاف إزمو إمبى سيو تينو أون إزمو</a:t>
            </a:r>
          </a:p>
        </p:txBody>
      </p:sp>
    </p:spTree>
    <p:extLst>
      <p:ext uri="{BB962C8B-B14F-4D97-AF65-F5344CB8AC3E}">
        <p14:creationId xmlns:p14="http://schemas.microsoft.com/office/powerpoint/2010/main" val="219035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يا من ذاق الموت بالجسد في وقت الساعة التاسعة من أجلنا نحن الخطاة، أمت حواسنا الجسمانية أيها المسيح إلهنا ونجنا. فلتدنُ وسيلتي قدامك يا رب، كقولك فهمني. لتدخل طلبتي إلى حضرتك، ككلمتك أحيني</a:t>
            </a:r>
            <a:endParaRPr lang="en-US" dirty="0"/>
          </a:p>
        </p:txBody>
      </p:sp>
    </p:spTree>
    <p:extLst>
      <p:ext uri="{BB962C8B-B14F-4D97-AF65-F5344CB8AC3E}">
        <p14:creationId xmlns:p14="http://schemas.microsoft.com/office/powerpoint/2010/main" val="1313122960"/>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3719358199"/>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يامن قدس فى ذلك الزمان الآن ايضا قدس </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فيئيطاف اير آجياز ين إمبى سييو تينو أون آرى آجيازين</a:t>
            </a:r>
          </a:p>
        </p:txBody>
      </p:sp>
    </p:spTree>
    <p:extLst>
      <p:ext uri="{BB962C8B-B14F-4D97-AF65-F5344CB8AC3E}">
        <p14:creationId xmlns:p14="http://schemas.microsoft.com/office/powerpoint/2010/main" val="2198258220"/>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4007524103"/>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يامن قسم فى ذلك الزمان الآن أيضا قسم</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فيئيطاف فوش إمبى سييو تينوأون فوش </a:t>
            </a:r>
          </a:p>
        </p:txBody>
      </p:sp>
    </p:spTree>
    <p:extLst>
      <p:ext uri="{BB962C8B-B14F-4D97-AF65-F5344CB8AC3E}">
        <p14:creationId xmlns:p14="http://schemas.microsoft.com/office/powerpoint/2010/main" val="2017031757"/>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4DDB29-C347-D89F-1BE5-748F7286B88B}"/>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آميــــــــــــــــــــن </a:t>
            </a:r>
          </a:p>
        </p:txBody>
      </p:sp>
      <p:sp>
        <p:nvSpPr>
          <p:cNvPr id="9" name="Text Placeholder 8">
            <a:extLst>
              <a:ext uri="{FF2B5EF4-FFF2-40B4-BE49-F238E27FC236}">
                <a16:creationId xmlns:a16="http://schemas.microsoft.com/office/drawing/2014/main" id="{3C424072-DD4B-C26C-1B76-D160E784E55C}"/>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حقــــــــــــــــــاً </a:t>
            </a:r>
          </a:p>
        </p:txBody>
      </p:sp>
    </p:spTree>
    <p:extLst>
      <p:ext uri="{BB962C8B-B14F-4D97-AF65-F5344CB8AC3E}">
        <p14:creationId xmlns:p14="http://schemas.microsoft.com/office/powerpoint/2010/main" val="3272797100"/>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يا من أعطى تلاميذه القديسين ورسله الأطهار </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فيئيطاف تى إى طوطو إننيف آجيوس ام ماثيتيس أووه إن أبسطولوس </a:t>
            </a:r>
          </a:p>
        </p:txBody>
      </p:sp>
    </p:spTree>
    <p:extLst>
      <p:ext uri="{BB962C8B-B14F-4D97-AF65-F5344CB8AC3E}">
        <p14:creationId xmlns:p14="http://schemas.microsoft.com/office/powerpoint/2010/main" val="638590014"/>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1224FE-CF1D-2388-6F26-479E7086BD64}"/>
              </a:ext>
            </a:extLst>
          </p:cNvPr>
          <p:cNvSpPr>
            <a:spLocks noGrp="1"/>
          </p:cNvSpPr>
          <p:nvPr>
            <p:ph type="body" sz="quarter" idx="10"/>
          </p:nvPr>
        </p:nvSpPr>
        <p:spPr/>
        <p:txBody>
          <a:bodyPr/>
          <a:lstStyle/>
          <a:p>
            <a:r>
              <a:rPr lang="ar-EG" dirty="0"/>
              <a:t>فى ذلك الزمان الآن أيضا يا سيدنا اعطينا وكل شعبك  يا ضابط الكل الرب إلهنا</a:t>
            </a:r>
          </a:p>
        </p:txBody>
      </p:sp>
      <p:sp>
        <p:nvSpPr>
          <p:cNvPr id="5" name="Text Placeholder 4">
            <a:extLst>
              <a:ext uri="{FF2B5EF4-FFF2-40B4-BE49-F238E27FC236}">
                <a16:creationId xmlns:a16="http://schemas.microsoft.com/office/drawing/2014/main" id="{AC38AB2B-E326-6315-0DC3-5477675420D3}"/>
              </a:ext>
            </a:extLst>
          </p:cNvPr>
          <p:cNvSpPr>
            <a:spLocks noGrp="1"/>
          </p:cNvSpPr>
          <p:nvPr>
            <p:ph type="body" sz="quarter" idx="11"/>
          </p:nvPr>
        </p:nvSpPr>
        <p:spPr/>
        <p:txBody>
          <a:bodyPr/>
          <a:lstStyle/>
          <a:p>
            <a:r>
              <a:rPr lang="ar-EG" dirty="0"/>
              <a:t>إثوواف ام بى سييو تينو أون بين نيف موى نان نيم بيك لاؤس تيرف بى بان طوكراطور ابشويس بيننوتى. </a:t>
            </a:r>
          </a:p>
        </p:txBody>
      </p:sp>
    </p:spTree>
    <p:extLst>
      <p:ext uri="{BB962C8B-B14F-4D97-AF65-F5344CB8AC3E}">
        <p14:creationId xmlns:p14="http://schemas.microsoft.com/office/powerpoint/2010/main" val="1161884976"/>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68857-899A-AFE5-4880-3DFC701C5E6C}"/>
              </a:ext>
            </a:extLst>
          </p:cNvPr>
          <p:cNvSpPr>
            <a:spLocks noGrp="1"/>
          </p:cNvSpPr>
          <p:nvPr>
            <p:ph type="body" sz="quarter" idx="10"/>
          </p:nvPr>
        </p:nvSpPr>
        <p:spPr/>
        <p:txBody>
          <a:bodyPr/>
          <a:lstStyle/>
          <a:p>
            <a:r>
              <a:rPr lang="ar-EG" dirty="0"/>
              <a:t>نسجد لجسدك المقدس ودمك الكريم</a:t>
            </a:r>
            <a:br>
              <a:rPr lang="ar-EG" dirty="0"/>
            </a:br>
            <a:r>
              <a:rPr lang="ar-EG" dirty="0"/>
              <a:t>يـارب ارحـــم</a:t>
            </a:r>
          </a:p>
        </p:txBody>
      </p:sp>
    </p:spTree>
    <p:extLst>
      <p:ext uri="{BB962C8B-B14F-4D97-AF65-F5344CB8AC3E}">
        <p14:creationId xmlns:p14="http://schemas.microsoft.com/office/powerpoint/2010/main" val="603809091"/>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68857-899A-AFE5-4880-3DFC701C5E6C}"/>
              </a:ext>
            </a:extLst>
          </p:cNvPr>
          <p:cNvSpPr>
            <a:spLocks noGrp="1"/>
          </p:cNvSpPr>
          <p:nvPr>
            <p:ph type="body" sz="quarter" idx="10"/>
          </p:nvPr>
        </p:nvSpPr>
        <p:spPr/>
        <p:txBody>
          <a:bodyPr/>
          <a:lstStyle/>
          <a:p>
            <a:r>
              <a:rPr lang="ar-EG" dirty="0"/>
              <a:t>أمين أمين ابروس افكساستي</a:t>
            </a:r>
          </a:p>
        </p:txBody>
      </p:sp>
      <p:sp>
        <p:nvSpPr>
          <p:cNvPr id="3" name="Text Placeholder 2">
            <a:extLst>
              <a:ext uri="{FF2B5EF4-FFF2-40B4-BE49-F238E27FC236}">
                <a16:creationId xmlns:a16="http://schemas.microsoft.com/office/drawing/2014/main" id="{B7B394CA-63DC-C03B-B521-86C4B27E18E9}"/>
              </a:ext>
            </a:extLst>
          </p:cNvPr>
          <p:cNvSpPr>
            <a:spLocks noGrp="1"/>
          </p:cNvSpPr>
          <p:nvPr>
            <p:ph type="body" sz="quarter" idx="11"/>
          </p:nvPr>
        </p:nvSpPr>
        <p:spPr/>
        <p:txBody>
          <a:bodyPr/>
          <a:lstStyle/>
          <a:p>
            <a:r>
              <a:rPr lang="ar-EG" dirty="0"/>
              <a:t>أمين أمين صلوا </a:t>
            </a:r>
          </a:p>
        </p:txBody>
      </p:sp>
    </p:spTree>
    <p:extLst>
      <p:ext uri="{BB962C8B-B14F-4D97-AF65-F5344CB8AC3E}">
        <p14:creationId xmlns:p14="http://schemas.microsoft.com/office/powerpoint/2010/main" val="3862188634"/>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EC7FE4-C8CA-23ED-6AD0-FBAAE4E21910}"/>
              </a:ext>
            </a:extLst>
          </p:cNvPr>
          <p:cNvSpPr>
            <a:spLocks noGrp="1"/>
          </p:cNvSpPr>
          <p:nvPr>
            <p:ph type="body" sz="quarter" idx="10"/>
          </p:nvPr>
        </p:nvSpPr>
        <p:spPr/>
        <p:txBody>
          <a:bodyPr/>
          <a:lstStyle/>
          <a:p>
            <a:r>
              <a:rPr lang="ar-EG" dirty="0"/>
              <a:t>كيريى ليسون</a:t>
            </a:r>
          </a:p>
        </p:txBody>
      </p:sp>
      <p:sp>
        <p:nvSpPr>
          <p:cNvPr id="5" name="Text Placeholder 4">
            <a:extLst>
              <a:ext uri="{FF2B5EF4-FFF2-40B4-BE49-F238E27FC236}">
                <a16:creationId xmlns:a16="http://schemas.microsoft.com/office/drawing/2014/main" id="{80D065B3-EEE9-1073-0F53-75426C17BDFE}"/>
              </a:ext>
            </a:extLst>
          </p:cNvPr>
          <p:cNvSpPr>
            <a:spLocks noGrp="1"/>
          </p:cNvSpPr>
          <p:nvPr>
            <p:ph type="body" sz="quarter" idx="11"/>
          </p:nvPr>
        </p:nvSpPr>
        <p:spPr/>
        <p:txBody>
          <a:bodyPr/>
          <a:lstStyle/>
          <a:p>
            <a:r>
              <a:rPr lang="ar-EG" dirty="0"/>
              <a:t>يا رب ارحم</a:t>
            </a:r>
          </a:p>
        </p:txBody>
      </p:sp>
      <p:sp>
        <p:nvSpPr>
          <p:cNvPr id="6" name="Text Box 3">
            <a:extLst>
              <a:ext uri="{FF2B5EF4-FFF2-40B4-BE49-F238E27FC236}">
                <a16:creationId xmlns:a16="http://schemas.microsoft.com/office/drawing/2014/main" id="{BFDBA0FD-E76E-7F8D-55AC-2EFE68AA574F}"/>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39779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متى جاء المعزى الروح القدس الذي سيرسله الآب باسمي، فهو يعلمكم كل شيء ويذكركم بكل ما قلته لكم. سلامي أترك لكم. سلامي أنا أعطيكم. ليس كما يعطى العالمُ أعطيكم. لا تضطرب قلوبكم ولا تجزع. سمعتم أنى قلت لكم إني أمضى ثم آتى</a:t>
            </a:r>
            <a:endParaRPr lang="en-US" dirty="0"/>
          </a:p>
        </p:txBody>
      </p:sp>
    </p:spTree>
    <p:extLst>
      <p:ext uri="{BB962C8B-B14F-4D97-AF65-F5344CB8AC3E}">
        <p14:creationId xmlns:p14="http://schemas.microsoft.com/office/powerpoint/2010/main" val="1073345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2257687719"/>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C637E2-10B1-507F-9F6D-25509662FA52}"/>
              </a:ext>
            </a:extLst>
          </p:cNvPr>
          <p:cNvSpPr>
            <a:spLocks noGrp="1"/>
          </p:cNvSpPr>
          <p:nvPr>
            <p:ph type="body" sz="quarter" idx="10"/>
          </p:nvPr>
        </p:nvSpPr>
        <p:spPr/>
        <p:txBody>
          <a:bodyPr/>
          <a:lstStyle/>
          <a:p>
            <a:pPr marL="171651" lvl="1" indent="0" algn="ctr" rtl="1">
              <a:lnSpc>
                <a:spcPct val="85000"/>
              </a:lnSpc>
              <a:spcBef>
                <a:spcPct val="50000"/>
              </a:spcBef>
              <a:buNone/>
            </a:pPr>
            <a:r>
              <a:rPr lang="ar-EG" altLang="en-US" sz="4400" b="1" dirty="0">
                <a:solidFill>
                  <a:schemeClr val="bg1"/>
                </a:solidFill>
                <a:cs typeface="Khalid Art bold" pitchFamily="2" charset="-78"/>
              </a:rPr>
              <a:t>إيرينى باســـــــى</a:t>
            </a:r>
          </a:p>
        </p:txBody>
      </p:sp>
      <p:sp>
        <p:nvSpPr>
          <p:cNvPr id="7" name="Text Placeholder 6">
            <a:extLst>
              <a:ext uri="{FF2B5EF4-FFF2-40B4-BE49-F238E27FC236}">
                <a16:creationId xmlns:a16="http://schemas.microsoft.com/office/drawing/2014/main" id="{31C6F0BD-491B-89DC-3EF9-FE7FA66DEC8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السلام للكـــــل</a:t>
            </a:r>
          </a:p>
        </p:txBody>
      </p:sp>
    </p:spTree>
    <p:extLst>
      <p:ext uri="{BB962C8B-B14F-4D97-AF65-F5344CB8AC3E}">
        <p14:creationId xmlns:p14="http://schemas.microsoft.com/office/powerpoint/2010/main" val="4176604844"/>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C637E2-10B1-507F-9F6D-25509662FA52}"/>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chemeClr val="bg1"/>
                </a:solidFill>
                <a:cs typeface="Khalid Art bold" pitchFamily="2" charset="-78"/>
              </a:rPr>
              <a:t>كيريى ليســـــون </a:t>
            </a:r>
          </a:p>
        </p:txBody>
      </p:sp>
      <p:sp>
        <p:nvSpPr>
          <p:cNvPr id="7" name="Text Placeholder 6">
            <a:extLst>
              <a:ext uri="{FF2B5EF4-FFF2-40B4-BE49-F238E27FC236}">
                <a16:creationId xmlns:a16="http://schemas.microsoft.com/office/drawing/2014/main" id="{31C6F0BD-491B-89DC-3EF9-FE7FA66DEC8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ولروحك أيضاً </a:t>
            </a:r>
          </a:p>
        </p:txBody>
      </p:sp>
    </p:spTree>
    <p:extLst>
      <p:ext uri="{BB962C8B-B14F-4D97-AF65-F5344CB8AC3E}">
        <p14:creationId xmlns:p14="http://schemas.microsoft.com/office/powerpoint/2010/main" val="3100761601"/>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8E4AEE-FC72-57AD-CDE3-BDBD6ADD14EA}"/>
              </a:ext>
            </a:extLst>
          </p:cNvPr>
          <p:cNvSpPr>
            <a:spLocks noGrp="1"/>
          </p:cNvSpPr>
          <p:nvPr>
            <p:ph type="body" sz="quarter" idx="10"/>
          </p:nvPr>
        </p:nvSpPr>
        <p:spPr/>
        <p:txBody>
          <a:bodyPr/>
          <a:lstStyle/>
          <a:p>
            <a:pPr algn="ctr" rtl="1">
              <a:lnSpc>
                <a:spcPct val="85000"/>
              </a:lnSpc>
              <a:spcBef>
                <a:spcPct val="50000"/>
              </a:spcBef>
            </a:pPr>
            <a:r>
              <a:rPr lang="ar-EG" altLang="en-US" sz="9600" b="1" dirty="0">
                <a:solidFill>
                  <a:srgbClr val="FFFF00"/>
                </a:solidFill>
                <a:cs typeface="Khalid Art bold" pitchFamily="2" charset="-78"/>
              </a:rPr>
              <a:t>القـسـمــة</a:t>
            </a:r>
          </a:p>
        </p:txBody>
      </p:sp>
    </p:spTree>
    <p:extLst>
      <p:ext uri="{BB962C8B-B14F-4D97-AF65-F5344CB8AC3E}">
        <p14:creationId xmlns:p14="http://schemas.microsoft.com/office/powerpoint/2010/main" val="1714976114"/>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6A59AA1-D0CA-CE25-1A92-36549A686E50}"/>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اللهم والد النور، ورئيس الحياة، واهب المعرفة، صانع النعمة، المحسن لنفوسنا، كنز الحكمة، معلم الطهارة، مؤسس الدهور، قابل الصلوات النقية،</a:t>
            </a:r>
          </a:p>
        </p:txBody>
      </p:sp>
    </p:spTree>
    <p:extLst>
      <p:ext uri="{BB962C8B-B14F-4D97-AF65-F5344CB8AC3E}">
        <p14:creationId xmlns:p14="http://schemas.microsoft.com/office/powerpoint/2010/main" val="3764108961"/>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0948477-0FAF-3F75-9C8A-67C8A8550C83}"/>
              </a:ext>
            </a:extLst>
          </p:cNvPr>
          <p:cNvSpPr>
            <a:spLocks noGrp="1"/>
          </p:cNvSpPr>
          <p:nvPr>
            <p:ph type="body" sz="quarter" idx="10"/>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معطي المتوكلين عليه من كل قلوبهم الأشياء التي تشتهي الملائكة أن تراها، الذي أصعدنا من العمق إلى النور الذي أعطانا الحياة من الموت الذي أنعم علينا بالعتق من العبودية الذي جعل ظلمة الضلال التي فينا تضيء من قبل إتيان ابنك الوحيد بالجسد،</a:t>
            </a:r>
          </a:p>
        </p:txBody>
      </p:sp>
    </p:spTree>
    <p:extLst>
      <p:ext uri="{BB962C8B-B14F-4D97-AF65-F5344CB8AC3E}">
        <p14:creationId xmlns:p14="http://schemas.microsoft.com/office/powerpoint/2010/main" val="2230970171"/>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3FA3A2-B615-C891-07FE-83C646A5CB84}"/>
              </a:ext>
            </a:extLst>
          </p:cNvPr>
          <p:cNvSpPr>
            <a:spLocks noGrp="1"/>
          </p:cNvSpPr>
          <p:nvPr>
            <p:ph type="body" sz="quarter" idx="10"/>
          </p:nvPr>
        </p:nvSpPr>
        <p:spPr/>
        <p:txBody>
          <a:bodyPr>
            <a:normAutofit/>
          </a:bodyPr>
          <a:lstStyle/>
          <a:p>
            <a:pPr algn="ctr" rtl="1">
              <a:lnSpc>
                <a:spcPct val="85000"/>
              </a:lnSpc>
              <a:spcBef>
                <a:spcPct val="50000"/>
              </a:spcBef>
            </a:pPr>
            <a:r>
              <a:rPr lang="ar-EG" altLang="en-US" sz="4400" b="1" dirty="0">
                <a:solidFill>
                  <a:srgbClr val="FFFF00"/>
                </a:solidFill>
                <a:cs typeface="Khalid Art bold" pitchFamily="2" charset="-78"/>
              </a:rPr>
              <a:t> أنت الآن أيضًا يا سيدنا أنر عيون قلوبنا وطهرنا كاملين في النفس والجسد والروح لكي بقلب طاهر وشفتين نفيتين نجسر بدالة أن ندعوك يا الله الآب القدوس الذي في السموات ونقول: يا أبانا الذي في السموات.. </a:t>
            </a:r>
          </a:p>
        </p:txBody>
      </p:sp>
    </p:spTree>
    <p:extLst>
      <p:ext uri="{BB962C8B-B14F-4D97-AF65-F5344CB8AC3E}">
        <p14:creationId xmlns:p14="http://schemas.microsoft.com/office/powerpoint/2010/main" val="333831672"/>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7EEB6A-6D59-494A-130D-EB8E7B4681FC}"/>
              </a:ext>
            </a:extLst>
          </p:cNvPr>
          <p:cNvSpPr>
            <a:spLocks noGrp="1"/>
          </p:cNvSpPr>
          <p:nvPr>
            <p:ph type="body" sz="quarter" idx="10"/>
          </p:nvPr>
        </p:nvSpPr>
        <p:spPr/>
        <p:txBody>
          <a:bodyPr/>
          <a:lstStyle/>
          <a:p>
            <a:r>
              <a:rPr lang="ar-EG" sz="4400" b="1" i="0" dirty="0">
                <a:solidFill>
                  <a:srgbClr val="FFFF00"/>
                </a:solidFill>
                <a:effectLst/>
                <a:latin typeface="Helvetica Neue"/>
              </a:rPr>
              <a:t>أبانا الذي في السموات. ليتقدس أسمك، ليأت ملكوتك لتكن مشيئتك. كما في السماء كذلك على الأرض.</a:t>
            </a:r>
            <a:endParaRPr lang="en-US" dirty="0"/>
          </a:p>
        </p:txBody>
      </p:sp>
    </p:spTree>
    <p:extLst>
      <p:ext uri="{BB962C8B-B14F-4D97-AF65-F5344CB8AC3E}">
        <p14:creationId xmlns:p14="http://schemas.microsoft.com/office/powerpoint/2010/main" val="147177969"/>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A91815-EC76-B282-E430-B9163469D69E}"/>
              </a:ext>
            </a:extLst>
          </p:cNvPr>
          <p:cNvSpPr>
            <a:spLocks noGrp="1"/>
          </p:cNvSpPr>
          <p:nvPr>
            <p:ph type="body" sz="quarter" idx="10"/>
          </p:nvPr>
        </p:nvSpPr>
        <p:spPr/>
        <p:txBody>
          <a:bodyPr/>
          <a:lstStyle/>
          <a:p>
            <a:r>
              <a:rPr lang="ar-EG" sz="4400" b="1" i="0" dirty="0">
                <a:solidFill>
                  <a:srgbClr val="FFFF00"/>
                </a:solidFill>
                <a:effectLst/>
                <a:latin typeface="Helvetica Neue"/>
              </a:rPr>
              <a:t>خبزنا كفافنا أعطنا اليوم. وأغفر لنا ذنوبنا، كما نحن أيضا للمذنبين الينا.</a:t>
            </a:r>
            <a:endParaRPr lang="en-US" dirty="0"/>
          </a:p>
        </p:txBody>
      </p:sp>
    </p:spTree>
    <p:extLst>
      <p:ext uri="{BB962C8B-B14F-4D97-AF65-F5344CB8AC3E}">
        <p14:creationId xmlns:p14="http://schemas.microsoft.com/office/powerpoint/2010/main" val="2272758433"/>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856D2A-1DBD-9322-5A56-2204E7B8368A}"/>
              </a:ext>
            </a:extLst>
          </p:cNvPr>
          <p:cNvSpPr>
            <a:spLocks noGrp="1"/>
          </p:cNvSpPr>
          <p:nvPr>
            <p:ph type="body" sz="quarter" idx="10"/>
          </p:nvPr>
        </p:nvSpPr>
        <p:spPr/>
        <p:txBody>
          <a:bodyPr/>
          <a:lstStyle/>
          <a:p>
            <a:r>
              <a:rPr lang="ar-EG" sz="4400" b="1" dirty="0">
                <a:solidFill>
                  <a:srgbClr val="FFFF00"/>
                </a:solidFill>
                <a:latin typeface="Helvetica Neue"/>
              </a:rPr>
              <a:t>ولاتدخلنا فى تجربة لكن نجنا من الشرير بالمسيح يسوع ربنا لان لك الملك والقوة والمجد الى الابد أمــــــين</a:t>
            </a:r>
            <a:endParaRPr lang="en-US" dirty="0"/>
          </a:p>
        </p:txBody>
      </p:sp>
    </p:spTree>
    <p:extLst>
      <p:ext uri="{BB962C8B-B14F-4D97-AF65-F5344CB8AC3E}">
        <p14:creationId xmlns:p14="http://schemas.microsoft.com/office/powerpoint/2010/main" val="3472529443"/>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ما أبعد أحكامك عن الفحص وطرقك عن الاستقصاء كما بعدت (علت) السموات عن الأرض كذلك أيضًا بعدت أفكارك عن بني البشر إذ أخفيت هذه عن حكماء وفهماء وأعلنتها للأطفال الصغار. نعم أيها الآب هكذا قد صارت المسرة أمامك</a:t>
            </a:r>
          </a:p>
        </p:txBody>
      </p:sp>
    </p:spTree>
    <p:extLst>
      <p:ext uri="{BB962C8B-B14F-4D97-AF65-F5344CB8AC3E}">
        <p14:creationId xmlns:p14="http://schemas.microsoft.com/office/powerpoint/2010/main" val="2853755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يا من أسلم الروحَ في يدي الآب عندما علقت على الصليب وقت الساعة التاسعة، وهديتَ اللصَّ المصلوبَ معك للدخول إلى الفردوس، لا تغفل عني أيها الصالح ولا ترذلني أنا الضال، بل قدس نفسي وأضئ فهمي واجعلني شريكا</a:t>
            </a:r>
            <a:endParaRPr lang="en-US" dirty="0"/>
          </a:p>
        </p:txBody>
      </p:sp>
    </p:spTree>
    <p:extLst>
      <p:ext uri="{BB962C8B-B14F-4D97-AF65-F5344CB8AC3E}">
        <p14:creationId xmlns:p14="http://schemas.microsoft.com/office/powerpoint/2010/main" val="1391442681"/>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اخترت جهلاء العالم لتخزي بهم الحكماء واخترت ضعفاء العالم لتخزي بهم الأقوياء، اخترت بطرس هذا وكان صيادًا للسمك فصيرته صيادًا للناس. أنت بطرس وعلى هذه الصخرة سأبني كنيستي وأبواب الجحيم لن تقوي عليها هذا الذي</a:t>
            </a:r>
          </a:p>
        </p:txBody>
      </p:sp>
    </p:spTree>
    <p:extLst>
      <p:ext uri="{BB962C8B-B14F-4D97-AF65-F5344CB8AC3E}">
        <p14:creationId xmlns:p14="http://schemas.microsoft.com/office/powerpoint/2010/main" val="878879063"/>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عندما سألت تلاميذك الأطهار قائلًا لهم: من يقول الناس أني أنا ؟ صرخ قائلًا: أنت هو المسيح ابن الله الحي مخلص العالم طوباك يا بطرس فإن دمًا ولحمًا لم يعلن لك ذلك لكن روح الله الحال فيك. والذي أنكرك امام الجارية أعترف بك أمام</a:t>
            </a:r>
          </a:p>
        </p:txBody>
      </p:sp>
    </p:spTree>
    <p:extLst>
      <p:ext uri="{BB962C8B-B14F-4D97-AF65-F5344CB8AC3E}">
        <p14:creationId xmlns:p14="http://schemas.microsoft.com/office/powerpoint/2010/main" val="4281372334"/>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الملوك والولاة أما بولس هذا الذي ظل طاردًا زمانًا طويلًا صيرته إناءًا مختارًا يحمل اسمك القدوس، فيما هو ذاهب إلى دمشق ليقبض على المسيحيين ويعذبهم، بغتة أشرق نور من السماء حوله وسمع صوتًا من السماء يقول به: شاول</a:t>
            </a:r>
          </a:p>
        </p:txBody>
      </p:sp>
    </p:spTree>
    <p:extLst>
      <p:ext uri="{BB962C8B-B14F-4D97-AF65-F5344CB8AC3E}">
        <p14:creationId xmlns:p14="http://schemas.microsoft.com/office/powerpoint/2010/main" val="3863817017"/>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شاول لماذا تضطهدني، صعب عليك أن ترفس مناخس. لسان العطر هذا الذي كرز وبشر وعلم وأسس كنيستك المقدسة وفي أخر الكل أنعمت على رسوليك بطرس وبولس بما لم تره عين وما لم تسمع به أذن مالم يخطر على قلب بشر</a:t>
            </a:r>
          </a:p>
        </p:txBody>
      </p:sp>
    </p:spTree>
    <p:extLst>
      <p:ext uri="{BB962C8B-B14F-4D97-AF65-F5344CB8AC3E}">
        <p14:creationId xmlns:p14="http://schemas.microsoft.com/office/powerpoint/2010/main" val="3530691662"/>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فإستشهد بطرس مصلوبًا منكسًا الرأس وبولس بحد السيف فنالا إكليل الرسولية وإكليل الشهادة يا الله الذي أنعم على رسوليه بتلك النعم الجزيلة أنعم علينا نحن الخطاة بغفران خطايانا وذنوبنا وآثامنا كي ندعوك بشكر: ابانا الذي في السماوات.. إلخ.</a:t>
            </a:r>
          </a:p>
        </p:txBody>
      </p:sp>
    </p:spTree>
    <p:extLst>
      <p:ext uri="{BB962C8B-B14F-4D97-AF65-F5344CB8AC3E}">
        <p14:creationId xmlns:p14="http://schemas.microsoft.com/office/powerpoint/2010/main" val="2721963644"/>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F2967C4-65C3-B081-DE20-82896CE200C1}"/>
              </a:ext>
            </a:extLst>
          </p:cNvPr>
          <p:cNvSpPr>
            <a:spLocks noGrp="1"/>
          </p:cNvSpPr>
          <p:nvPr>
            <p:ph type="body" sz="quarter" idx="10"/>
          </p:nvPr>
        </p:nvSpPr>
        <p:spPr/>
        <p:txBody>
          <a:bodyPr/>
          <a:lstStyle/>
          <a:p>
            <a:pPr marL="0" marR="0" lvl="0" indent="0" algn="r" defTabSz="914400" rtl="1" eaLnBrk="1" fontAlgn="base" latinLnBrk="0" hangingPunct="1">
              <a:lnSpc>
                <a:spcPct val="100000"/>
              </a:lnSpc>
              <a:spcBef>
                <a:spcPct val="500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طاس كيفالاس إيمون طوكيريو إكليناتى</a:t>
            </a:r>
            <a:endParaRPr kumimoji="0" lang="en-US"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endParaRPr>
          </a:p>
        </p:txBody>
      </p:sp>
      <p:sp>
        <p:nvSpPr>
          <p:cNvPr id="11" name="Text Placeholder 10">
            <a:extLst>
              <a:ext uri="{FF2B5EF4-FFF2-40B4-BE49-F238E27FC236}">
                <a16:creationId xmlns:a16="http://schemas.microsoft.com/office/drawing/2014/main" id="{D40FAD04-A4BD-9865-319E-30059B2B6436}"/>
              </a:ext>
            </a:extLst>
          </p:cNvPr>
          <p:cNvSpPr>
            <a:spLocks noGrp="1"/>
          </p:cNvSpPr>
          <p:nvPr>
            <p:ph type="body" sz="quarter" idx="11"/>
          </p:nvPr>
        </p:nvSpPr>
        <p:spPr/>
        <p:txBody>
          <a:bodyPr/>
          <a:lstStyle/>
          <a:p>
            <a:r>
              <a:rPr lang="ar-EG" dirty="0"/>
              <a:t>احنوا رؤوسكم للرب </a:t>
            </a:r>
            <a:endParaRPr lang="en-US" dirty="0"/>
          </a:p>
        </p:txBody>
      </p:sp>
      <p:sp>
        <p:nvSpPr>
          <p:cNvPr id="12" name="TextBox 11">
            <a:extLst>
              <a:ext uri="{FF2B5EF4-FFF2-40B4-BE49-F238E27FC236}">
                <a16:creationId xmlns:a16="http://schemas.microsoft.com/office/drawing/2014/main" id="{024DE02A-D4C9-5BEB-6E8F-0BF9F1EE3CFA}"/>
              </a:ext>
            </a:extLst>
          </p:cNvPr>
          <p:cNvSpPr txBox="1"/>
          <p:nvPr/>
        </p:nvSpPr>
        <p:spPr>
          <a:xfrm>
            <a:off x="1" y="0"/>
            <a:ext cx="14617700"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الشماس</a:t>
            </a:r>
          </a:p>
        </p:txBody>
      </p:sp>
    </p:spTree>
    <p:extLst>
      <p:ext uri="{BB962C8B-B14F-4D97-AF65-F5344CB8AC3E}">
        <p14:creationId xmlns:p14="http://schemas.microsoft.com/office/powerpoint/2010/main" val="3935018887"/>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B6C4090-A980-ABEE-95DD-54D828A5835A}"/>
              </a:ext>
            </a:extLst>
          </p:cNvPr>
          <p:cNvSpPr>
            <a:spLocks noGrp="1"/>
          </p:cNvSpPr>
          <p:nvPr>
            <p:ph type="body" sz="quarter" idx="10"/>
          </p:nvPr>
        </p:nvSpPr>
        <p:spPr/>
        <p:txBody>
          <a:bodyPr/>
          <a:lstStyle/>
          <a:p>
            <a:r>
              <a:rPr lang="ar-EG" dirty="0"/>
              <a:t>إينوبيون سوكيريى </a:t>
            </a:r>
          </a:p>
        </p:txBody>
      </p:sp>
      <p:sp>
        <p:nvSpPr>
          <p:cNvPr id="8" name="Text Placeholder 7">
            <a:extLst>
              <a:ext uri="{FF2B5EF4-FFF2-40B4-BE49-F238E27FC236}">
                <a16:creationId xmlns:a16="http://schemas.microsoft.com/office/drawing/2014/main" id="{85FF1719-34BC-0579-4EC0-273A44740D25}"/>
              </a:ext>
            </a:extLst>
          </p:cNvPr>
          <p:cNvSpPr>
            <a:spLocks noGrp="1"/>
          </p:cNvSpPr>
          <p:nvPr>
            <p:ph type="body" sz="quarter" idx="11"/>
          </p:nvPr>
        </p:nvSpPr>
        <p:spPr/>
        <p:txBody>
          <a:bodyPr/>
          <a:lstStyle/>
          <a:p>
            <a:r>
              <a:rPr lang="ar-EG" dirty="0"/>
              <a:t>أمامك يــــارب </a:t>
            </a:r>
          </a:p>
        </p:txBody>
      </p:sp>
      <p:sp>
        <p:nvSpPr>
          <p:cNvPr id="2" name="Text Box 3">
            <a:extLst>
              <a:ext uri="{FF2B5EF4-FFF2-40B4-BE49-F238E27FC236}">
                <a16:creationId xmlns:a16="http://schemas.microsoft.com/office/drawing/2014/main" id="{51CFD072-CA7A-2524-ACDF-0C3F74421054}"/>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227075223"/>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0FCBA4-1E87-1AEA-AC84-9BEAF2566272}"/>
              </a:ext>
            </a:extLst>
          </p:cNvPr>
          <p:cNvSpPr>
            <a:spLocks noGrp="1"/>
          </p:cNvSpPr>
          <p:nvPr>
            <p:ph type="body" sz="quarter" idx="10"/>
          </p:nvPr>
        </p:nvSpPr>
        <p:spPr/>
        <p:txBody>
          <a:bodyPr/>
          <a:lstStyle/>
          <a:p>
            <a:r>
              <a:rPr lang="ar-EG" dirty="0"/>
              <a:t>إبروس خومين ثيئو ميتآفىفى آمين</a:t>
            </a:r>
          </a:p>
        </p:txBody>
      </p:sp>
      <p:sp>
        <p:nvSpPr>
          <p:cNvPr id="7" name="Text Placeholder 6">
            <a:extLst>
              <a:ext uri="{FF2B5EF4-FFF2-40B4-BE49-F238E27FC236}">
                <a16:creationId xmlns:a16="http://schemas.microsoft.com/office/drawing/2014/main" id="{E5B05078-A94C-3700-5E43-0D59C8BEF991}"/>
              </a:ext>
            </a:extLst>
          </p:cNvPr>
          <p:cNvSpPr>
            <a:spLocks noGrp="1"/>
          </p:cNvSpPr>
          <p:nvPr>
            <p:ph type="body" sz="quarter" idx="11"/>
          </p:nvPr>
        </p:nvSpPr>
        <p:spPr/>
        <p:txBody>
          <a:bodyPr/>
          <a:lstStyle/>
          <a:p>
            <a:r>
              <a:rPr lang="ar-EG" dirty="0"/>
              <a:t>ننصت بخوف الله آمين</a:t>
            </a:r>
          </a:p>
        </p:txBody>
      </p:sp>
      <p:sp>
        <p:nvSpPr>
          <p:cNvPr id="8" name="TextBox 7">
            <a:extLst>
              <a:ext uri="{FF2B5EF4-FFF2-40B4-BE49-F238E27FC236}">
                <a16:creationId xmlns:a16="http://schemas.microsoft.com/office/drawing/2014/main" id="{A67C6A24-AAA7-50EF-6AA8-F4EAFF189CAB}"/>
              </a:ext>
            </a:extLst>
          </p:cNvPr>
          <p:cNvSpPr txBox="1"/>
          <p:nvPr/>
        </p:nvSpPr>
        <p:spPr>
          <a:xfrm>
            <a:off x="1" y="0"/>
            <a:ext cx="14617698"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الشماس</a:t>
            </a:r>
          </a:p>
        </p:txBody>
      </p:sp>
    </p:spTree>
    <p:extLst>
      <p:ext uri="{BB962C8B-B14F-4D97-AF65-F5344CB8AC3E}">
        <p14:creationId xmlns:p14="http://schemas.microsoft.com/office/powerpoint/2010/main" val="3973795604"/>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0" y="0"/>
            <a:ext cx="14453755"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r>
              <a:rPr lang="ar-EG" dirty="0"/>
              <a:t>ايرينى باســـــــى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السلام للكـــــل</a:t>
            </a:r>
          </a:p>
        </p:txBody>
      </p:sp>
    </p:spTree>
    <p:extLst>
      <p:ext uri="{BB962C8B-B14F-4D97-AF65-F5344CB8AC3E}">
        <p14:creationId xmlns:p14="http://schemas.microsoft.com/office/powerpoint/2010/main" val="2123060551"/>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كـــيطو بنفماتـــــي</a:t>
            </a:r>
            <a:r>
              <a:rPr lang="ar-EG" sz="4400" b="1" dirty="0">
                <a:solidFill>
                  <a:schemeClr val="bg1"/>
                </a:solidFill>
                <a:cs typeface="Khalid Art bold" pitchFamily="2" charset="-78"/>
              </a:rPr>
              <a:t> سو</a:t>
            </a:r>
            <a:endParaRPr lang="ar-EG" sz="4000" dirty="0">
              <a:cs typeface="Khalid Art bold" pitchFamily="2" charset="-78"/>
            </a:endParaRP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ولروحك أيضاً</a:t>
            </a:r>
            <a:endParaRPr lang="en-US" dirty="0"/>
          </a:p>
        </p:txBody>
      </p:sp>
      <p:sp>
        <p:nvSpPr>
          <p:cNvPr id="2" name="Text Box 3">
            <a:extLst>
              <a:ext uri="{FF2B5EF4-FFF2-40B4-BE49-F238E27FC236}">
                <a16:creationId xmlns:a16="http://schemas.microsoft.com/office/drawing/2014/main" id="{EE13B3B7-29D5-4B15-CDB8-08D8EE195ED3}"/>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7849283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لنعمة أسرارك المحيية. لكي ما إذا ذقت من إحساناتك، أقدم لك تسبحة بغير فتور، مشتاقا إلى بهائك أفضل من كل شئ، أيها المسيح إلهنا ونجنا</a:t>
            </a:r>
            <a:endParaRPr lang="en-US" dirty="0"/>
          </a:p>
        </p:txBody>
      </p:sp>
    </p:spTree>
    <p:extLst>
      <p:ext uri="{BB962C8B-B14F-4D97-AF65-F5344CB8AC3E}">
        <p14:creationId xmlns:p14="http://schemas.microsoft.com/office/powerpoint/2010/main" val="3582927194"/>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699"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pPr marL="0" marR="0" lvl="0" indent="0" algn="ctr" defTabSz="914400" rtl="1" eaLnBrk="1" fontAlgn="base" latinLnBrk="0" hangingPunct="1">
              <a:lnSpc>
                <a:spcPct val="100000"/>
              </a:lnSpc>
              <a:spcBef>
                <a:spcPct val="500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أرى افميفئي إبشويس</a:t>
            </a:r>
            <a:endParaRPr kumimoji="0" lang="ar-EG"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1" eaLnBrk="1" fontAlgn="base" latinLnBrk="0" hangingPunct="1">
              <a:lnSpc>
                <a:spcPct val="100000"/>
              </a:lnSpc>
              <a:spcBef>
                <a:spcPct val="500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 إن نين جينثؤوتى إزمو إيروؤو</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أذكر يارب اجتماعاتنا</a:t>
            </a:r>
          </a:p>
          <a:p>
            <a:pPr algn="ctr" rtl="1">
              <a:lnSpc>
                <a:spcPct val="85000"/>
              </a:lnSpc>
              <a:spcBef>
                <a:spcPct val="50000"/>
              </a:spcBef>
            </a:pPr>
            <a:r>
              <a:rPr lang="ar-EG" altLang="en-US" sz="4400" b="1" dirty="0">
                <a:solidFill>
                  <a:srgbClr val="FFFF00"/>
                </a:solidFill>
                <a:cs typeface="Khalid Art bold" pitchFamily="2" charset="-78"/>
              </a:rPr>
              <a:t>باركهـــــــا</a:t>
            </a:r>
          </a:p>
        </p:txBody>
      </p:sp>
    </p:spTree>
    <p:extLst>
      <p:ext uri="{BB962C8B-B14F-4D97-AF65-F5344CB8AC3E}">
        <p14:creationId xmlns:p14="http://schemas.microsoft.com/office/powerpoint/2010/main" val="1083998684"/>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F0FCBA4-1E87-1AEA-AC84-9BEAF2566272}"/>
              </a:ext>
            </a:extLst>
          </p:cNvPr>
          <p:cNvSpPr>
            <a:spLocks noGrp="1"/>
          </p:cNvSpPr>
          <p:nvPr>
            <p:ph type="body" sz="quarter" idx="10"/>
          </p:nvPr>
        </p:nvSpPr>
        <p:spPr/>
        <p:txBody>
          <a:bodyPr/>
          <a:lstStyle/>
          <a:p>
            <a:r>
              <a:rPr lang="ar-EG" dirty="0"/>
              <a:t>سوتيس آمين كيطوبنفماتى سو آمين</a:t>
            </a:r>
          </a:p>
        </p:txBody>
      </p:sp>
      <p:sp>
        <p:nvSpPr>
          <p:cNvPr id="7" name="Text Placeholder 6">
            <a:extLst>
              <a:ext uri="{FF2B5EF4-FFF2-40B4-BE49-F238E27FC236}">
                <a16:creationId xmlns:a16="http://schemas.microsoft.com/office/drawing/2014/main" id="{E5B05078-A94C-3700-5E43-0D59C8BEF991}"/>
              </a:ext>
            </a:extLst>
          </p:cNvPr>
          <p:cNvSpPr>
            <a:spLocks noGrp="1"/>
          </p:cNvSpPr>
          <p:nvPr>
            <p:ph type="body" sz="quarter" idx="11"/>
          </p:nvPr>
        </p:nvSpPr>
        <p:spPr/>
        <p:txBody>
          <a:bodyPr/>
          <a:lstStyle/>
          <a:p>
            <a:r>
              <a:rPr lang="ar-EG" dirty="0"/>
              <a:t>خلصت حقاً ومع روحك آمين</a:t>
            </a:r>
          </a:p>
        </p:txBody>
      </p:sp>
      <p:sp>
        <p:nvSpPr>
          <p:cNvPr id="8" name="TextBox 7">
            <a:extLst>
              <a:ext uri="{FF2B5EF4-FFF2-40B4-BE49-F238E27FC236}">
                <a16:creationId xmlns:a16="http://schemas.microsoft.com/office/drawing/2014/main" id="{A67C6A24-AAA7-50EF-6AA8-F4EAFF189CAB}"/>
              </a:ext>
            </a:extLst>
          </p:cNvPr>
          <p:cNvSpPr txBox="1"/>
          <p:nvPr/>
        </p:nvSpPr>
        <p:spPr>
          <a:xfrm>
            <a:off x="0" y="0"/>
            <a:ext cx="14617699"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الشماس</a:t>
            </a:r>
          </a:p>
        </p:txBody>
      </p:sp>
    </p:spTree>
    <p:extLst>
      <p:ext uri="{BB962C8B-B14F-4D97-AF65-F5344CB8AC3E}">
        <p14:creationId xmlns:p14="http://schemas.microsoft.com/office/powerpoint/2010/main" val="1097289765"/>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normAutofit lnSpcReduction="10000"/>
          </a:bodyPr>
          <a:lstStyle/>
          <a:p>
            <a:pPr marL="0" marR="0" lvl="0" indent="0" algn="ctr" defTabSz="914400" rtl="1" eaLnBrk="1" fontAlgn="base" latinLnBrk="0" hangingPunct="1">
              <a:lnSpc>
                <a:spcPct val="100000"/>
              </a:lnSpc>
              <a:spcBef>
                <a:spcPts val="2400"/>
              </a:spcBef>
              <a:spcAft>
                <a:spcPct val="0"/>
              </a:spcAft>
              <a:buClrTx/>
              <a:buSzTx/>
              <a:buFontTx/>
              <a:buNone/>
              <a:tabLst/>
              <a:defRPr/>
            </a:pPr>
            <a:endParaRPr kumimoji="0" lang="ar-EG"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1" eaLnBrk="1" fontAlgn="base" latinLnBrk="0" hangingPunct="1">
              <a:lnSpc>
                <a:spcPct val="100000"/>
              </a:lnSpc>
              <a:spcBef>
                <a:spcPts val="24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آمين كيريى ليسون</a:t>
            </a:r>
            <a:r>
              <a:rPr lang="ar-EG" altLang="en-US" sz="4400" b="1" dirty="0">
                <a:solidFill>
                  <a:schemeClr val="bg1">
                    <a:lumMod val="95000"/>
                  </a:schemeClr>
                </a:solidFill>
                <a:latin typeface="Times New Roman" panose="02020603050405020304" pitchFamily="18" charset="0"/>
                <a:cs typeface="Times New Roman" panose="02020603050405020304" pitchFamily="18" charset="0"/>
              </a:rPr>
              <a:t> </a:t>
            </a: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كيريى ليسون </a:t>
            </a:r>
            <a:endParaRPr lang="ar-EG" altLang="en-US" dirty="0">
              <a:solidFill>
                <a:schemeClr val="bg1">
                  <a:lumMod val="95000"/>
                </a:schemeClr>
              </a:solidFill>
              <a:latin typeface="Times New Roman" panose="02020603050405020304" pitchFamily="18" charset="0"/>
              <a:cs typeface="Times New Roman" panose="02020603050405020304" pitchFamily="18" charset="0"/>
            </a:endParaRPr>
          </a:p>
          <a:p>
            <a:pPr marL="0" marR="0" lvl="0" indent="0" algn="ctr" defTabSz="914400" rtl="1" eaLnBrk="1" fontAlgn="base" latinLnBrk="0" hangingPunct="1">
              <a:lnSpc>
                <a:spcPct val="100000"/>
              </a:lnSpc>
              <a:spcBef>
                <a:spcPts val="12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كيريى ليسون</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normAutofit lnSpcReduction="10000"/>
          </a:bodyPr>
          <a:lstStyle/>
          <a:p>
            <a:pPr algn="ctr" rtl="1">
              <a:lnSpc>
                <a:spcPct val="85000"/>
              </a:lnSpc>
              <a:spcBef>
                <a:spcPct val="50000"/>
              </a:spcBef>
            </a:pPr>
            <a:endParaRPr lang="ar-EG" altLang="en-US" sz="4400" b="1" dirty="0">
              <a:solidFill>
                <a:srgbClr val="FFFF00"/>
              </a:solidFill>
              <a:cs typeface="Khalid Art bold" pitchFamily="2" charset="-78"/>
            </a:endParaRPr>
          </a:p>
          <a:p>
            <a:pPr algn="ctr" rtl="1">
              <a:lnSpc>
                <a:spcPct val="85000"/>
              </a:lnSpc>
              <a:spcBef>
                <a:spcPct val="50000"/>
              </a:spcBef>
            </a:pPr>
            <a:r>
              <a:rPr lang="ar-EG" altLang="en-US" sz="4400" b="1" dirty="0">
                <a:solidFill>
                  <a:srgbClr val="FFFF00"/>
                </a:solidFill>
                <a:cs typeface="Khalid Art bold" pitchFamily="2" charset="-78"/>
              </a:rPr>
              <a:t>آمين يارب ارحم يارب ارحم</a:t>
            </a:r>
          </a:p>
          <a:p>
            <a:pPr algn="ctr" rtl="1">
              <a:lnSpc>
                <a:spcPct val="85000"/>
              </a:lnSpc>
              <a:spcBef>
                <a:spcPct val="50000"/>
              </a:spcBef>
            </a:pPr>
            <a:r>
              <a:rPr lang="ar-EG" altLang="en-US" sz="4400" b="1" dirty="0">
                <a:solidFill>
                  <a:srgbClr val="FFFF00"/>
                </a:solidFill>
                <a:cs typeface="Khalid Art bold" pitchFamily="2" charset="-78"/>
              </a:rPr>
              <a:t> يارب ارحم</a:t>
            </a:r>
          </a:p>
        </p:txBody>
      </p:sp>
      <p:sp>
        <p:nvSpPr>
          <p:cNvPr id="2" name="Text Box 3">
            <a:extLst>
              <a:ext uri="{FF2B5EF4-FFF2-40B4-BE49-F238E27FC236}">
                <a16:creationId xmlns:a16="http://schemas.microsoft.com/office/drawing/2014/main" id="{BC65DA61-A5FB-F4AD-F9D6-E89DB45E3886}"/>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128086411"/>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698"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pPr marL="0" marR="0" lvl="0" indent="0" algn="ctr" defTabSz="914400" rtl="1" eaLnBrk="1" fontAlgn="base" latinLnBrk="0" hangingPunct="1">
              <a:lnSpc>
                <a:spcPct val="100000"/>
              </a:lnSpc>
              <a:spcBef>
                <a:spcPct val="50000"/>
              </a:spcBef>
              <a:spcAft>
                <a:spcPct val="0"/>
              </a:spcAft>
              <a:buClrTx/>
              <a:buSzTx/>
              <a:buFontTx/>
              <a:buNone/>
              <a:tabLst/>
              <a:defRPr/>
            </a:pPr>
            <a:r>
              <a:rPr kumimoji="0" lang="ar-SA"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طا آجياتيس آجيس إفلوجيطوس كيريوس إيسوس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pPr algn="ctr" rtl="1">
              <a:lnSpc>
                <a:spcPct val="85000"/>
              </a:lnSpc>
              <a:spcBef>
                <a:spcPct val="50000"/>
              </a:spcBef>
            </a:pPr>
            <a:r>
              <a:rPr lang="ar-EG" altLang="en-US" sz="4400" b="1" dirty="0">
                <a:solidFill>
                  <a:srgbClr val="FFFF00"/>
                </a:solidFill>
                <a:cs typeface="Khalid Art bold" pitchFamily="2" charset="-78"/>
              </a:rPr>
              <a:t>القدسات للقديسين مبارك الرب يسوع </a:t>
            </a:r>
          </a:p>
        </p:txBody>
      </p:sp>
    </p:spTree>
    <p:extLst>
      <p:ext uri="{BB962C8B-B14F-4D97-AF65-F5344CB8AC3E}">
        <p14:creationId xmlns:p14="http://schemas.microsoft.com/office/powerpoint/2010/main" val="683752894"/>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899F722-98A7-2E7B-A70D-FEAF88D9B818}"/>
              </a:ext>
            </a:extLst>
          </p:cNvPr>
          <p:cNvSpPr>
            <a:spLocks noGrp="1"/>
          </p:cNvSpPr>
          <p:nvPr>
            <p:ph type="body" sz="quarter" idx="10"/>
          </p:nvPr>
        </p:nvSpPr>
        <p:spPr/>
        <p:txBody>
          <a:bodyPr/>
          <a:lstStyle/>
          <a:p>
            <a:r>
              <a:rPr lang="ar-EG" dirty="0"/>
              <a:t>إخرستوس إيوس ثيئو إجياسموس بنيفما آجيون آمين</a:t>
            </a:r>
          </a:p>
        </p:txBody>
      </p:sp>
      <p:sp>
        <p:nvSpPr>
          <p:cNvPr id="8" name="Text Placeholder 7">
            <a:extLst>
              <a:ext uri="{FF2B5EF4-FFF2-40B4-BE49-F238E27FC236}">
                <a16:creationId xmlns:a16="http://schemas.microsoft.com/office/drawing/2014/main" id="{0E360F76-9327-A835-7D37-A0C6C15F6376}"/>
              </a:ext>
            </a:extLst>
          </p:cNvPr>
          <p:cNvSpPr>
            <a:spLocks noGrp="1"/>
          </p:cNvSpPr>
          <p:nvPr>
            <p:ph type="body" sz="quarter" idx="11"/>
          </p:nvPr>
        </p:nvSpPr>
        <p:spPr/>
        <p:txBody>
          <a:bodyPr/>
          <a:lstStyle/>
          <a:p>
            <a:r>
              <a:rPr lang="ar-EG" dirty="0"/>
              <a:t>المسيح ابن الله </a:t>
            </a:r>
          </a:p>
          <a:p>
            <a:r>
              <a:rPr lang="ar-EG" dirty="0"/>
              <a:t>وقدوس الروح القدس آمين</a:t>
            </a:r>
          </a:p>
        </p:txBody>
      </p:sp>
    </p:spTree>
    <p:extLst>
      <p:ext uri="{BB962C8B-B14F-4D97-AF65-F5344CB8AC3E}">
        <p14:creationId xmlns:p14="http://schemas.microsoft.com/office/powerpoint/2010/main" val="556665834"/>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normAutofit/>
          </a:bodyPr>
          <a:lstStyle/>
          <a:p>
            <a:pPr marL="0" marR="0" lvl="0" indent="0" algn="ctr" defTabSz="914400" rtl="1" eaLnBrk="1" fontAlgn="base" latinLnBrk="0" hangingPunct="1">
              <a:lnSpc>
                <a:spcPct val="100000"/>
              </a:lnSpc>
              <a:spcBef>
                <a:spcPts val="2400"/>
              </a:spcBef>
              <a:spcAft>
                <a:spcPct val="0"/>
              </a:spcAft>
              <a:buClrTx/>
              <a:buSzTx/>
              <a:buFontTx/>
              <a:buNone/>
              <a:tabLst/>
              <a:defRPr/>
            </a:pPr>
            <a:r>
              <a:rPr kumimoji="0" lang="ar-EG"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إيس أو بان آجيوس </a:t>
            </a:r>
          </a:p>
          <a:p>
            <a:pPr marL="0" marR="0" lvl="0" indent="0" algn="ctr" defTabSz="914400" rtl="1" eaLnBrk="1" fontAlgn="base" latinLnBrk="0" hangingPunct="1">
              <a:lnSpc>
                <a:spcPct val="100000"/>
              </a:lnSpc>
              <a:spcBef>
                <a:spcPts val="2400"/>
              </a:spcBef>
              <a:spcAft>
                <a:spcPct val="0"/>
              </a:spcAft>
              <a:buClrTx/>
              <a:buSzTx/>
              <a:buFontTx/>
              <a:buNone/>
              <a:tabLst/>
              <a:defRPr/>
            </a:pPr>
            <a:r>
              <a:rPr kumimoji="0" lang="ar-EG" altLang="en-US" sz="4400" b="1" i="0" u="none" strike="noStrike" kern="1200" cap="none" spc="0" normalizeH="0" baseline="0" noProof="0" dirty="0">
                <a:ln>
                  <a:noFill/>
                </a:ln>
                <a:solidFill>
                  <a:schemeClr val="bg1">
                    <a:lumMod val="95000"/>
                  </a:schemeClr>
                </a:solidFill>
                <a:effectLst/>
                <a:uLnTx/>
                <a:uFillTx/>
                <a:latin typeface="Times New Roman" panose="02020603050405020304" pitchFamily="18" charset="0"/>
                <a:ea typeface="+mn-ea"/>
                <a:cs typeface="Times New Roman" panose="02020603050405020304" pitchFamily="18" charset="0"/>
              </a:rPr>
              <a:t>باتير إيس أو بان آجيوس </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normAutofit/>
          </a:bodyPr>
          <a:lstStyle/>
          <a:p>
            <a:pPr algn="ctr" rtl="1">
              <a:lnSpc>
                <a:spcPct val="85000"/>
              </a:lnSpc>
              <a:spcBef>
                <a:spcPct val="50000"/>
              </a:spcBef>
            </a:pPr>
            <a:r>
              <a:rPr lang="ar-EG" altLang="en-US" sz="4400" b="1" dirty="0">
                <a:solidFill>
                  <a:srgbClr val="FFFF00"/>
                </a:solidFill>
                <a:cs typeface="Khalid Art bold" pitchFamily="2" charset="-78"/>
              </a:rPr>
              <a:t>واحد هو الآب القدوس</a:t>
            </a:r>
          </a:p>
          <a:p>
            <a:pPr algn="ctr" rtl="1">
              <a:lnSpc>
                <a:spcPct val="85000"/>
              </a:lnSpc>
              <a:spcBef>
                <a:spcPct val="50000"/>
              </a:spcBef>
            </a:pPr>
            <a:r>
              <a:rPr lang="ar-EG" altLang="en-US" sz="4400" b="1" dirty="0">
                <a:solidFill>
                  <a:srgbClr val="FFFF00"/>
                </a:solidFill>
                <a:cs typeface="Khalid Art bold" pitchFamily="2" charset="-78"/>
              </a:rPr>
              <a:t> واحد هو الابن القدوس </a:t>
            </a:r>
          </a:p>
        </p:txBody>
      </p:sp>
      <p:sp>
        <p:nvSpPr>
          <p:cNvPr id="2" name="Text Box 3">
            <a:extLst>
              <a:ext uri="{FF2B5EF4-FFF2-40B4-BE49-F238E27FC236}">
                <a16:creationId xmlns:a16="http://schemas.microsoft.com/office/drawing/2014/main" id="{9A91C922-7E8E-16C4-0889-53FB816C24C1}"/>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528088069"/>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normAutofit/>
          </a:bodyPr>
          <a:lstStyle/>
          <a:p>
            <a:pPr marL="0" marR="0" lvl="0" indent="0" algn="ctr" defTabSz="914400" rtl="1" eaLnBrk="1" fontAlgn="base" latinLnBrk="0" hangingPunct="1">
              <a:lnSpc>
                <a:spcPct val="100000"/>
              </a:lnSpc>
              <a:spcBef>
                <a:spcPts val="2400"/>
              </a:spcBef>
              <a:spcAft>
                <a:spcPct val="0"/>
              </a:spcAft>
              <a:buClrTx/>
              <a:buSzTx/>
              <a:buFontTx/>
              <a:buNone/>
              <a:tabLst/>
              <a:defRPr/>
            </a:pPr>
            <a:r>
              <a:rPr lang="ar-EG" altLang="en-US" dirty="0"/>
              <a:t>إيوس إنطو بانآجيون بنيفما آمين</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normAutofit/>
          </a:bodyPr>
          <a:lstStyle/>
          <a:p>
            <a:pPr algn="ctr" rtl="1">
              <a:lnSpc>
                <a:spcPct val="85000"/>
              </a:lnSpc>
              <a:spcBef>
                <a:spcPct val="50000"/>
              </a:spcBef>
            </a:pPr>
            <a:r>
              <a:rPr lang="ar-EG" altLang="en-US" sz="4400" b="1" dirty="0">
                <a:solidFill>
                  <a:srgbClr val="FFFF00"/>
                </a:solidFill>
                <a:cs typeface="Khalid Art bold" pitchFamily="2" charset="-78"/>
              </a:rPr>
              <a:t>واحد هو الروح القدس آمين</a:t>
            </a:r>
          </a:p>
        </p:txBody>
      </p:sp>
      <p:sp>
        <p:nvSpPr>
          <p:cNvPr id="2" name="Text Box 3">
            <a:extLst>
              <a:ext uri="{FF2B5EF4-FFF2-40B4-BE49-F238E27FC236}">
                <a16:creationId xmlns:a16="http://schemas.microsoft.com/office/drawing/2014/main" id="{132258C4-2A85-6A39-B1D8-ADA6C75951B7}"/>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895677049"/>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700"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r>
              <a:rPr lang="ar-EG" dirty="0"/>
              <a:t>ايرينى باســـــــى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السلام للكـــــل</a:t>
            </a:r>
          </a:p>
        </p:txBody>
      </p:sp>
    </p:spTree>
    <p:extLst>
      <p:ext uri="{BB962C8B-B14F-4D97-AF65-F5344CB8AC3E}">
        <p14:creationId xmlns:p14="http://schemas.microsoft.com/office/powerpoint/2010/main" val="952363566"/>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كـــيطو بنفماتـــــي</a:t>
            </a:r>
            <a:r>
              <a:rPr lang="ar-EG" sz="4400" b="1" dirty="0">
                <a:solidFill>
                  <a:schemeClr val="bg1"/>
                </a:solidFill>
                <a:cs typeface="Khalid Art bold" pitchFamily="2" charset="-78"/>
              </a:rPr>
              <a:t> سو</a:t>
            </a:r>
            <a:endParaRPr lang="ar-EG" sz="4000" dirty="0">
              <a:cs typeface="Khalid Art bold" pitchFamily="2" charset="-78"/>
            </a:endParaRP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ولروحك أيضاً</a:t>
            </a:r>
            <a:endParaRPr lang="en-US" dirty="0"/>
          </a:p>
        </p:txBody>
      </p:sp>
      <p:sp>
        <p:nvSpPr>
          <p:cNvPr id="2" name="Text Box 3">
            <a:extLst>
              <a:ext uri="{FF2B5EF4-FFF2-40B4-BE49-F238E27FC236}">
                <a16:creationId xmlns:a16="http://schemas.microsoft.com/office/drawing/2014/main" id="{D91B10E2-318C-08AD-9164-6D685E12121C}"/>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2061805865"/>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698"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r>
              <a:rPr lang="ar-EG" dirty="0"/>
              <a:t>سوما أجيون كى إيما</a:t>
            </a:r>
          </a:p>
          <a:p>
            <a:r>
              <a:rPr lang="ar-EG" dirty="0"/>
              <a:t> تيميون آليثينون إيسو خرستو طو إيو طو ثيئو إيمون آمين</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جسد مقدس ودم كريم حقيقي</a:t>
            </a:r>
          </a:p>
          <a:p>
            <a:r>
              <a:rPr lang="ar-EG" dirty="0"/>
              <a:t> ليسوع المسيح ابن إلهنا آمين</a:t>
            </a:r>
          </a:p>
        </p:txBody>
      </p:sp>
    </p:spTree>
    <p:extLst>
      <p:ext uri="{BB962C8B-B14F-4D97-AF65-F5344CB8AC3E}">
        <p14:creationId xmlns:p14="http://schemas.microsoft.com/office/powerpoint/2010/main" val="27539082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4084397230"/>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آميــــــــــــــــــن </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حقــــــــــــــــــاً </a:t>
            </a:r>
          </a:p>
        </p:txBody>
      </p:sp>
      <p:sp>
        <p:nvSpPr>
          <p:cNvPr id="2" name="Text Box 3">
            <a:extLst>
              <a:ext uri="{FF2B5EF4-FFF2-40B4-BE49-F238E27FC236}">
                <a16:creationId xmlns:a16="http://schemas.microsoft.com/office/drawing/2014/main" id="{2AD42D20-389E-7D2A-90E5-6B329F72ACBA}"/>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946899195"/>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698"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pPr lvl="0" algn="ctr" defTabSz="914400" rtl="1" fontAlgn="base">
              <a:spcBef>
                <a:spcPct val="50000"/>
              </a:spcBef>
              <a:spcAft>
                <a:spcPct val="0"/>
              </a:spcAft>
              <a:defRPr/>
            </a:pPr>
            <a:r>
              <a:rPr lang="ar-SA" altLang="en-US" sz="4400" b="1" dirty="0">
                <a:solidFill>
                  <a:schemeClr val="bg1">
                    <a:lumMod val="95000"/>
                  </a:schemeClr>
                </a:solidFill>
                <a:latin typeface="Times New Roman" panose="02020603050405020304" pitchFamily="18" charset="0"/>
                <a:cs typeface="Times New Roman" panose="02020603050405020304" pitchFamily="18" charset="0"/>
              </a:rPr>
              <a:t>آجيون تيمون سوما كى إيما</a:t>
            </a:r>
            <a:r>
              <a:rPr lang="ar-EG" altLang="en-US" sz="4400" b="1" dirty="0">
                <a:solidFill>
                  <a:schemeClr val="bg1">
                    <a:lumMod val="95000"/>
                  </a:schemeClr>
                </a:solidFill>
                <a:latin typeface="Times New Roman" panose="02020603050405020304" pitchFamily="18" charset="0"/>
                <a:cs typeface="Times New Roman" panose="02020603050405020304" pitchFamily="18" charset="0"/>
              </a:rPr>
              <a:t>      </a:t>
            </a:r>
            <a:r>
              <a:rPr lang="ar-SA" altLang="en-US" sz="4400" b="1" dirty="0">
                <a:solidFill>
                  <a:schemeClr val="bg1">
                    <a:lumMod val="95000"/>
                  </a:schemeClr>
                </a:solidFill>
                <a:latin typeface="Times New Roman" panose="02020603050405020304" pitchFamily="18" charset="0"/>
                <a:cs typeface="Times New Roman" panose="02020603050405020304" pitchFamily="18" charset="0"/>
              </a:rPr>
              <a:t>آليثينوس إيسو خرستو طو إيو طو ثيئو إيمون آمين</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مقدس وكريم جسد ودم حقيقي </a:t>
            </a:r>
          </a:p>
          <a:p>
            <a:r>
              <a:rPr lang="ar-EG" dirty="0"/>
              <a:t>ليسوع المسيح ابن إلهنا آمين</a:t>
            </a:r>
          </a:p>
        </p:txBody>
      </p:sp>
    </p:spTree>
    <p:extLst>
      <p:ext uri="{BB962C8B-B14F-4D97-AF65-F5344CB8AC3E}">
        <p14:creationId xmlns:p14="http://schemas.microsoft.com/office/powerpoint/2010/main" val="3160978636"/>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آميــــــــــــــــــن </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حقــــــــــــــــــاً </a:t>
            </a:r>
          </a:p>
        </p:txBody>
      </p:sp>
      <p:sp>
        <p:nvSpPr>
          <p:cNvPr id="2" name="Text Box 3">
            <a:extLst>
              <a:ext uri="{FF2B5EF4-FFF2-40B4-BE49-F238E27FC236}">
                <a16:creationId xmlns:a16="http://schemas.microsoft.com/office/drawing/2014/main" id="{A1985E83-E7B8-E124-61E7-1BAFCE1EF063}"/>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591069962"/>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FE4D04-F508-4993-593C-7459E947BD94}"/>
              </a:ext>
            </a:extLst>
          </p:cNvPr>
          <p:cNvSpPr txBox="1"/>
          <p:nvPr/>
        </p:nvSpPr>
        <p:spPr>
          <a:xfrm>
            <a:off x="1" y="0"/>
            <a:ext cx="14617700"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lstStyle/>
          <a:p>
            <a:pPr lvl="0" algn="ctr" defTabSz="914400" rtl="1" fontAlgn="base">
              <a:spcBef>
                <a:spcPct val="50000"/>
              </a:spcBef>
              <a:spcAft>
                <a:spcPct val="0"/>
              </a:spcAft>
              <a:defRPr/>
            </a:pPr>
            <a:r>
              <a:rPr lang="ar-SA" altLang="en-US" sz="4400" b="1" dirty="0">
                <a:solidFill>
                  <a:schemeClr val="bg1">
                    <a:lumMod val="95000"/>
                  </a:schemeClr>
                </a:solidFill>
                <a:latin typeface="Times New Roman" panose="02020603050405020304" pitchFamily="18" charset="0"/>
                <a:cs typeface="Times New Roman" panose="02020603050405020304" pitchFamily="18" charset="0"/>
              </a:rPr>
              <a:t>بى سوما نيم بى إسنوف إنتى إممانوئيل بيننوتى فاى بى خين أو ميثمي آمين</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lstStyle/>
          <a:p>
            <a:r>
              <a:rPr lang="ar-EG" dirty="0"/>
              <a:t>جسد ودم عمانوئيل إلهنا </a:t>
            </a:r>
          </a:p>
          <a:p>
            <a:r>
              <a:rPr lang="ar-EG" dirty="0"/>
              <a:t>هذا هو بالحقيقة آمين</a:t>
            </a:r>
          </a:p>
        </p:txBody>
      </p:sp>
    </p:spTree>
    <p:extLst>
      <p:ext uri="{BB962C8B-B14F-4D97-AF65-F5344CB8AC3E}">
        <p14:creationId xmlns:p14="http://schemas.microsoft.com/office/powerpoint/2010/main" val="2608130078"/>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6013-4F32-C9AA-AB4A-B636F85A53DA}"/>
              </a:ext>
            </a:extLst>
          </p:cNvPr>
          <p:cNvSpPr>
            <a:spLocks noGrp="1"/>
          </p:cNvSpPr>
          <p:nvPr>
            <p:ph type="body" sz="quarter" idx="10"/>
          </p:nvPr>
        </p:nvSpPr>
        <p:spPr/>
        <p:txBody>
          <a:bodyPr/>
          <a:lstStyle/>
          <a:p>
            <a:pPr algn="ctr" rtl="1">
              <a:spcBef>
                <a:spcPct val="50000"/>
              </a:spcBef>
            </a:pPr>
            <a:r>
              <a:rPr lang="ar-SA" sz="4400" b="1" dirty="0">
                <a:solidFill>
                  <a:schemeClr val="bg1"/>
                </a:solidFill>
                <a:cs typeface="Khalid Art bold" pitchFamily="2" charset="-78"/>
              </a:rPr>
              <a:t>آميــــــــــــــــــن تيناهتى</a:t>
            </a:r>
          </a:p>
        </p:txBody>
      </p:sp>
      <p:sp>
        <p:nvSpPr>
          <p:cNvPr id="5" name="Text Placeholder 4">
            <a:extLst>
              <a:ext uri="{FF2B5EF4-FFF2-40B4-BE49-F238E27FC236}">
                <a16:creationId xmlns:a16="http://schemas.microsoft.com/office/drawing/2014/main" id="{AD02264E-D8D6-A63C-4F61-28BE64CD0BD1}"/>
              </a:ext>
            </a:extLst>
          </p:cNvPr>
          <p:cNvSpPr>
            <a:spLocks noGrp="1"/>
          </p:cNvSpPr>
          <p:nvPr>
            <p:ph type="body" sz="quarter" idx="11"/>
          </p:nvPr>
        </p:nvSpPr>
        <p:spPr/>
        <p:txBody>
          <a:bodyPr/>
          <a:lstStyle/>
          <a:p>
            <a:r>
              <a:rPr lang="ar-SA" sz="4400" b="1" dirty="0">
                <a:solidFill>
                  <a:srgbClr val="FFFF00"/>
                </a:solidFill>
                <a:cs typeface="Khalid Art bold" pitchFamily="2" charset="-78"/>
              </a:rPr>
              <a:t>حقــــــــــــــــــاً نؤمن </a:t>
            </a:r>
          </a:p>
        </p:txBody>
      </p:sp>
      <p:sp>
        <p:nvSpPr>
          <p:cNvPr id="2" name="Text Box 3">
            <a:extLst>
              <a:ext uri="{FF2B5EF4-FFF2-40B4-BE49-F238E27FC236}">
                <a16:creationId xmlns:a16="http://schemas.microsoft.com/office/drawing/2014/main" id="{15BACB37-93DC-67A1-2815-E663883A4662}"/>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459481492"/>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fontScale="92500" lnSpcReduction="10000"/>
          </a:bodyPr>
          <a:lstStyle/>
          <a:p>
            <a:pPr algn="ctr" rtl="1">
              <a:spcBef>
                <a:spcPts val="1200"/>
              </a:spcBef>
            </a:pPr>
            <a:endParaRPr lang="ar-EG" altLang="en-US" sz="4400" b="1" dirty="0">
              <a:solidFill>
                <a:srgbClr val="FFFF00"/>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أمين آمين آمين أومن أومن أومن</a:t>
            </a:r>
            <a:r>
              <a:rPr lang="ar-EG" altLang="en-US" dirty="0">
                <a:cs typeface="Khalid Art bold" pitchFamily="2" charset="-78"/>
              </a:rPr>
              <a:t> </a:t>
            </a:r>
            <a:r>
              <a:rPr lang="ar-EG" altLang="en-US" sz="4400" b="1" dirty="0">
                <a:solidFill>
                  <a:srgbClr val="FFFF00"/>
                </a:solidFill>
                <a:cs typeface="Khalid Art bold" pitchFamily="2" charset="-78"/>
              </a:rPr>
              <a:t>واعترف إلى النفس الأخير أن هذا هو الجسد المحيى الذي أخذه</a:t>
            </a:r>
          </a:p>
        </p:txBody>
      </p:sp>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fontScale="92500" lnSpcReduction="10000"/>
          </a:bodyPr>
          <a:lstStyle/>
          <a:p>
            <a:pPr algn="ctr" rtl="1">
              <a:spcBef>
                <a:spcPts val="1200"/>
              </a:spcBef>
            </a:pPr>
            <a:endParaRPr lang="ar-EG" altLang="en-US" sz="4400" b="1" dirty="0">
              <a:solidFill>
                <a:schemeClr val="bg1"/>
              </a:solidFill>
              <a:cs typeface="Khalid Art bold" pitchFamily="2" charset="-78"/>
            </a:endParaRPr>
          </a:p>
          <a:p>
            <a:pPr algn="ctr" rtl="1">
              <a:spcBef>
                <a:spcPts val="1200"/>
              </a:spcBef>
            </a:pPr>
            <a:r>
              <a:rPr lang="ar-EG" altLang="en-US" sz="4400" b="1" dirty="0">
                <a:solidFill>
                  <a:schemeClr val="bg1"/>
                </a:solidFill>
                <a:cs typeface="Khalid Art bold" pitchFamily="2" charset="-78"/>
              </a:rPr>
              <a:t>آمين آمين آمين تيناهتى تيناهتى تيناهتى أووه تيئير</a:t>
            </a:r>
            <a:r>
              <a:rPr lang="ar-SA" altLang="en-US" sz="4400" b="1" dirty="0">
                <a:solidFill>
                  <a:schemeClr val="bg1"/>
                </a:solidFill>
                <a:cs typeface="Khalid Art bold" pitchFamily="2" charset="-78"/>
              </a:rPr>
              <a:t> </a:t>
            </a:r>
            <a:r>
              <a:rPr lang="ar-EG" altLang="en-US" sz="4400" b="1" dirty="0">
                <a:solidFill>
                  <a:schemeClr val="bg1"/>
                </a:solidFill>
                <a:cs typeface="Khalid Art bold" pitchFamily="2" charset="-78"/>
              </a:rPr>
              <a:t>أومولوجين شابى نيفى إنخائية جى ثاى تى تيساريكس إنريف إيطا</a:t>
            </a:r>
          </a:p>
        </p:txBody>
      </p:sp>
      <p:sp>
        <p:nvSpPr>
          <p:cNvPr id="7" name="TextBox 6">
            <a:extLst>
              <a:ext uri="{FF2B5EF4-FFF2-40B4-BE49-F238E27FC236}">
                <a16:creationId xmlns:a16="http://schemas.microsoft.com/office/drawing/2014/main" id="{93FE4D04-F508-4993-593C-7459E947BD94}"/>
              </a:ext>
            </a:extLst>
          </p:cNvPr>
          <p:cNvSpPr txBox="1"/>
          <p:nvPr/>
        </p:nvSpPr>
        <p:spPr>
          <a:xfrm>
            <a:off x="1" y="0"/>
            <a:ext cx="14617700" cy="615553"/>
          </a:xfrm>
          <a:prstGeom prst="rect">
            <a:avLst/>
          </a:prstGeom>
          <a:noFill/>
        </p:spPr>
        <p:txBody>
          <a:bodyPr wrap="square">
            <a:spAutoFit/>
          </a:bodyPr>
          <a:lstStyle/>
          <a:p>
            <a:pPr marL="0" marR="0" lvl="0" indent="0" algn="ctr" defTabSz="429128" rtl="1" eaLnBrk="1" fontAlgn="auto" latinLnBrk="0" hangingPunct="1">
              <a:lnSpc>
                <a:spcPct val="85000"/>
              </a:lnSpc>
              <a:spcBef>
                <a:spcPct val="50000"/>
              </a:spcBef>
              <a:spcAft>
                <a:spcPts val="0"/>
              </a:spcAft>
              <a:buClrTx/>
              <a:buSzTx/>
              <a:buFontTx/>
              <a:buNone/>
              <a:tabLst/>
              <a:defRPr/>
            </a:pPr>
            <a:r>
              <a:rPr kumimoji="0" lang="ar-EG" altLang="en-US" sz="4000" b="1" i="0" u="sng" strike="noStrike" kern="1200" cap="none" spc="0" normalizeH="0" baseline="0" noProof="0" dirty="0">
                <a:ln>
                  <a:noFill/>
                </a:ln>
                <a:solidFill>
                  <a:srgbClr val="FFFF00"/>
                </a:solidFill>
                <a:effectLst/>
                <a:uLnTx/>
                <a:uFillTx/>
                <a:latin typeface="Calibri"/>
                <a:ea typeface="+mn-ea"/>
                <a:cs typeface="Khalid Art bold" pitchFamily="2" charset="-78"/>
              </a:rPr>
              <a:t> يقول الكاهن</a:t>
            </a:r>
          </a:p>
        </p:txBody>
      </p:sp>
    </p:spTree>
    <p:extLst>
      <p:ext uri="{BB962C8B-B14F-4D97-AF65-F5344CB8AC3E}">
        <p14:creationId xmlns:p14="http://schemas.microsoft.com/office/powerpoint/2010/main" val="1668196228"/>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بيك مونوجينيس انشيرى بين شويس أووه بيننوتى أووه بينسوتير إيسوس بى إخرستوس تشيتس إيفول خين تينشويس إننيف تيرين</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ابنك الوحيد ربنا وإلهنا ومخلصنا يسوع المسيح من سيدتنا وملكتنا كلنا والدة الإله</a:t>
            </a:r>
          </a:p>
        </p:txBody>
      </p:sp>
    </p:spTree>
    <p:extLst>
      <p:ext uri="{BB962C8B-B14F-4D97-AF65-F5344CB8AC3E}">
        <p14:creationId xmlns:p14="http://schemas.microsoft.com/office/powerpoint/2010/main" val="1764252306"/>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تى ثيئوطوكوس إثؤواف تى آجيا ماريا آف أيس أنؤواى نيم تيفميثنوتى خين أوميت اتموجت نيم أوميت آتثوخ نيم أوميت آتشيفتى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a:xfrm>
            <a:off x="7297275" y="7858"/>
            <a:ext cx="7308850" cy="2376488"/>
          </a:xfrm>
        </p:spPr>
        <p:txBody>
          <a:bodyPr>
            <a:normAutofit/>
          </a:bodyPr>
          <a:lstStyle/>
          <a:p>
            <a:pPr algn="ctr" rtl="1">
              <a:spcBef>
                <a:spcPts val="1200"/>
              </a:spcBef>
            </a:pPr>
            <a:r>
              <a:rPr lang="ar-EG" altLang="en-US" sz="4400" b="1" dirty="0">
                <a:solidFill>
                  <a:srgbClr val="FFFF00"/>
                </a:solidFill>
                <a:cs typeface="Khalid Art bold" pitchFamily="2" charset="-78"/>
              </a:rPr>
              <a:t>القديسة الطاهرة مريم وجعله واحد مع لاهوت بغير اختلاط ولا امتزاج ولا تغيير </a:t>
            </a:r>
          </a:p>
        </p:txBody>
      </p:sp>
    </p:spTree>
    <p:extLst>
      <p:ext uri="{BB962C8B-B14F-4D97-AF65-F5344CB8AC3E}">
        <p14:creationId xmlns:p14="http://schemas.microsoft.com/office/powerpoint/2010/main" val="3841638013"/>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إى إفئير أومولوجين إنتى أومولوجيا ايئنانيس ناهرين بونتيوس بيلاتوس آفتيس إى إهرى إيجون هيجين بى شى اثؤواف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a:xfrm>
            <a:off x="7308848" y="0"/>
            <a:ext cx="7308850" cy="2376488"/>
          </a:xfrm>
        </p:spPr>
        <p:txBody>
          <a:bodyPr>
            <a:normAutofit/>
          </a:bodyPr>
          <a:lstStyle/>
          <a:p>
            <a:pPr algn="ctr" rtl="1">
              <a:spcBef>
                <a:spcPts val="1200"/>
              </a:spcBef>
            </a:pPr>
            <a:r>
              <a:rPr lang="ar-EG" altLang="en-US" sz="4400" b="1" dirty="0">
                <a:solidFill>
                  <a:srgbClr val="FFFF00"/>
                </a:solidFill>
                <a:cs typeface="Khalid Art bold" pitchFamily="2" charset="-78"/>
              </a:rPr>
              <a:t>واعترف الاعتراف الحسن أمام بيلاطس البنطى وأسلمه عنا على خشبة الصليب </a:t>
            </a:r>
          </a:p>
        </p:txBody>
      </p:sp>
    </p:spTree>
    <p:extLst>
      <p:ext uri="{BB962C8B-B14F-4D97-AF65-F5344CB8AC3E}">
        <p14:creationId xmlns:p14="http://schemas.microsoft.com/office/powerpoint/2010/main" val="2549252774"/>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fontScale="92500"/>
          </a:bodyPr>
          <a:lstStyle/>
          <a:p>
            <a:pPr algn="ctr" rtl="1">
              <a:spcBef>
                <a:spcPts val="1200"/>
              </a:spcBef>
            </a:pPr>
            <a:r>
              <a:rPr lang="ar-EG" altLang="en-US" sz="4400" b="1" dirty="0">
                <a:solidFill>
                  <a:schemeClr val="bg1"/>
                </a:solidFill>
                <a:cs typeface="Khalid Art bold" pitchFamily="2" charset="-78"/>
              </a:rPr>
              <a:t>إنتى بى استافروس خين بيف أؤوش إممين إمموف إى إهرى</a:t>
            </a:r>
            <a:r>
              <a:rPr lang="ar-SA" altLang="en-US" sz="4400" b="1" dirty="0">
                <a:solidFill>
                  <a:schemeClr val="bg1"/>
                </a:solidFill>
                <a:cs typeface="Khalid Art bold" pitchFamily="2" charset="-78"/>
              </a:rPr>
              <a:t> </a:t>
            </a:r>
            <a:r>
              <a:rPr lang="ar-EG" altLang="en-US" sz="4400" b="1" dirty="0">
                <a:solidFill>
                  <a:schemeClr val="bg1"/>
                </a:solidFill>
                <a:cs typeface="Khalid Art bold" pitchFamily="2" charset="-78"/>
              </a:rPr>
              <a:t>إيجون تيرين أليثوس تيناهتى جى امبى تيفميثنوتى فورج ايتيفميترومى ان أوسوسو انئواوت</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المقدسة بإرادته وحده عنا كلنا بالحقيقة أؤمن أن لاهوته لم يفارق ناسوته لحظة واحدة </a:t>
            </a:r>
          </a:p>
        </p:txBody>
      </p:sp>
    </p:spTree>
    <p:extLst>
      <p:ext uri="{BB962C8B-B14F-4D97-AF65-F5344CB8AC3E}">
        <p14:creationId xmlns:p14="http://schemas.microsoft.com/office/powerpoint/2010/main" val="38650558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يا من ولدت من البتول من أجلنا، واحتملت الصلب أيها الصالح وقتلت الموت بموتك وأظهرت القيامة بقيامتك، لا تعرض يا الله عن الذين جبلتهم بيديك. أظهر محبتك للبشر أيها الصالح. اقبل من والدتك شفاعة من أجلنا. </a:t>
            </a:r>
            <a:endParaRPr lang="en-US" dirty="0"/>
          </a:p>
        </p:txBody>
      </p:sp>
    </p:spTree>
    <p:extLst>
      <p:ext uri="{BB962C8B-B14F-4D97-AF65-F5344CB8AC3E}">
        <p14:creationId xmlns:p14="http://schemas.microsoft.com/office/powerpoint/2010/main" val="1317356915"/>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أوذى أوريكى امفال إفتى إمموس إيجون أن أو سوتى نيم أوكو إيفول إنتى نى نوفى نيم أوأونخ أن اينيه إن نيئثناتشى إيفول انخيتس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ولا طرفة عين يعطى عنا خلاصاً وغفراناً للخطايا وحياة أبدية لمن يتناول منه </a:t>
            </a:r>
          </a:p>
        </p:txBody>
      </p:sp>
    </p:spTree>
    <p:extLst>
      <p:ext uri="{BB962C8B-B14F-4D97-AF65-F5344CB8AC3E}">
        <p14:creationId xmlns:p14="http://schemas.microsoft.com/office/powerpoint/2010/main" val="581403218"/>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lnSpcReduction="10000"/>
          </a:bodyPr>
          <a:lstStyle/>
          <a:p>
            <a:pPr algn="ctr" rtl="1">
              <a:spcBef>
                <a:spcPts val="1200"/>
              </a:spcBef>
            </a:pPr>
            <a:r>
              <a:rPr lang="ar-EG" altLang="en-US" sz="4400" b="1" dirty="0">
                <a:solidFill>
                  <a:schemeClr val="bg1"/>
                </a:solidFill>
                <a:cs typeface="Khalid Art bold" pitchFamily="2" charset="-78"/>
              </a:rPr>
              <a:t>أوذى أوريكى امفال إفتى إمموس إيجون أن أو سوتى نيم أوكو إيفول إنتى نى نوفى نيم أوأونخ أن اينيه إن نيئثناتشى إيفول انخيتس </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ولا طرفة عين يعطى عنا خلاصاً وغفراناً للخطايا وحياة أبدية لمن يتناول منه </a:t>
            </a:r>
          </a:p>
        </p:txBody>
      </p:sp>
    </p:spTree>
    <p:extLst>
      <p:ext uri="{BB962C8B-B14F-4D97-AF65-F5344CB8AC3E}">
        <p14:creationId xmlns:p14="http://schemas.microsoft.com/office/powerpoint/2010/main" val="1110135009"/>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B05A7FC-4F56-E5DC-1748-0B5DB5819175}"/>
              </a:ext>
            </a:extLst>
          </p:cNvPr>
          <p:cNvSpPr>
            <a:spLocks noGrp="1"/>
          </p:cNvSpPr>
          <p:nvPr>
            <p:ph type="body" sz="quarter" idx="10"/>
          </p:nvPr>
        </p:nvSpPr>
        <p:spPr/>
        <p:txBody>
          <a:bodyPr>
            <a:normAutofit/>
          </a:bodyPr>
          <a:lstStyle/>
          <a:p>
            <a:pPr algn="ctr" rtl="1">
              <a:spcBef>
                <a:spcPts val="1200"/>
              </a:spcBef>
            </a:pPr>
            <a:r>
              <a:rPr lang="ar-EG" altLang="en-US" sz="4400" b="1" dirty="0">
                <a:solidFill>
                  <a:schemeClr val="bg1"/>
                </a:solidFill>
                <a:cs typeface="Khalid Art bold" pitchFamily="2" charset="-78"/>
              </a:rPr>
              <a:t>ماتوفون هون بيننيف</a:t>
            </a:r>
            <a:endParaRPr lang="ar-SA" altLang="en-US" sz="4400" b="1" dirty="0">
              <a:solidFill>
                <a:schemeClr val="bg1"/>
              </a:solidFill>
              <a:cs typeface="Khalid Art bold" pitchFamily="2" charset="-78"/>
            </a:endParaRPr>
          </a:p>
          <a:p>
            <a:pPr algn="ctr" rtl="1">
              <a:spcBef>
                <a:spcPts val="1200"/>
              </a:spcBef>
            </a:pPr>
            <a:r>
              <a:rPr lang="ar-EG" altLang="en-US" sz="4400" b="1" dirty="0">
                <a:solidFill>
                  <a:schemeClr val="bg1"/>
                </a:solidFill>
                <a:cs typeface="Khalid Art bold" pitchFamily="2" charset="-78"/>
              </a:rPr>
              <a:t> إيفول ها نيننوفى نى إتهيب نيم </a:t>
            </a:r>
            <a:endParaRPr lang="ar-SA" altLang="en-US" sz="4400" b="1" dirty="0">
              <a:solidFill>
                <a:schemeClr val="bg1"/>
              </a:solidFill>
              <a:cs typeface="Khalid Art bold" pitchFamily="2" charset="-78"/>
            </a:endParaRPr>
          </a:p>
          <a:p>
            <a:pPr algn="ctr" rtl="1">
              <a:spcBef>
                <a:spcPts val="1200"/>
              </a:spcBef>
            </a:pPr>
            <a:r>
              <a:rPr lang="ar-EG" altLang="en-US" sz="4400" b="1" dirty="0">
                <a:solidFill>
                  <a:schemeClr val="bg1"/>
                </a:solidFill>
                <a:cs typeface="Khalid Art bold" pitchFamily="2" charset="-78"/>
              </a:rPr>
              <a:t>نى إثؤوأنه إيفول أووه ميفئى</a:t>
            </a:r>
          </a:p>
        </p:txBody>
      </p:sp>
      <p:sp>
        <p:nvSpPr>
          <p:cNvPr id="10" name="Text Placeholder 9">
            <a:extLst>
              <a:ext uri="{FF2B5EF4-FFF2-40B4-BE49-F238E27FC236}">
                <a16:creationId xmlns:a16="http://schemas.microsoft.com/office/drawing/2014/main" id="{6DFA6515-58EF-D82B-E773-C9FDE4540455}"/>
              </a:ext>
            </a:extLst>
          </p:cNvPr>
          <p:cNvSpPr>
            <a:spLocks noGrp="1"/>
          </p:cNvSpPr>
          <p:nvPr>
            <p:ph type="body" sz="quarter" idx="11"/>
          </p:nvPr>
        </p:nvSpPr>
        <p:spPr/>
        <p:txBody>
          <a:bodyPr>
            <a:normAutofit/>
          </a:bodyPr>
          <a:lstStyle/>
          <a:p>
            <a:pPr algn="ctr" rtl="1">
              <a:spcBef>
                <a:spcPts val="1200"/>
              </a:spcBef>
            </a:pPr>
            <a:r>
              <a:rPr lang="ar-EG" altLang="en-US" sz="4400" b="1" dirty="0">
                <a:solidFill>
                  <a:srgbClr val="FFFF00"/>
                </a:solidFill>
                <a:cs typeface="Khalid Art bold" pitchFamily="2" charset="-78"/>
              </a:rPr>
              <a:t>أؤمـــــــن أؤمـــــــن أؤمـــــــــن</a:t>
            </a:r>
            <a:endParaRPr lang="ar-SA" altLang="en-US" sz="4400" b="1" dirty="0">
              <a:solidFill>
                <a:srgbClr val="FFFF00"/>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 أن هذا هو بالحقيقــــة آمين </a:t>
            </a:r>
          </a:p>
        </p:txBody>
      </p:sp>
    </p:spTree>
    <p:extLst>
      <p:ext uri="{BB962C8B-B14F-4D97-AF65-F5344CB8AC3E}">
        <p14:creationId xmlns:p14="http://schemas.microsoft.com/office/powerpoint/2010/main" val="1141011167"/>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85389D3-5E6D-4E60-4B40-F36432F0C1F0}"/>
              </a:ext>
            </a:extLst>
          </p:cNvPr>
          <p:cNvSpPr>
            <a:spLocks noGrp="1"/>
          </p:cNvSpPr>
          <p:nvPr>
            <p:ph type="body" sz="quarter" idx="10"/>
          </p:nvPr>
        </p:nvSpPr>
        <p:spPr/>
        <p:txBody>
          <a:bodyPr>
            <a:normAutofit/>
          </a:bodyPr>
          <a:lstStyle/>
          <a:p>
            <a:pPr>
              <a:spcBef>
                <a:spcPts val="1200"/>
              </a:spcBef>
            </a:pPr>
            <a:r>
              <a:rPr kumimoji="0" lang="ar-EG" altLang="en-US" sz="4400" b="1" i="0" u="sng" strike="noStrike" kern="1200" cap="none" spc="0" normalizeH="0" baseline="0" noProof="0" dirty="0">
                <a:ln>
                  <a:noFill/>
                </a:ln>
                <a:solidFill>
                  <a:schemeClr val="bg1"/>
                </a:solidFill>
                <a:effectLst/>
                <a:uLnTx/>
                <a:uFillTx/>
                <a:latin typeface="Calibri"/>
                <a:ea typeface="+mn-ea"/>
                <a:cs typeface="Khalid Art bold" pitchFamily="2" charset="-78"/>
              </a:rPr>
              <a:t> يقول </a:t>
            </a:r>
            <a:r>
              <a:rPr kumimoji="0" lang="ar-SA" altLang="en-US" sz="4400" b="1" i="0" u="sng" strike="noStrike" kern="1200" cap="none" spc="0" normalizeH="0" baseline="0" noProof="0" dirty="0">
                <a:ln>
                  <a:noFill/>
                </a:ln>
                <a:solidFill>
                  <a:schemeClr val="bg1"/>
                </a:solidFill>
                <a:effectLst/>
                <a:uLnTx/>
                <a:uFillTx/>
                <a:latin typeface="Calibri"/>
                <a:ea typeface="+mn-ea"/>
                <a:cs typeface="Khalid Art bold" pitchFamily="2" charset="-78"/>
              </a:rPr>
              <a:t>الشماس </a:t>
            </a:r>
            <a:endParaRPr lang="ar-EG" altLang="en-US" sz="4400" b="1" dirty="0">
              <a:solidFill>
                <a:schemeClr val="bg1"/>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آمين آمين آمين أؤمن أؤمن أؤمن</a:t>
            </a:r>
            <a:endParaRPr lang="ar-SA" altLang="en-US" sz="4400" b="1" dirty="0">
              <a:solidFill>
                <a:srgbClr val="FFFF00"/>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 أن هذا هو بالحقيقة آمين </a:t>
            </a:r>
          </a:p>
        </p:txBody>
      </p:sp>
    </p:spTree>
    <p:extLst>
      <p:ext uri="{BB962C8B-B14F-4D97-AF65-F5344CB8AC3E}">
        <p14:creationId xmlns:p14="http://schemas.microsoft.com/office/powerpoint/2010/main" val="721197109"/>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B29F2D-DD88-3D30-5D52-59CFFAA0E2B4}"/>
              </a:ext>
            </a:extLst>
          </p:cNvPr>
          <p:cNvSpPr>
            <a:spLocks noGrp="1"/>
          </p:cNvSpPr>
          <p:nvPr>
            <p:ph type="body" sz="quarter" idx="10"/>
          </p:nvPr>
        </p:nvSpPr>
        <p:spPr/>
        <p:txBody>
          <a:bodyPr/>
          <a:lstStyle/>
          <a:p>
            <a:pPr algn="ctr" rtl="1">
              <a:spcBef>
                <a:spcPts val="1200"/>
              </a:spcBef>
            </a:pPr>
            <a:r>
              <a:rPr lang="ar-EG" altLang="en-US" sz="4400" b="1" dirty="0">
                <a:solidFill>
                  <a:srgbClr val="FFFF00"/>
                </a:solidFill>
                <a:cs typeface="Khalid Art bold" pitchFamily="2" charset="-78"/>
              </a:rPr>
              <a:t>اطلبوا عنا وعن كل المسيحيين الذين قالوا </a:t>
            </a:r>
            <a:endParaRPr lang="ar-SA" altLang="en-US" sz="4400" b="1" dirty="0">
              <a:solidFill>
                <a:srgbClr val="FFFF00"/>
              </a:solidFill>
              <a:cs typeface="Khalid Art bold" pitchFamily="2" charset="-78"/>
            </a:endParaRPr>
          </a:p>
          <a:p>
            <a:pPr algn="ctr" rtl="1">
              <a:spcBef>
                <a:spcPts val="1200"/>
              </a:spcBef>
            </a:pPr>
            <a:r>
              <a:rPr lang="ar-EG" altLang="en-US" sz="4400" b="1" dirty="0">
                <a:solidFill>
                  <a:srgbClr val="FFFF00"/>
                </a:solidFill>
                <a:cs typeface="Khalid Art bold" pitchFamily="2" charset="-78"/>
              </a:rPr>
              <a:t>لنا من أجلهم أن نذكرهم في بيت الرب </a:t>
            </a:r>
          </a:p>
        </p:txBody>
      </p:sp>
    </p:spTree>
    <p:extLst>
      <p:ext uri="{BB962C8B-B14F-4D97-AF65-F5344CB8AC3E}">
        <p14:creationId xmlns:p14="http://schemas.microsoft.com/office/powerpoint/2010/main" val="3040078293"/>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45B14C-FF58-3963-6FC1-1C4E71664588}"/>
              </a:ext>
            </a:extLst>
          </p:cNvPr>
          <p:cNvSpPr>
            <a:spLocks noGrp="1"/>
          </p:cNvSpPr>
          <p:nvPr>
            <p:ph type="body" sz="quarter" idx="10"/>
          </p:nvPr>
        </p:nvSpPr>
        <p:spPr/>
        <p:txBody>
          <a:bodyPr/>
          <a:lstStyle/>
          <a:p>
            <a:pPr algn="ctr" rtl="1">
              <a:spcBef>
                <a:spcPts val="1200"/>
              </a:spcBef>
            </a:pPr>
            <a:r>
              <a:rPr lang="ar-EG" altLang="en-US" sz="4400" b="1" dirty="0">
                <a:solidFill>
                  <a:srgbClr val="FFFF00"/>
                </a:solidFill>
                <a:cs typeface="Khalid Art bold" pitchFamily="2" charset="-78"/>
              </a:rPr>
              <a:t>سلام ومحبة يسوع المسيح معكم</a:t>
            </a:r>
          </a:p>
          <a:p>
            <a:pPr algn="ctr" rtl="1">
              <a:spcBef>
                <a:spcPts val="1200"/>
              </a:spcBef>
            </a:pPr>
            <a:r>
              <a:rPr lang="ar-EG" altLang="en-US" sz="4400" b="1" dirty="0">
                <a:solidFill>
                  <a:srgbClr val="FFFF00"/>
                </a:solidFill>
                <a:cs typeface="Khalid Art bold" pitchFamily="2" charset="-78"/>
              </a:rPr>
              <a:t> رتلوا بنشيد الليلويا صلوا </a:t>
            </a:r>
            <a:br>
              <a:rPr lang="ar-EG" altLang="en-US" sz="4400" b="1" dirty="0">
                <a:solidFill>
                  <a:srgbClr val="FFFF00"/>
                </a:solidFill>
                <a:cs typeface="Khalid Art bold" pitchFamily="2" charset="-78"/>
              </a:rPr>
            </a:br>
            <a:r>
              <a:rPr lang="ar-EG" altLang="en-US" sz="4400" b="1" dirty="0">
                <a:solidFill>
                  <a:srgbClr val="FFFF00"/>
                </a:solidFill>
                <a:cs typeface="Khalid Art bold" pitchFamily="2" charset="-78"/>
              </a:rPr>
              <a:t>من أجل التناول باستحقاق </a:t>
            </a:r>
          </a:p>
        </p:txBody>
      </p:sp>
    </p:spTree>
    <p:extLst>
      <p:ext uri="{BB962C8B-B14F-4D97-AF65-F5344CB8AC3E}">
        <p14:creationId xmlns:p14="http://schemas.microsoft.com/office/powerpoint/2010/main" val="2102318347"/>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06652CD-E395-732A-4544-4112C62F3750}"/>
              </a:ext>
            </a:extLst>
          </p:cNvPr>
          <p:cNvSpPr>
            <a:spLocks noGrp="1"/>
          </p:cNvSpPr>
          <p:nvPr>
            <p:ph type="body" sz="quarter" idx="10"/>
          </p:nvPr>
        </p:nvSpPr>
        <p:spPr/>
        <p:txBody>
          <a:bodyPr/>
          <a:lstStyle/>
          <a:p>
            <a:pPr algn="ctr" rtl="1">
              <a:spcBef>
                <a:spcPts val="1200"/>
              </a:spcBef>
            </a:pPr>
            <a:r>
              <a:rPr lang="ar-EG" altLang="en-US" sz="4400" b="1" dirty="0">
                <a:solidFill>
                  <a:srgbClr val="FFFF00"/>
                </a:solidFill>
                <a:cs typeface="Khalid Art bold" pitchFamily="2" charset="-78"/>
              </a:rPr>
              <a:t>من الأسرار المقدسة الطاهرة السمائية يارب ارحم </a:t>
            </a:r>
          </a:p>
        </p:txBody>
      </p:sp>
    </p:spTree>
    <p:extLst>
      <p:ext uri="{BB962C8B-B14F-4D97-AF65-F5344CB8AC3E}">
        <p14:creationId xmlns:p14="http://schemas.microsoft.com/office/powerpoint/2010/main" val="1623232645"/>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ADC4C8-14D3-7A89-39C1-6CBFB6FB8788}"/>
              </a:ext>
            </a:extLst>
          </p:cNvPr>
          <p:cNvSpPr>
            <a:spLocks noGrp="1"/>
          </p:cNvSpPr>
          <p:nvPr>
            <p:ph type="body" sz="quarter" idx="10"/>
          </p:nvPr>
        </p:nvSpPr>
        <p:spPr/>
        <p:txBody>
          <a:bodyPr/>
          <a:lstStyle/>
          <a:p>
            <a:pPr algn="ctr" rtl="1">
              <a:spcBef>
                <a:spcPts val="1200"/>
              </a:spcBef>
            </a:pPr>
            <a:r>
              <a:rPr lang="ar-EG" altLang="en-US" sz="4400" b="1" dirty="0">
                <a:solidFill>
                  <a:schemeClr val="bg1"/>
                </a:solidFill>
                <a:cs typeface="Khalid Art bold" pitchFamily="2" charset="-78"/>
              </a:rPr>
              <a:t>ذوكساسى كيريى ذوكساســـى</a:t>
            </a:r>
          </a:p>
        </p:txBody>
      </p:sp>
      <p:sp>
        <p:nvSpPr>
          <p:cNvPr id="7" name="Text Placeholder 6">
            <a:extLst>
              <a:ext uri="{FF2B5EF4-FFF2-40B4-BE49-F238E27FC236}">
                <a16:creationId xmlns:a16="http://schemas.microsoft.com/office/drawing/2014/main" id="{9151B0C4-2E01-0478-AA19-835B8B47FF8A}"/>
              </a:ext>
            </a:extLst>
          </p:cNvPr>
          <p:cNvSpPr>
            <a:spLocks noGrp="1"/>
          </p:cNvSpPr>
          <p:nvPr>
            <p:ph type="body" sz="quarter" idx="11"/>
          </p:nvPr>
        </p:nvSpPr>
        <p:spPr/>
        <p:txBody>
          <a:bodyPr/>
          <a:lstStyle/>
          <a:p>
            <a:pPr algn="ctr" rtl="1">
              <a:spcBef>
                <a:spcPts val="1200"/>
              </a:spcBef>
            </a:pPr>
            <a:r>
              <a:rPr lang="ar-EG" altLang="en-US" sz="4400" b="1" dirty="0">
                <a:solidFill>
                  <a:srgbClr val="FFFF00"/>
                </a:solidFill>
                <a:cs typeface="Khalid Art bold" pitchFamily="2" charset="-78"/>
              </a:rPr>
              <a:t>المجد لك يارب المجد لك </a:t>
            </a:r>
          </a:p>
        </p:txBody>
      </p:sp>
      <p:sp>
        <p:nvSpPr>
          <p:cNvPr id="2" name="Text Box 3">
            <a:extLst>
              <a:ext uri="{FF2B5EF4-FFF2-40B4-BE49-F238E27FC236}">
                <a16:creationId xmlns:a16="http://schemas.microsoft.com/office/drawing/2014/main" id="{87AEF016-61AA-691B-02E5-7DF63A5845F9}"/>
              </a:ext>
            </a:extLst>
          </p:cNvPr>
          <p:cNvSpPr txBox="1">
            <a:spLocks noChangeArrowheads="1"/>
          </p:cNvSpPr>
          <p:nvPr/>
        </p:nvSpPr>
        <p:spPr bwMode="auto">
          <a:xfrm>
            <a:off x="0" y="-7434"/>
            <a:ext cx="146177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algn="l" rtl="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algn="l" rtl="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algn="l" rtl="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algn="l" rtl="0" fontAlgn="base">
              <a:spcBef>
                <a:spcPct val="0"/>
              </a:spcBef>
              <a:spcAft>
                <a:spcPct val="0"/>
              </a:spcAft>
              <a:defRPr sz="2400">
                <a:solidFill>
                  <a:schemeClr val="tx1"/>
                </a:solidFill>
                <a:latin typeface="Times New Roman" pitchFamily="18" charset="0"/>
                <a:cs typeface="Times New Roman" pitchFamily="18" charset="0"/>
              </a:defRPr>
            </a:lvl9pPr>
          </a:lstStyle>
          <a:p>
            <a:pPr algn="ctr" rtl="1">
              <a:spcBef>
                <a:spcPct val="50000"/>
              </a:spcBef>
            </a:pPr>
            <a:r>
              <a:rPr lang="ar-KW" sz="4000" b="1" dirty="0">
                <a:solidFill>
                  <a:srgbClr val="FF0000"/>
                </a:solidFill>
                <a:cs typeface="Khalid Art bold" pitchFamily="2" charset="-78"/>
              </a:rPr>
              <a:t> </a:t>
            </a:r>
            <a:r>
              <a:rPr lang="ar-SA" sz="4000" b="1" dirty="0">
                <a:solidFill>
                  <a:srgbClr val="FF0000"/>
                </a:solidFill>
                <a:cs typeface="Khalid Art bold" pitchFamily="2" charset="-78"/>
              </a:rPr>
              <a:t> </a:t>
            </a:r>
            <a:r>
              <a:rPr lang="ar-SA" sz="4000" b="1" u="sng" dirty="0">
                <a:solidFill>
                  <a:srgbClr val="FF0000"/>
                </a:solidFill>
                <a:cs typeface="Khalid Art bold" pitchFamily="2" charset="-78"/>
              </a:rPr>
              <a:t>يقول ال</a:t>
            </a:r>
            <a:r>
              <a:rPr lang="ar-EG" sz="4000" b="1" u="sng" dirty="0">
                <a:solidFill>
                  <a:srgbClr val="FF0000"/>
                </a:solidFill>
                <a:cs typeface="Khalid Art bold" pitchFamily="2" charset="-78"/>
              </a:rPr>
              <a:t>شعب</a:t>
            </a:r>
            <a:endParaRPr lang="ar-SA" sz="4000" b="1" u="sng" dirty="0">
              <a:solidFill>
                <a:srgbClr val="FF0000"/>
              </a:solidFill>
              <a:cs typeface="Khalid Art bold" pitchFamily="2" charset="-78"/>
            </a:endParaRPr>
          </a:p>
        </p:txBody>
      </p:sp>
    </p:spTree>
    <p:extLst>
      <p:ext uri="{BB962C8B-B14F-4D97-AF65-F5344CB8AC3E}">
        <p14:creationId xmlns:p14="http://schemas.microsoft.com/office/powerpoint/2010/main" val="1180523090"/>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BE4A2-0258-D49D-D992-A03A66D423EB}"/>
              </a:ext>
            </a:extLst>
          </p:cNvPr>
          <p:cNvSpPr>
            <a:spLocks noGrp="1"/>
          </p:cNvSpPr>
          <p:nvPr>
            <p:ph type="body" sz="quarter" idx="10"/>
          </p:nvPr>
        </p:nvSpPr>
        <p:spPr/>
        <p:txBody>
          <a:bodyPr>
            <a:normAutofit lnSpcReduction="10000"/>
          </a:bodyPr>
          <a:lstStyle/>
          <a:p>
            <a:r>
              <a:rPr lang="ar-EG" dirty="0"/>
              <a:t>+ أمين الليلويا : ذوكصاباتري : كيه إيو : كيه أجيو بنيفما تي: كيه نين كيه أ إي : كيه إستووس إأوناس طون إ أونون أمين </a:t>
            </a:r>
            <a:endParaRPr lang="en-US" dirty="0"/>
          </a:p>
        </p:txBody>
      </p:sp>
      <p:sp>
        <p:nvSpPr>
          <p:cNvPr id="3" name="Text Placeholder 2">
            <a:extLst>
              <a:ext uri="{FF2B5EF4-FFF2-40B4-BE49-F238E27FC236}">
                <a16:creationId xmlns:a16="http://schemas.microsoft.com/office/drawing/2014/main" id="{E7A47435-A801-CCE8-0CD8-6402F763C238}"/>
              </a:ext>
            </a:extLst>
          </p:cNvPr>
          <p:cNvSpPr>
            <a:spLocks noGrp="1"/>
          </p:cNvSpPr>
          <p:nvPr>
            <p:ph type="body" sz="quarter" idx="11"/>
          </p:nvPr>
        </p:nvSpPr>
        <p:spPr/>
        <p:txBody>
          <a:bodyPr/>
          <a:lstStyle/>
          <a:p>
            <a:r>
              <a:rPr lang="ar-EG" dirty="0"/>
              <a:t>آمين هلليلويا . المجد للآب والإبن والروح القدس، الآن وكل أوان وإلي دهر الدهور . آمين</a:t>
            </a:r>
            <a:endParaRPr lang="en-US" dirty="0"/>
          </a:p>
        </p:txBody>
      </p:sp>
    </p:spTree>
    <p:extLst>
      <p:ext uri="{BB962C8B-B14F-4D97-AF65-F5344CB8AC3E}">
        <p14:creationId xmlns:p14="http://schemas.microsoft.com/office/powerpoint/2010/main" val="3528502638"/>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BE4A2-0258-D49D-D992-A03A66D423EB}"/>
              </a:ext>
            </a:extLst>
          </p:cNvPr>
          <p:cNvSpPr>
            <a:spLocks noGrp="1"/>
          </p:cNvSpPr>
          <p:nvPr>
            <p:ph type="body" sz="quarter" idx="10"/>
          </p:nvPr>
        </p:nvSpPr>
        <p:spPr/>
        <p:txBody>
          <a:bodyPr>
            <a:normAutofit/>
          </a:bodyPr>
          <a:lstStyle/>
          <a:p>
            <a:r>
              <a:rPr lang="ar-EG" sz="4800" dirty="0"/>
              <a:t>تين أوش إفول إنجو إمموس جي : أوبين تشويس إيسوس بيخريستوس</a:t>
            </a:r>
          </a:p>
          <a:p>
            <a:r>
              <a:rPr lang="ar-EG" sz="4800" dirty="0"/>
              <a:t> سوتي إممون أووه ناي نان </a:t>
            </a:r>
            <a:endParaRPr lang="en-US" sz="4800" dirty="0"/>
          </a:p>
        </p:txBody>
      </p:sp>
      <p:sp>
        <p:nvSpPr>
          <p:cNvPr id="3" name="Text Placeholder 2">
            <a:extLst>
              <a:ext uri="{FF2B5EF4-FFF2-40B4-BE49-F238E27FC236}">
                <a16:creationId xmlns:a16="http://schemas.microsoft.com/office/drawing/2014/main" id="{E7A47435-A801-CCE8-0CD8-6402F763C238}"/>
              </a:ext>
            </a:extLst>
          </p:cNvPr>
          <p:cNvSpPr>
            <a:spLocks noGrp="1"/>
          </p:cNvSpPr>
          <p:nvPr>
            <p:ph type="body" sz="quarter" idx="11"/>
          </p:nvPr>
        </p:nvSpPr>
        <p:spPr/>
        <p:txBody>
          <a:bodyPr>
            <a:normAutofit fontScale="92500" lnSpcReduction="10000"/>
          </a:bodyPr>
          <a:lstStyle/>
          <a:p>
            <a:endParaRPr lang="ar-EG" sz="4800" dirty="0"/>
          </a:p>
          <a:p>
            <a:r>
              <a:rPr lang="ar-EG" sz="4800" dirty="0"/>
              <a:t>نصرخ قائلين: يا ربنا يسوع المسيح ملك المجد</a:t>
            </a:r>
          </a:p>
          <a:p>
            <a:r>
              <a:rPr lang="ar-EG" sz="4800" dirty="0"/>
              <a:t>خلصنا وارحمنا</a:t>
            </a:r>
          </a:p>
          <a:p>
            <a:endParaRPr lang="en-US" sz="4800" dirty="0"/>
          </a:p>
        </p:txBody>
      </p:sp>
    </p:spTree>
    <p:extLst>
      <p:ext uri="{BB962C8B-B14F-4D97-AF65-F5344CB8AC3E}">
        <p14:creationId xmlns:p14="http://schemas.microsoft.com/office/powerpoint/2010/main" val="3530612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نج يا مخلص شعبا متواضعا. لا تتركنا إلى الانقضاء ولا تسلمنا إلى الدهر، ولا تنقض عهدك ولا تنزع عنا رحمتك، من أجل إبراهيمَ حبيبِك واسحقَ عبدِك وإسرائيلَ قديسِك.</a:t>
            </a:r>
            <a:endParaRPr lang="en-US" dirty="0"/>
          </a:p>
        </p:txBody>
      </p:sp>
    </p:spTree>
    <p:extLst>
      <p:ext uri="{BB962C8B-B14F-4D97-AF65-F5344CB8AC3E}">
        <p14:creationId xmlns:p14="http://schemas.microsoft.com/office/powerpoint/2010/main" val="1102220311"/>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ar-EG" dirty="0"/>
              <a:t>اكتشي إتخاريس إم مويسيس تي ميت أوويت إم ميلشي صاديك </a:t>
            </a:r>
          </a:p>
          <a:p>
            <a:r>
              <a:rPr lang="ar-EG" dirty="0"/>
              <a:t>تي ميت خللو إنتي ياكوب بي نوج</a:t>
            </a:r>
            <a:br>
              <a:rPr lang="ar-EG" dirty="0"/>
            </a:br>
            <a:r>
              <a:rPr lang="ar-EG" dirty="0"/>
              <a:t>أن آهي إنتي ماثوصربي كاتي</a:t>
            </a:r>
            <a:br>
              <a:rPr lang="ar-EG" dirty="0"/>
            </a:br>
            <a:r>
              <a:rPr lang="ar-EG" dirty="0"/>
              <a:t>إتسوتب إنتي دافيد: تي صوفيا إنتي سولومون بي</a:t>
            </a:r>
          </a:p>
        </p:txBody>
      </p:sp>
    </p:spTree>
    <p:extLst>
      <p:ext uri="{BB962C8B-B14F-4D97-AF65-F5344CB8AC3E}">
        <p14:creationId xmlns:p14="http://schemas.microsoft.com/office/powerpoint/2010/main" val="3082292726"/>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إبنيقما إمباراكليتون قي إيطاف إي إيجين ني أبوسطولوس إبشويس إفئي آريه إي إبؤنخ نيم إبطاهو إيراتف إم بين يوت إنطايوت إن أرشي</a:t>
            </a:r>
          </a:p>
        </p:txBody>
      </p:sp>
    </p:spTree>
    <p:extLst>
      <p:ext uri="{BB962C8B-B14F-4D97-AF65-F5344CB8AC3E}">
        <p14:creationId xmlns:p14="http://schemas.microsoft.com/office/powerpoint/2010/main" val="2815352858"/>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إيريفس بابا آفا (تواضروس ) نيم</a:t>
            </a:r>
            <a:br>
              <a:rPr lang="ar-EG" dirty="0"/>
            </a:br>
            <a:r>
              <a:rPr lang="ar-EG" dirty="0"/>
              <a:t>بين يوت إن ايبيسكويوس آقا ( ماركوس ) إفنوتي إنتي أتفيه إف إي تاجروف هيجين بيف (نو) إثرونوس إن هان ميش إن رومبي نيم هان ثيو إن هيريني كون</a:t>
            </a:r>
          </a:p>
        </p:txBody>
      </p:sp>
    </p:spTree>
    <p:extLst>
      <p:ext uri="{BB962C8B-B14F-4D97-AF65-F5344CB8AC3E}">
        <p14:creationId xmlns:p14="http://schemas.microsoft.com/office/powerpoint/2010/main" val="254450719"/>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انتيف ثيفيو إن نيف (نو) جاجي تيرو سابيه سيت إن نيف (نو) إتشالفج إن كوليم</a:t>
            </a:r>
            <a:r>
              <a:rPr lang="ar-EG" b="0" dirty="0"/>
              <a:t> </a:t>
            </a:r>
            <a:r>
              <a:rPr lang="ar-EG" dirty="0"/>
              <a:t>طفه إي بي إخرستوس إي إهري إيجون إنتيف كانين نوفي نان أيفول.</a:t>
            </a:r>
            <a:r>
              <a:rPr lang="ar-EG" b="0" dirty="0"/>
              <a:t> </a:t>
            </a:r>
            <a:r>
              <a:rPr lang="ar-EG" dirty="0"/>
              <a:t>خين هيريني كاطا بيف نيشتي إن ناى.</a:t>
            </a:r>
            <a:br>
              <a:rPr lang="ar-EG" b="0" dirty="0"/>
            </a:br>
            <a:endParaRPr lang="ar-EG" dirty="0"/>
          </a:p>
        </p:txBody>
      </p:sp>
    </p:spTree>
    <p:extLst>
      <p:ext uri="{BB962C8B-B14F-4D97-AF65-F5344CB8AC3E}">
        <p14:creationId xmlns:p14="http://schemas.microsoft.com/office/powerpoint/2010/main" val="4025473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26631154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لما أبصر اللص رئيس الحياة على الصليب معلقا، قال: لولا أن المصلوبَ معنا إلهٌ متجسد، ما كانت الشمس أخفت شعاعها ولا الأرض ماجت مرتعدة. لكن أيها القادر على كل شئ، والمحتمل كل شئ، اذكرني يا رب متى جئتَ في ملكوتك</a:t>
            </a:r>
            <a:endParaRPr lang="en-US" dirty="0"/>
          </a:p>
        </p:txBody>
      </p:sp>
    </p:spTree>
    <p:extLst>
      <p:ext uri="{BB962C8B-B14F-4D97-AF65-F5344CB8AC3E}">
        <p14:creationId xmlns:p14="http://schemas.microsoft.com/office/powerpoint/2010/main" val="18963216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40566317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يا من قبل إليه اعتراف اللص على الصليب، اقبلنا إليك أيها الصالح. نحن المستوجبين حكم الموت من أجل خطايانا. نقر بخطايانا معه معترفين بألوهيتك، ونصرخ معه جميعا: اذكرنا يا رب متى جئتَ في ملكوتك</a:t>
            </a:r>
            <a:endParaRPr lang="en-US" dirty="0"/>
          </a:p>
        </p:txBody>
      </p:sp>
    </p:spTree>
    <p:extLst>
      <p:ext uri="{BB962C8B-B14F-4D97-AF65-F5344CB8AC3E}">
        <p14:creationId xmlns:p14="http://schemas.microsoft.com/office/powerpoint/2010/main" val="262004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إليكم. لو كنتم تحبونني لكنتم تفرحون لأني أمضى إلى الآب، لأن أبى أعظمُ منى</a:t>
            </a:r>
            <a:r>
              <a:rPr lang="ar-EG" altLang="en-US" dirty="0">
                <a:latin typeface="Times New Roman" panose="02020603050405020304" pitchFamily="18" charset="0"/>
                <a:cs typeface="Times New Roman" panose="02020603050405020304" pitchFamily="18" charset="0"/>
              </a:rPr>
              <a:t>.</a:t>
            </a:r>
            <a:r>
              <a:rPr lang="ar-SA" altLang="en-US" sz="4400" b="1" dirty="0">
                <a:latin typeface="Times New Roman" panose="02020603050405020304" pitchFamily="18" charset="0"/>
                <a:cs typeface="Times New Roman" panose="02020603050405020304" pitchFamily="18" charset="0"/>
              </a:rPr>
              <a:t> وقد قلتُ لكم الآن قبل أن يكون، حتى متى كان تؤمنون. لست أكلمكم كلاما كثيرا بعد، لأن رئيس هذا العالم آتٍ وليس له في شيءٌ. لكن لكي يعلمَ العالمُ أنني أحب </a:t>
            </a:r>
            <a:endParaRPr lang="en-US" dirty="0"/>
          </a:p>
        </p:txBody>
      </p:sp>
    </p:spTree>
    <p:extLst>
      <p:ext uri="{BB962C8B-B14F-4D97-AF65-F5344CB8AC3E}">
        <p14:creationId xmlns:p14="http://schemas.microsoft.com/office/powerpoint/2010/main" val="17619134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1437154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pPr algn="ctr" eaLnBrk="1" hangingPunct="1"/>
            <a:r>
              <a:rPr lang="ar-SA" altLang="en-US" sz="4400" b="1" dirty="0">
                <a:latin typeface="Times New Roman" panose="02020603050405020304" pitchFamily="18" charset="0"/>
                <a:cs typeface="Times New Roman" panose="02020603050405020304" pitchFamily="18" charset="0"/>
              </a:rPr>
              <a:t>عندما نظرت الوالدة الحمل والراعي مخلص العالم على الصليب معلقا قالت وهي باكية: أما العالم فيفرح لقبوله الخلاص، وأما أحشائي فتلتهب عند نظري إلى صلبوتك الذي أنت صابر عليه من أجل الكل، يا ابني والهي.</a:t>
            </a:r>
            <a:endParaRPr lang="en-US"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3069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يا رب أرحم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أرحمنا يا الله </a:t>
            </a:r>
          </a:p>
          <a:p>
            <a:pPr algn="ctr" eaLnBrk="1" hangingPunct="1">
              <a:spcBef>
                <a:spcPts val="0"/>
              </a:spcBef>
            </a:pPr>
            <a:r>
              <a:rPr lang="ar-SA" altLang="en-US" sz="4400" b="1" dirty="0">
                <a:latin typeface="Tiranti Solid LET" pitchFamily="2" charset="0"/>
                <a:cs typeface="+mj-cs"/>
              </a:rPr>
              <a:t>كيريي ليصون , كيريي ليصون , </a:t>
            </a:r>
            <a:r>
              <a:rPr lang="ar-SA" altLang="en-US" sz="4400" b="1" dirty="0">
                <a:solidFill>
                  <a:schemeClr val="bg1"/>
                </a:solidFill>
                <a:latin typeface="Tiranti Solid LET" pitchFamily="2" charset="0"/>
                <a:cs typeface="+mj-cs"/>
              </a:rPr>
              <a:t>اسمعنا وارحمنا </a:t>
            </a:r>
            <a:r>
              <a:rPr lang="ar-SA" altLang="en-US" sz="4400" b="1" dirty="0">
                <a:latin typeface="Tiranti Solid LET" pitchFamily="2" charset="0"/>
                <a:cs typeface="+mj-cs"/>
              </a:rPr>
              <a:t>(41  مرة ) .</a:t>
            </a:r>
          </a:p>
        </p:txBody>
      </p:sp>
    </p:spTree>
    <p:extLst>
      <p:ext uri="{BB962C8B-B14F-4D97-AF65-F5344CB8AC3E}">
        <p14:creationId xmlns:p14="http://schemas.microsoft.com/office/powerpoint/2010/main" val="16365842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EG" dirty="0">
                <a:solidFill>
                  <a:schemeClr val="bg1"/>
                </a:solidFill>
              </a:rPr>
              <a:t>قدوس، قدوس، قدوس، </a:t>
            </a:r>
            <a:r>
              <a:rPr lang="ar-EG" dirty="0"/>
              <a:t>رب الصباؤوت. السماء والأرض مملوءتان من مجدك وكرامتك. ارحمنا يا الله الآب ضابط الكل. 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28808877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pPr algn="ctr" eaLnBrk="1" hangingPunct="1"/>
            <a:r>
              <a:rPr lang="ar-SA" altLang="en-US" sz="4400" b="1" dirty="0">
                <a:latin typeface="Times New Roman" panose="02020603050405020304" pitchFamily="18" charset="0"/>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p>
        </p:txBody>
      </p:sp>
    </p:spTree>
    <p:extLst>
      <p:ext uri="{BB962C8B-B14F-4D97-AF65-F5344CB8AC3E}">
        <p14:creationId xmlns:p14="http://schemas.microsoft.com/office/powerpoint/2010/main" val="324215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lstStyle/>
          <a:p>
            <a:r>
              <a:rPr lang="ar-SA" altLang="en-US" sz="4400" b="1" dirty="0">
                <a:latin typeface="Times New Roman" panose="02020603050405020304" pitchFamily="18" charset="0"/>
                <a:cs typeface="Times New Roman" panose="02020603050405020304" pitchFamily="18" charset="0"/>
              </a:rPr>
              <a:t> يا رب اغفرها لنا، من أجل اسمك القدوس الذي دعي علينا. كرحمتك يا رب </a:t>
            </a:r>
            <a:endParaRPr lang="ar-EG" altLang="en-US" sz="4400" b="1" dirty="0">
              <a:latin typeface="Times New Roman" panose="02020603050405020304" pitchFamily="18" charset="0"/>
              <a:cs typeface="Times New Roman" panose="02020603050405020304" pitchFamily="18" charset="0"/>
            </a:endParaRPr>
          </a:p>
          <a:p>
            <a:r>
              <a:rPr lang="ar-SA" altLang="en-US" sz="4400" b="1" dirty="0">
                <a:latin typeface="Times New Roman" panose="02020603050405020304" pitchFamily="18" charset="0"/>
                <a:cs typeface="Times New Roman" panose="02020603050405020304" pitchFamily="18" charset="0"/>
              </a:rPr>
              <a:t>وليس كخطايانا.</a:t>
            </a:r>
            <a:r>
              <a:rPr lang="ar-SA" altLang="en-US" sz="4399" b="1" dirty="0">
                <a:latin typeface="Times New Roman" panose="02020603050405020304" pitchFamily="18" charset="0"/>
                <a:cs typeface="Times New Roman" panose="02020603050405020304" pitchFamily="18" charset="0"/>
              </a:rPr>
              <a:t> واجعلنا مستحقين أن نقول بشكر:</a:t>
            </a:r>
          </a:p>
        </p:txBody>
      </p:sp>
    </p:spTree>
    <p:extLst>
      <p:ext uri="{BB962C8B-B14F-4D97-AF65-F5344CB8AC3E}">
        <p14:creationId xmlns:p14="http://schemas.microsoft.com/office/powerpoint/2010/main" val="3490941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lnSpcReduction="10000"/>
          </a:bodyPr>
          <a:lstStyle/>
          <a:p>
            <a:r>
              <a:rPr lang="ar-EG" dirty="0">
                <a:solidFill>
                  <a:schemeClr val="bg1"/>
                </a:solidFill>
              </a:rPr>
              <a:t>أبانا الذي في السموات</a:t>
            </a:r>
            <a:r>
              <a:rPr lang="ar-EG" dirty="0"/>
              <a:t>. ليتقدس اسمك. ليأت ملكوتك. لتكن مشيئتك. كما في السماء كذلك على الأرض. خبزنا الذي للغد أعطنا اليوم. وأغفر لنا ذنوبنا كما نغفر نحن أيضا للمذنبين إلينا. ولا تدخلنا في تجربة. لكن نجنا من الشرير. بالمسيح يسوع ربنا لأن لك الملك والقوة والمجد إلى الأبد. آمين.</a:t>
            </a:r>
          </a:p>
        </p:txBody>
      </p:sp>
    </p:spTree>
    <p:extLst>
      <p:ext uri="{BB962C8B-B14F-4D97-AF65-F5344CB8AC3E}">
        <p14:creationId xmlns:p14="http://schemas.microsoft.com/office/powerpoint/2010/main" val="10117662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EG" dirty="0"/>
              <a:t>إبشويس ناي نان الليلويا . خين إفران إم فيوت نيم إبشيري نيم بي إبنفما إثؤواب أونوتي إن أوأوت أمين . تسبحة الساعة الحادية عشر من النهار المبارك، أقدمها للمسيح ملكي وإلهي، وأرجوه أن يغفر لي خطاياي.</a:t>
            </a:r>
          </a:p>
        </p:txBody>
      </p:sp>
    </p:spTree>
    <p:extLst>
      <p:ext uri="{BB962C8B-B14F-4D97-AF65-F5344CB8AC3E}">
        <p14:creationId xmlns:p14="http://schemas.microsoft.com/office/powerpoint/2010/main" val="32126245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4F6F0D-7311-D502-A18E-C1ACDCA61C2F}"/>
              </a:ext>
            </a:extLst>
          </p:cNvPr>
          <p:cNvSpPr>
            <a:spLocks noGrp="1"/>
          </p:cNvSpPr>
          <p:nvPr>
            <p:ph type="body" sz="quarter" idx="10"/>
          </p:nvPr>
        </p:nvSpPr>
        <p:spPr/>
        <p:txBody>
          <a:bodyPr>
            <a:normAutofit/>
          </a:bodyPr>
          <a:lstStyle/>
          <a:p>
            <a:r>
              <a:rPr lang="ar-EG" sz="9600" dirty="0">
                <a:solidFill>
                  <a:srgbClr val="FF0000"/>
                </a:solidFill>
              </a:rPr>
              <a:t>المزامير</a:t>
            </a:r>
            <a:endParaRPr lang="en-US" sz="9600" dirty="0">
              <a:solidFill>
                <a:srgbClr val="FF0000"/>
              </a:solidFill>
            </a:endParaRPr>
          </a:p>
        </p:txBody>
      </p:sp>
    </p:spTree>
    <p:extLst>
      <p:ext uri="{BB962C8B-B14F-4D97-AF65-F5344CB8AC3E}">
        <p14:creationId xmlns:p14="http://schemas.microsoft.com/office/powerpoint/2010/main" val="39159780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ذوكصاصي أوثيوس إيمون, قدوس قدوس. فصل من بشارة معلمنا لوقا البشير بركاته معنا آمين </a:t>
            </a:r>
            <a:endParaRPr lang="en-US" dirty="0"/>
          </a:p>
        </p:txBody>
      </p:sp>
    </p:spTree>
    <p:extLst>
      <p:ext uri="{BB962C8B-B14F-4D97-AF65-F5344CB8AC3E}">
        <p14:creationId xmlns:p14="http://schemas.microsoft.com/office/powerpoint/2010/main" val="363961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D0B4F2F-0363-44F5-4F42-38A00C8FD54D}"/>
              </a:ext>
            </a:extLst>
          </p:cNvPr>
          <p:cNvSpPr>
            <a:spLocks noGrp="1"/>
          </p:cNvSpPr>
          <p:nvPr>
            <p:ph type="body" sz="quarter" idx="10"/>
          </p:nvPr>
        </p:nvSpPr>
        <p:spPr/>
        <p:txBody>
          <a:bodyPr>
            <a:normAutofit/>
          </a:bodyPr>
          <a:lstStyle/>
          <a:p>
            <a:r>
              <a:rPr lang="ar-SA" altLang="en-US" sz="4400" b="1" dirty="0">
                <a:latin typeface="Times New Roman" panose="02020603050405020304" pitchFamily="18" charset="0"/>
                <a:cs typeface="Times New Roman" panose="02020603050405020304" pitchFamily="18" charset="0"/>
              </a:rPr>
              <a:t>أبى، وكما أوصاني أبى هكذا أفعل، قوموا ننطلق من ههنا. أنا هو الكرمة الحقيقية وأبى الكرام. كل غصن فيّ لا يأتي بثمر يقطعه. وكل ما يأتي بثمر ينقيه ليأتي بثمر أكثر. وأنتم من قبْل أنقياءُ من أجل الكلام الذي كلمتكم به. اثبتوا في وأنا أيضا فيكم.</a:t>
            </a:r>
            <a:endParaRPr lang="en-US" dirty="0"/>
          </a:p>
        </p:txBody>
      </p:sp>
    </p:spTree>
    <p:extLst>
      <p:ext uri="{BB962C8B-B14F-4D97-AF65-F5344CB8AC3E}">
        <p14:creationId xmlns:p14="http://schemas.microsoft.com/office/powerpoint/2010/main" val="32915192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ولما قام من المجمع دخل بيت سمعان. وكانت حماة سمعان قد أخذتها حمى شديدة. فسألوه من أجلها. فوقف فوقها وانتهر الحمى فتركتها وفى الحال قامت وصارت تخدمهم. وعند غروب الشمس كان كل الذين عندهم مرضى بأمراض </a:t>
            </a:r>
            <a:endParaRPr lang="en-US" dirty="0"/>
          </a:p>
        </p:txBody>
      </p:sp>
    </p:spTree>
    <p:extLst>
      <p:ext uri="{BB962C8B-B14F-4D97-AF65-F5344CB8AC3E}">
        <p14:creationId xmlns:p14="http://schemas.microsoft.com/office/powerpoint/2010/main" val="3481980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مختلفة يقدمونهم إليه , أما هو فكان يضع يديه على كل واحد منهم فيشفيهم. وكانت الشياطين أيضا تخرج من كثيرين وهى تصرخ وتقول : أنت هو المسيح ابن الله . فكان ينتهرهم ولا يدعهم ينطقون لأنهم قد عـرفوه أنه هو المسـيح .</a:t>
            </a:r>
            <a:endParaRPr lang="en-US" dirty="0"/>
          </a:p>
        </p:txBody>
      </p:sp>
    </p:spTree>
    <p:extLst>
      <p:ext uri="{BB962C8B-B14F-4D97-AF65-F5344CB8AC3E}">
        <p14:creationId xmlns:p14="http://schemas.microsoft.com/office/powerpoint/2010/main" val="23347208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sz="8000" dirty="0"/>
              <a:t>والمجد لله دائمـا </a:t>
            </a:r>
            <a:endParaRPr lang="en-US" sz="8000" dirty="0"/>
          </a:p>
        </p:txBody>
      </p:sp>
    </p:spTree>
    <p:extLst>
      <p:ext uri="{BB962C8B-B14F-4D97-AF65-F5344CB8AC3E}">
        <p14:creationId xmlns:p14="http://schemas.microsoft.com/office/powerpoint/2010/main" val="17014669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إذا كان الصديق بالجهد يخلص فأين أظهر أنا الخاطئ ؟ ثقل النهار وحره لم أحتمل لضعف بشريتي . لكن أنت يا الله الرحوم احسبني مع أصحاب الساعة الحادية عشرة . لأني هاأنذا بالآثام حبل بي ، وفى الخطايا ولدتني أمي . </a:t>
            </a:r>
            <a:endParaRPr lang="en-US" dirty="0"/>
          </a:p>
        </p:txBody>
      </p:sp>
    </p:spTree>
    <p:extLst>
      <p:ext uri="{BB962C8B-B14F-4D97-AF65-F5344CB8AC3E}">
        <p14:creationId xmlns:p14="http://schemas.microsoft.com/office/powerpoint/2010/main" val="11285194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فما أجسر أن أنظر إلى علو السماء ، لكنى اتكل على غنى رحمتك ومحبتك للبشرية صارخا قائلا : اللهم اغفر لي أنا الخاطئ وارحمني . </a:t>
            </a:r>
            <a:endParaRPr lang="en-US" dirty="0"/>
          </a:p>
        </p:txBody>
      </p:sp>
    </p:spTree>
    <p:extLst>
      <p:ext uri="{BB962C8B-B14F-4D97-AF65-F5344CB8AC3E}">
        <p14:creationId xmlns:p14="http://schemas.microsoft.com/office/powerpoint/2010/main" val="7225571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ذوكصابترى كي أيو كي أجيو إبنيفماتي</a:t>
            </a:r>
            <a:endParaRPr lang="en-US" dirty="0">
              <a:solidFill>
                <a:schemeClr val="bg1"/>
              </a:solidFill>
            </a:endParaRPr>
          </a:p>
        </p:txBody>
      </p:sp>
    </p:spTree>
    <p:extLst>
      <p:ext uri="{BB962C8B-B14F-4D97-AF65-F5344CB8AC3E}">
        <p14:creationId xmlns:p14="http://schemas.microsoft.com/office/powerpoint/2010/main" val="21479421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normAutofit/>
          </a:bodyPr>
          <a:lstStyle/>
          <a:p>
            <a:r>
              <a:rPr lang="ar-EG" dirty="0"/>
              <a:t>اسرع لي يا مخلص بفتح الأحضان الأبوية لأني أفنيت عمري في اللذات والشهواتوقد مضى منى النهار وفات .فالآن أتكل على غنى رأفتك التي لا تفرغ .فلا تتخل عن قلب خاشع مفتقر لرحمتك ، </a:t>
            </a:r>
            <a:endParaRPr lang="en-US" dirty="0"/>
          </a:p>
        </p:txBody>
      </p:sp>
    </p:spTree>
    <p:extLst>
      <p:ext uri="{BB962C8B-B14F-4D97-AF65-F5344CB8AC3E}">
        <p14:creationId xmlns:p14="http://schemas.microsoft.com/office/powerpoint/2010/main" val="18722980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EG" dirty="0"/>
              <a:t>لأني إليك أصرخ يارب بتخشع :أخطأت يا أبتاه في السماء وقدامك ولست مستحقا أن أدعى لك ابنا بـل اجعلني كأحـد أجرائك .</a:t>
            </a:r>
            <a:endParaRPr lang="en-US" dirty="0"/>
          </a:p>
        </p:txBody>
      </p:sp>
    </p:spTree>
    <p:extLst>
      <p:ext uri="{BB962C8B-B14F-4D97-AF65-F5344CB8AC3E}">
        <p14:creationId xmlns:p14="http://schemas.microsoft.com/office/powerpoint/2010/main" val="7417468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3F43698-0A88-3FC3-6A51-6AE700DAA908}"/>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كى نين</a:t>
            </a:r>
            <a:r>
              <a:rPr lang="en-US"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كي آ إي كي إسطوسي أون أسطوني أونون آمين</a:t>
            </a:r>
            <a:endParaRPr lang="en-US" dirty="0">
              <a:solidFill>
                <a:schemeClr val="bg1"/>
              </a:solidFill>
            </a:endParaRPr>
          </a:p>
        </p:txBody>
      </p:sp>
    </p:spTree>
    <p:extLst>
      <p:ext uri="{BB962C8B-B14F-4D97-AF65-F5344CB8AC3E}">
        <p14:creationId xmlns:p14="http://schemas.microsoft.com/office/powerpoint/2010/main" val="9600961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ED2B976-DD0C-331F-265A-77944B903B2D}"/>
              </a:ext>
            </a:extLst>
          </p:cNvPr>
          <p:cNvSpPr>
            <a:spLocks noGrp="1"/>
          </p:cNvSpPr>
          <p:nvPr>
            <p:ph type="body" sz="quarter" idx="10"/>
          </p:nvPr>
        </p:nvSpPr>
        <p:spPr/>
        <p:txBody>
          <a:bodyPr/>
          <a:lstStyle/>
          <a:p>
            <a:r>
              <a:rPr lang="ar-EG" dirty="0"/>
              <a:t>لكل إثم بحرص ونشاط فعلت ، ولكل خطية بشوق واجتهاد ارتكبت ، ولكل عذاب وحكم استوجبت . فهيئ لي أسباب التوبة أيتها السيدة العذراء . فإليك أتضرع وبك أستشفع وإياك أدعو أن تساعديني لئلا أخزى . </a:t>
            </a:r>
            <a:endParaRPr lang="en-US" dirty="0"/>
          </a:p>
        </p:txBody>
      </p:sp>
    </p:spTree>
    <p:extLst>
      <p:ext uri="{BB962C8B-B14F-4D97-AF65-F5344CB8AC3E}">
        <p14:creationId xmlns:p14="http://schemas.microsoft.com/office/powerpoint/2010/main" val="13910427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5460</TotalTime>
  <Words>17315</Words>
  <Application>Microsoft Office PowerPoint</Application>
  <PresentationFormat>Custom</PresentationFormat>
  <Paragraphs>1337</Paragraphs>
  <Slides>753</Slides>
  <Notes>8</Notes>
  <HiddenSlides>182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753</vt:i4>
      </vt:variant>
    </vt:vector>
  </HeadingPairs>
  <TitlesOfParts>
    <vt:vector size="765" baseType="lpstr">
      <vt:lpstr>ae_AlHor</vt:lpstr>
      <vt:lpstr>Arial</vt:lpstr>
      <vt:lpstr>Berlin Sans FB Demi</vt:lpstr>
      <vt:lpstr>Calibri</vt:lpstr>
      <vt:lpstr>Calibri (Body)</vt:lpstr>
      <vt:lpstr>Calibri Light</vt:lpstr>
      <vt:lpstr>Frutiger LT Arabic 55 Roman</vt:lpstr>
      <vt:lpstr>Helvetica Neue</vt:lpstr>
      <vt:lpstr>Sultan Nahia</vt:lpstr>
      <vt:lpstr>Times New Roman</vt:lpstr>
      <vt:lpstr>Tiranti Solid LET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هيتين نى إفشى إنتى بى أثلوفوروس إممارتيروس ابسخيرون بيرم قلين  إبشويس : آرى إهموت نان امبى كو ايفول انتى نين نوفى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بي إهموت غار إمبين شويس إيسوس بي إخرستوس إف إيشوبي نيم بيك آجيون إبنيفما باشويس إن يوت إتطايوت إن أرشي إيرفس بابا آفا تواضروس </vt:lpstr>
      <vt:lpstr>نيم بنيوت ان ابسكوبوس افا ماركوس . ماري بي إكليروس نيم بي لاؤس تيرف أوجاي خين إبشويس جي آمين إس إيشوبي.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هلليلويا</vt:lpstr>
      <vt:lpstr>PowerPoint Presentation</vt:lpstr>
      <vt:lpstr>PowerPoint Presentation</vt:lpstr>
      <vt:lpstr>PowerPoint Presentation</vt:lpstr>
      <vt:lpstr>PowerPoint Presentation</vt:lpstr>
      <vt:lpstr>PowerPoint Presentation</vt:lpstr>
      <vt:lpstr>PowerPoint Presentation</vt:lpstr>
      <vt:lpstr>طوبه........ بنيوت اثؤواب ام بطريارشيس : بابا افا تواضروس بى ارشى ارفس    انتيف كان انوفى نان ايفول </vt:lpstr>
      <vt:lpstr>طوبه........ بنيوت اثؤواب ان ذيكيؤس  : افا ماركوس  بى ابيسكوبوس     انتيف كان انوفى نان ايفول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ما أبعد أحكامك عن الفحص وطرقك عن الاستقصاء كما بعدت (علت) السموات عن الأرض كذلك أيضًا بعدت أفكارك عن بني البشر إذ أخفيت هذه عن حكماء وفهماء وأعلنتها للأطفال الصغار. نعم أيها الآب هكذا قد صارت المسرة أمامك</vt:lpstr>
      <vt:lpstr>اخترت جهلاء العالم لتخزي بهم الحكماء واخترت ضعفاء العالم لتخزي بهم الأقوياء، اخترت بطرس هذا وكان صيادًا للسمك فصيرته صيادًا للناس. أنت بطرس وعلى هذه الصخرة سأبني كنيستي وأبواب الجحيم لن تقوي عليها هذا الذي</vt:lpstr>
      <vt:lpstr>عندما سألت تلاميذك الأطهار قائلًا لهم: من يقول الناس أني أنا ؟ صرخ قائلًا: أنت هو المسيح ابن الله الحي مخلص العالم طوباك يا بطرس فإن دمًا ولحمًا لم يعلن لك ذلك لكن روح الله الحال فيك. والذي أنكرك امام الجارية أعترف بك أمام</vt:lpstr>
      <vt:lpstr>الملوك والولاة أما بولس هذا الذي ظل طاردًا زمانًا طويلًا صيرته إناءًا مختارًا يحمل اسمك القدوس، فيما هو ذاهب إلى دمشق ليقبض على المسيحيين ويعذبهم، بغتة أشرق نور من السماء حوله وسمع صوتًا من السماء يقول به: شاول</vt:lpstr>
      <vt:lpstr>شاول لماذا تضطهدني، صعب عليك أن ترفس مناخس. لسان العطر هذا الذي كرز وبشر وعلم وأسس كنيستك المقدسة وفي أخر الكل أنعمت على رسوليك بطرس وبولس بما لم تره عين وما لم تسمع به أذن مالم يخطر على قلب بشر</vt:lpstr>
      <vt:lpstr>فإستشهد بطرس مصلوبًا منكسًا الرأس وبولس بحد السيف فنالا إكليل الرسولية وإكليل الشهادة يا الله الذي أنعم على رسوليه بتلك النعم الجزيلة أنعم علينا نحن الخطاة بغفران خطايانا وذنوبنا وآثامنا كي ندعوك بشكر: ابانا الذي في السماوات.. إلخ.</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إبنيقما إمباراكليتون قي إيطاف إي إيجين ني أبوسطولوس إبشويس إفئي آريه إي إبؤنخ نيم إبطاهو إيراتف إم بين يوت إنطايوت إن أرشي</vt:lpstr>
      <vt:lpstr>إيريفس بابا آفا (تواضروس ) نيم بين يوت إن ايبيسكويوس آقا ( ماركوس ) إفنوتي إنتي أتفيه إف إي تاجروف هيجين بيف (نو) إثرونوس إن هان ميش إن رومبي نيم هان ثيو إن هيريني كون</vt:lpstr>
      <vt:lpstr>انتيف ثيفيو إن نيف (نو) جاجي تيرو سابيه سيت إن نيف (نو) إتشالفج إن كوليم طفه إي بي إخرستوس إي إهري إيجون إنتيف كانين نوفي نان أيفول. خين هيريني كاطا بيف نيشتي إن ناى.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كيريى اليسون: كيريى اليسون: ارحمنا يا الله</dc:title>
  <dc:creator>fawzy.sci_3762</dc:creator>
  <cp:lastModifiedBy>fawzy.eng_4524</cp:lastModifiedBy>
  <cp:revision>494</cp:revision>
  <dcterms:created xsi:type="dcterms:W3CDTF">2022-11-22T01:12:15Z</dcterms:created>
  <dcterms:modified xsi:type="dcterms:W3CDTF">2023-08-02T18:16:18Z</dcterms:modified>
</cp:coreProperties>
</file>