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24"/>
    <p:restoredTop sz="96405"/>
  </p:normalViewPr>
  <p:slideViewPr>
    <p:cSldViewPr snapToGrid="0" snapToObjects="1">
      <p:cViewPr varScale="1">
        <p:scale>
          <a:sx n="128" d="100"/>
          <a:sy n="128" d="100"/>
        </p:scale>
        <p:origin x="7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4/6/21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4/6/21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0391-69BB-DD41-BC0B-89328984B066}"/>
              </a:ext>
            </a:extLst>
          </p:cNvPr>
          <p:cNvSpPr>
            <a:spLocks noGrp="1"/>
          </p:cNvSpPr>
          <p:nvPr>
            <p:ph type="ctrTitle"/>
          </p:nvPr>
        </p:nvSpPr>
        <p:spPr>
          <a:xfrm>
            <a:off x="844826" y="1964267"/>
            <a:ext cx="10315299" cy="2421464"/>
          </a:xfrm>
        </p:spPr>
        <p:txBody>
          <a:bodyPr/>
          <a:lstStyle/>
          <a:p>
            <a:r>
              <a:rPr lang="en-US" dirty="0"/>
              <a:t>My Course and what to expect</a:t>
            </a:r>
          </a:p>
        </p:txBody>
      </p:sp>
      <p:sp>
        <p:nvSpPr>
          <p:cNvPr id="3" name="Subtitle 2">
            <a:extLst>
              <a:ext uri="{FF2B5EF4-FFF2-40B4-BE49-F238E27FC236}">
                <a16:creationId xmlns:a16="http://schemas.microsoft.com/office/drawing/2014/main" id="{29D4B19C-E0D4-2E42-B384-E79CC853B670}"/>
              </a:ext>
            </a:extLst>
          </p:cNvPr>
          <p:cNvSpPr>
            <a:spLocks noGrp="1"/>
          </p:cNvSpPr>
          <p:nvPr>
            <p:ph type="subTitle" idx="1"/>
          </p:nvPr>
        </p:nvSpPr>
        <p:spPr/>
        <p:txBody>
          <a:bodyPr/>
          <a:lstStyle/>
          <a:p>
            <a:r>
              <a:rPr lang="en-US" dirty="0"/>
              <a:t>By: </a:t>
            </a:r>
            <a:r>
              <a:rPr lang="en-US"/>
              <a:t>Lt Felipe Pineda</a:t>
            </a:r>
            <a:endParaRPr lang="en-US" dirty="0"/>
          </a:p>
          <a:p>
            <a:endParaRPr lang="en-US" dirty="0"/>
          </a:p>
        </p:txBody>
      </p:sp>
    </p:spTree>
    <p:extLst>
      <p:ext uri="{BB962C8B-B14F-4D97-AF65-F5344CB8AC3E}">
        <p14:creationId xmlns:p14="http://schemas.microsoft.com/office/powerpoint/2010/main" val="351922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D92C-76D3-E440-B6A4-45CDCDB04DC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7D08F13-6516-0648-BFB5-958AB962DC2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4023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7284-92EB-F340-BAD1-2BFDB03C4616}"/>
              </a:ext>
            </a:extLst>
          </p:cNvPr>
          <p:cNvSpPr>
            <a:spLocks noGrp="1"/>
          </p:cNvSpPr>
          <p:nvPr>
            <p:ph type="title"/>
          </p:nvPr>
        </p:nvSpPr>
        <p:spPr/>
        <p:txBody>
          <a:bodyPr/>
          <a:lstStyle/>
          <a:p>
            <a:r>
              <a:rPr lang="en-US" dirty="0"/>
              <a:t>Lectures and slides</a:t>
            </a:r>
          </a:p>
        </p:txBody>
      </p:sp>
      <p:sp>
        <p:nvSpPr>
          <p:cNvPr id="3" name="Content Placeholder 2">
            <a:extLst>
              <a:ext uri="{FF2B5EF4-FFF2-40B4-BE49-F238E27FC236}">
                <a16:creationId xmlns:a16="http://schemas.microsoft.com/office/drawing/2014/main" id="{7C3DC801-D29D-284D-9F94-64C85CBEA329}"/>
              </a:ext>
            </a:extLst>
          </p:cNvPr>
          <p:cNvSpPr>
            <a:spLocks noGrp="1"/>
          </p:cNvSpPr>
          <p:nvPr>
            <p:ph idx="1"/>
          </p:nvPr>
        </p:nvSpPr>
        <p:spPr/>
        <p:txBody>
          <a:bodyPr/>
          <a:lstStyle/>
          <a:p>
            <a:r>
              <a:rPr lang="en-US" dirty="0"/>
              <a:t>Every slide set/section will have its associated scripts and exercises</a:t>
            </a:r>
          </a:p>
          <a:p>
            <a:r>
              <a:rPr lang="en-US" dirty="0"/>
              <a:t>The exercises will be after every significant topic within a slide set/section</a:t>
            </a:r>
          </a:p>
          <a:p>
            <a:pPr lvl="1"/>
            <a:r>
              <a:rPr lang="en-US" dirty="0"/>
              <a:t>Exercises will cut the fat (put meat steak vs fatty meat steak image)</a:t>
            </a:r>
          </a:p>
          <a:p>
            <a:pPr lvl="1"/>
            <a:r>
              <a:rPr lang="en-US" dirty="0"/>
              <a:t>Exercises will allow you to apply the knowledge either directly (actually writing out the code covered in topic) or writing other code that will implement the code covered in topic and you will learn it that way and </a:t>
            </a:r>
            <a:r>
              <a:rPr lang="en-US"/>
              <a:t>the concepts)</a:t>
            </a:r>
            <a:endParaRPr lang="en-US" dirty="0"/>
          </a:p>
        </p:txBody>
      </p:sp>
    </p:spTree>
    <p:extLst>
      <p:ext uri="{BB962C8B-B14F-4D97-AF65-F5344CB8AC3E}">
        <p14:creationId xmlns:p14="http://schemas.microsoft.com/office/powerpoint/2010/main" val="135612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D92C-76D3-E440-B6A4-45CDCDB04DC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7D08F13-6516-0648-BFB5-958AB962DC2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91262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163</TotalTime>
  <Words>100</Words>
  <Application>Microsoft Macintosh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My Course and what to expect</vt:lpstr>
      <vt:lpstr>Overview</vt:lpstr>
      <vt:lpstr>Lectures and slides</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dc:title>
  <dc:creator>Pineda, Felipe Osiel</dc:creator>
  <cp:lastModifiedBy>Pineda, Felipe Osiel</cp:lastModifiedBy>
  <cp:revision>35</cp:revision>
  <dcterms:created xsi:type="dcterms:W3CDTF">2021-03-20T15:26:01Z</dcterms:created>
  <dcterms:modified xsi:type="dcterms:W3CDTF">2021-04-06T23:42:15Z</dcterms:modified>
</cp:coreProperties>
</file>