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391-69BB-DD41-BC0B-89328984B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19C-E0D4-2E42-B384-E79CC853B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Lt Felipe Pineda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2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3184-4AE5-E745-B68A-F3F99C39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760B-B8E0-794D-8154-CE00E692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 Language?</a:t>
            </a:r>
          </a:p>
          <a:p>
            <a:r>
              <a:rPr lang="en-US" dirty="0"/>
              <a:t>C vs Python</a:t>
            </a:r>
          </a:p>
          <a:p>
            <a:r>
              <a:rPr lang="en-US" dirty="0"/>
              <a:t>How does it fit in the Malware world? 👾🌎</a:t>
            </a:r>
          </a:p>
        </p:txBody>
      </p:sp>
    </p:spTree>
    <p:extLst>
      <p:ext uri="{BB962C8B-B14F-4D97-AF65-F5344CB8AC3E}">
        <p14:creationId xmlns:p14="http://schemas.microsoft.com/office/powerpoint/2010/main" val="2668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3184-4AE5-E745-B68A-F3F99C39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760B-B8E0-794D-8154-CE00E692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Quien</a:t>
            </a:r>
            <a:r>
              <a:rPr lang="en-US" dirty="0"/>
              <a:t> Soy </a:t>
            </a:r>
            <a:r>
              <a:rPr lang="en-US" dirty="0" err="1"/>
              <a:t>Yo</a:t>
            </a:r>
            <a:r>
              <a:rPr lang="en-US" dirty="0"/>
              <a:t>?</a:t>
            </a:r>
          </a:p>
          <a:p>
            <a:r>
              <a:rPr lang="en-US" dirty="0"/>
              <a:t>What is C Language?</a:t>
            </a:r>
          </a:p>
          <a:p>
            <a:r>
              <a:rPr lang="en-US" dirty="0"/>
              <a:t>C vs Python</a:t>
            </a:r>
          </a:p>
          <a:p>
            <a:r>
              <a:rPr lang="en-US" dirty="0"/>
              <a:t>How does it fit in the Malware world? 👾🌎</a:t>
            </a:r>
          </a:p>
        </p:txBody>
      </p:sp>
    </p:spTree>
    <p:extLst>
      <p:ext uri="{BB962C8B-B14F-4D97-AF65-F5344CB8AC3E}">
        <p14:creationId xmlns:p14="http://schemas.microsoft.com/office/powerpoint/2010/main" val="216949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A13A-5066-414E-A1E7-2DD61C0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72316"/>
            <a:ext cx="3706762" cy="7237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¿</a:t>
            </a:r>
            <a:r>
              <a:rPr lang="en-US" dirty="0" err="1"/>
              <a:t>Quien</a:t>
            </a:r>
            <a:r>
              <a:rPr lang="en-US" dirty="0"/>
              <a:t> Soy </a:t>
            </a:r>
            <a:r>
              <a:rPr lang="en-US" dirty="0" err="1"/>
              <a:t>Yo</a:t>
            </a:r>
            <a:r>
              <a:rPr lang="en-US" dirty="0"/>
              <a:t>?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39E25D6F-CF48-894F-B6AB-97826BF0B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r="3158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4029-7959-9C4B-8768-4C5094B3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996044"/>
            <a:ext cx="3706762" cy="558963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000" dirty="0"/>
              <a:t>Education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A.A.S in Computer Information Technology (Early College)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B.S in Computer Science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Work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Student Web Developer at UNC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IBM x 2 Internships (Software Engineer)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Cengage (Software Engineer)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Got to final round at Google :/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 out of 6 Sierra Alphas from my UCT class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17SA, although I was given the Z prefix but Idk if that’s still a thing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Languages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Python, Java, C, JavaScript, SQL, C#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Backend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NodeJS/Express, ASP.NET Core (C#)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Model/Business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MongoDB, SQL (</a:t>
            </a:r>
            <a:r>
              <a:rPr lang="en-US" sz="2000" dirty="0" err="1"/>
              <a:t>PosgreSQL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Frontend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React, Angular (</a:t>
            </a:r>
            <a:r>
              <a:rPr lang="en-US" sz="2000" dirty="0" err="1"/>
              <a:t>ehh</a:t>
            </a:r>
            <a:r>
              <a:rPr lang="en-US" sz="2000" dirty="0"/>
              <a:t>), pug/mustache, HTML5, CSS3</a:t>
            </a:r>
          </a:p>
          <a:p>
            <a:pPr lvl="2">
              <a:lnSpc>
                <a:spcPct val="90000"/>
              </a:lnSpc>
            </a:pPr>
            <a:endParaRPr lang="en-US" sz="500" dirty="0"/>
          </a:p>
          <a:p>
            <a:pPr lvl="1">
              <a:lnSpc>
                <a:spcPct val="90000"/>
              </a:lnSpc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63914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9545-266B-A748-961A-10EFB46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72C1-DB8D-D24C-8381-1376885B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language</a:t>
            </a:r>
          </a:p>
          <a:p>
            <a:pPr lvl="1"/>
            <a:r>
              <a:rPr lang="en-US" dirty="0"/>
              <a:t>Think “sequence” and ”step by step”</a:t>
            </a:r>
          </a:p>
          <a:p>
            <a:pPr lvl="1"/>
            <a:r>
              <a:rPr lang="en-US" dirty="0"/>
              <a:t>Code is written as a sequence of instructions</a:t>
            </a:r>
          </a:p>
          <a:p>
            <a:pPr lvl="1"/>
            <a:r>
              <a:rPr lang="en-US" dirty="0"/>
              <a:t>Instructions are executed in the sequential order</a:t>
            </a:r>
          </a:p>
          <a:p>
            <a:r>
              <a:rPr lang="en-US" dirty="0"/>
              <a:t>I mean… what else could it be?</a:t>
            </a:r>
          </a:p>
          <a:p>
            <a:pPr lvl="1"/>
            <a:r>
              <a:rPr lang="en-US" dirty="0"/>
              <a:t>Object Oriented Programming</a:t>
            </a:r>
          </a:p>
          <a:p>
            <a:pPr lvl="2"/>
            <a:r>
              <a:rPr lang="en-US" dirty="0"/>
              <a:t>Think “Objects”</a:t>
            </a:r>
          </a:p>
          <a:p>
            <a:pPr lvl="2"/>
            <a:r>
              <a:rPr lang="en-US" dirty="0"/>
              <a:t>Everything is converted into an object in order interact with the real world</a:t>
            </a:r>
          </a:p>
          <a:p>
            <a:pPr lvl="2"/>
            <a:r>
              <a:rPr lang="en-US" dirty="0"/>
              <a:t>These objects contain data in the form of attributes (think ”variables”) and code in the form of methods (think “functions”)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59C-B071-F74F-985D-11BCB56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BB37-321A-C24B-B82D-84303CD9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vs Python</a:t>
            </a:r>
          </a:p>
          <a:p>
            <a:pPr lvl="1"/>
            <a:r>
              <a:rPr lang="en-US" dirty="0"/>
              <a:t>There are a lot of difference but let’s hit on the big ones</a:t>
            </a:r>
          </a:p>
          <a:p>
            <a:pPr lvl="1"/>
            <a:r>
              <a:rPr lang="en-US" dirty="0"/>
              <a:t>C has Pointers </a:t>
            </a:r>
            <a:r>
              <a:rPr lang="en-US" u="sng" dirty="0"/>
              <a:t>while</a:t>
            </a:r>
            <a:r>
              <a:rPr lang="en-US" dirty="0"/>
              <a:t> Python does not (natively)</a:t>
            </a:r>
          </a:p>
          <a:p>
            <a:pPr lvl="1"/>
            <a:r>
              <a:rPr lang="en-US" dirty="0"/>
              <a:t>C is compiled </a:t>
            </a:r>
            <a:r>
              <a:rPr lang="en-US" u="sng" dirty="0"/>
              <a:t>while</a:t>
            </a:r>
            <a:r>
              <a:rPr lang="en-US" dirty="0"/>
              <a:t> Python is interpreted</a:t>
            </a:r>
          </a:p>
          <a:p>
            <a:pPr lvl="1"/>
            <a:r>
              <a:rPr lang="en-US" dirty="0"/>
              <a:t>C has to declare variable types </a:t>
            </a:r>
            <a:r>
              <a:rPr lang="en-US" u="sng" dirty="0"/>
              <a:t>while</a:t>
            </a:r>
            <a:r>
              <a:rPr lang="en-US" dirty="0"/>
              <a:t> Python does not (natively)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BA4E-0E5C-6B43-924A-01D5B58D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95F28-D75B-244B-8C35-DB1637EEE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32336"/>
              </p:ext>
            </p:extLst>
          </p:nvPr>
        </p:nvGraphicFramePr>
        <p:xfrm>
          <a:off x="685800" y="2141538"/>
          <a:ext cx="101314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1218559509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54921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Pointers (natively)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37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AF7623A-0DB1-1245-BF96-02D4A3BC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883218"/>
            <a:ext cx="2936321" cy="3725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A1A22F-9BCE-534C-88B9-399E0AEA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3128939"/>
            <a:ext cx="3949048" cy="32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BA4E-0E5C-6B43-924A-01D5B58D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95F28-D75B-244B-8C35-DB1637EEE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851"/>
              </p:ext>
            </p:extLst>
          </p:nvPr>
        </p:nvGraphicFramePr>
        <p:xfrm>
          <a:off x="685800" y="2141538"/>
          <a:ext cx="101314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1218559509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54921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3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3217449-C89A-B543-9587-0B1EDC2F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3263999"/>
            <a:ext cx="5437415" cy="225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F5673-3CA8-1B4B-A942-C0A16D37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1" y="3101634"/>
            <a:ext cx="5219700" cy="25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BA4E-0E5C-6B43-924A-01D5B58D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95F28-D75B-244B-8C35-DB1637EEE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58300"/>
              </p:ext>
            </p:extLst>
          </p:nvPr>
        </p:nvGraphicFramePr>
        <p:xfrm>
          <a:off x="685800" y="2141538"/>
          <a:ext cx="101314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1218559509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54921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6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Declares variable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need to declare variable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23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5DDCBA-4175-6E46-8ED4-ECF2140B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91" y="2944233"/>
            <a:ext cx="2827821" cy="360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EB6A5-3E9C-9B40-B866-F863DDA8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3128939"/>
            <a:ext cx="3949048" cy="32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8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8BE6-6880-7A4C-B832-A8B78FDB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How does it fit in the Malware world? 🧐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68EF803-233B-42B5-A073-0D8598B2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Malware authors create their programs with high-level languages (C, C++, etc.)</a:t>
            </a:r>
          </a:p>
          <a:p>
            <a:r>
              <a:rPr lang="en-US" dirty="0"/>
              <a:t>Malware analysts operate at the low-level language (assembly)</a:t>
            </a:r>
          </a:p>
          <a:p>
            <a:r>
              <a:rPr lang="en-US" dirty="0"/>
              <a:t>If you can gain an understanding of high-level languages, then you’ll see things clearer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58ECD-2106-3446-8577-037F53BE4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0" y="1631495"/>
            <a:ext cx="5447070" cy="3265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2709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158</TotalTime>
  <Words>396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 Lang</vt:lpstr>
      <vt:lpstr>Overview</vt:lpstr>
      <vt:lpstr>¿Quien Soy Yo?</vt:lpstr>
      <vt:lpstr>What is the C Language?</vt:lpstr>
      <vt:lpstr>C vs Python</vt:lpstr>
      <vt:lpstr>C vs Python</vt:lpstr>
      <vt:lpstr>C vs Python</vt:lpstr>
      <vt:lpstr>C vs Python</vt:lpstr>
      <vt:lpstr>How does it fit in the Malware world? 🧐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</dc:title>
  <dc:creator>Pineda, Felipe Osiel</dc:creator>
  <cp:lastModifiedBy>Pineda, Felipe Osiel</cp:lastModifiedBy>
  <cp:revision>29</cp:revision>
  <dcterms:created xsi:type="dcterms:W3CDTF">2021-03-20T15:26:01Z</dcterms:created>
  <dcterms:modified xsi:type="dcterms:W3CDTF">2021-04-04T21:23:08Z</dcterms:modified>
</cp:coreProperties>
</file>