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322" r:id="rId4"/>
    <p:sldId id="321" r:id="rId5"/>
    <p:sldId id="319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0" r:id="rId25"/>
    <p:sldId id="344" r:id="rId26"/>
    <p:sldId id="343" r:id="rId27"/>
    <p:sldId id="345" r:id="rId28"/>
    <p:sldId id="346" r:id="rId29"/>
    <p:sldId id="320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82585"/>
  </p:normalViewPr>
  <p:slideViewPr>
    <p:cSldViewPr snapToGrid="0" snapToObjects="1">
      <p:cViewPr varScale="1">
        <p:scale>
          <a:sx n="105" d="100"/>
          <a:sy n="105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8947-4375-1244-9960-5B734462073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1311-75B6-5448-8072-CF99FAEF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stream is a high-level interface that can represent a device or a file. </a:t>
            </a:r>
          </a:p>
          <a:p>
            <a:endParaRPr lang="en-US" dirty="0"/>
          </a:p>
          <a:p>
            <a:r>
              <a:rPr lang="en-US" dirty="0"/>
              <a:t>Actually, C has no way of differencing between reading from a file or reading from the command line (at least in terms of input</a:t>
            </a:r>
          </a:p>
          <a:p>
            <a:endParaRPr lang="en-US" dirty="0"/>
          </a:p>
          <a:p>
            <a:r>
              <a:rPr lang="en-US" dirty="0"/>
              <a:t>C has three kinds of I/O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stdin (standard input)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stdout</a:t>
            </a:r>
            <a:r>
              <a:rPr lang="en-US" dirty="0"/>
              <a:t> (standard </a:t>
            </a:r>
            <a:r>
              <a:rPr lang="en-US" dirty="0" err="1"/>
              <a:t>outpit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Stderr (standard error)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think there is a way to assign values to the stream but the C gods were awesome enough to create functions for us to 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have already learned one of the many functions used to output =&gt; </a:t>
            </a:r>
            <a:r>
              <a:rPr lang="en-US" dirty="0" err="1"/>
              <a:t>printf</a:t>
            </a:r>
            <a:r>
              <a:rPr lang="en-US" dirty="0"/>
              <a:t>(..)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the next slide we will learn about </a:t>
            </a:r>
            <a:r>
              <a:rPr lang="en-US" dirty="0" err="1"/>
              <a:t>scanf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 were curious on how to print to stderr you can do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fprintf</a:t>
            </a:r>
            <a:r>
              <a:rPr lang="en-US" dirty="0"/>
              <a:t>(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"my %s has %d chars\n"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"string format"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dirty="0"/>
              <a:t>);”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Continue, like the Break, will do something to the loop once it is hit. </a:t>
            </a:r>
          </a:p>
          <a:p>
            <a:endParaRPr lang="en-US" dirty="0"/>
          </a:p>
          <a:p>
            <a:r>
              <a:rPr lang="en-US" dirty="0"/>
              <a:t>It doesn’t terminate the loop, but actually tells it to go to the next cycle and ignore the code below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is one of most commonly used functions to take in user input.</a:t>
            </a:r>
          </a:p>
          <a:p>
            <a:endParaRPr lang="en-US" dirty="0"/>
          </a:p>
          <a:p>
            <a:r>
              <a:rPr lang="en-US" dirty="0"/>
              <a:t>Others include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gets(),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fscanf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used in scripts to stop the program and wait for the user to the type in their input. The program will continue after until it completes.</a:t>
            </a:r>
          </a:p>
          <a:p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 takes in two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Formatted specifier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printf</a:t>
            </a:r>
            <a:r>
              <a:rPr lang="en-US" dirty="0"/>
              <a:t>, you have to tell the program what type of value to expect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actual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Why do they require a “&amp;”?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 C, if you give a function (ex: </a:t>
            </a:r>
            <a:r>
              <a:rPr lang="en-US" dirty="0" err="1"/>
              <a:t>scanf</a:t>
            </a:r>
            <a:r>
              <a:rPr lang="en-US" dirty="0"/>
              <a:t>) arguments, and you want to change them then you need to provide the pointer so for example: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change(int *var)  =&gt; </a:t>
            </a:r>
            <a:r>
              <a:rPr lang="en-US" dirty="0"/>
              <a:t>change(&amp;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Another explanation: all arguments (normal functions and arguments being passed into </a:t>
            </a:r>
            <a:r>
              <a:rPr lang="en-US" dirty="0" err="1"/>
              <a:t>scanf</a:t>
            </a:r>
            <a:r>
              <a:rPr lang="en-US" dirty="0"/>
              <a:t>) are passed by value. Once inside the code block if you want to change the variable/parameter you have to provide a pointer to the memory address of the variable (&amp; = memory address)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 not worry if you don’t fully understand this yet, we will go over it once we get to pointers. For now, just assume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if statement is meant to add decision making to your program. Up until now all your code has been sequential and goes line by line. </a:t>
            </a:r>
          </a:p>
          <a:p>
            <a:endParaRPr lang="en-US" dirty="0"/>
          </a:p>
          <a:p>
            <a:r>
              <a:rPr lang="en-US" dirty="0"/>
              <a:t>What if you want to skip some lines of code? What if you want specific lines of code to run but only during certain conditions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from the If statement, now we can restrict the program to choose ether option A or B when it gets to our IF Else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Cool, now we learned how to do simple decision-making stuff lol</a:t>
            </a:r>
          </a:p>
          <a:p>
            <a:endParaRPr lang="en-US" dirty="0"/>
          </a:p>
          <a:p>
            <a:r>
              <a:rPr lang="en-US" dirty="0"/>
              <a:t>How do we repeat stuff thought for x number of times? Say for example if we have three lines that we want to run 10 times, how do we do that?</a:t>
            </a:r>
          </a:p>
          <a:p>
            <a:endParaRPr lang="en-US" dirty="0"/>
          </a:p>
          <a:p>
            <a:r>
              <a:rPr lang="en-US" dirty="0"/>
              <a:t> LOOPS!!!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Loops are a simpler version of For Loops. It’s because they only requires/cares/tracks/acts on an expression and nothing else.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up to you set up all the loop data beforehand  keep up with after as well.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until now we’ve learned about loops and how they repeat code until a certain condition no longer is true.</a:t>
            </a:r>
          </a:p>
          <a:p>
            <a:endParaRPr lang="en-US" dirty="0"/>
          </a:p>
          <a:p>
            <a:r>
              <a:rPr lang="en-US" dirty="0"/>
              <a:t>What if you want to stop the loop on condition but… you also want it to enter the loop for other reasons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 break. The break ends the loop when it is hit and the code continues on the next line after the loop</a:t>
            </a:r>
          </a:p>
          <a:p>
            <a:endParaRPr lang="en-US" dirty="0"/>
          </a:p>
          <a:p>
            <a:r>
              <a:rPr lang="en-US" dirty="0"/>
              <a:t>It’s a end all solution for a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61311-75B6-5448-8072-CF99FAEFE8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cstdio/scanf/" TargetMode="External"/><Relationship Id="rId3" Type="http://schemas.openxmlformats.org/officeDocument/2006/relationships/hyperlink" Target="https://www.tutorialspoint.com/c_standard_library/c_function_scanf.htm" TargetMode="External"/><Relationship Id="rId7" Type="http://schemas.openxmlformats.org/officeDocument/2006/relationships/hyperlink" Target="https://stackoverflow.com/questions/29775323/scanf-function-seems-to-be-skipped-in-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0597606/why-does-scanf-require" TargetMode="External"/><Relationship Id="rId5" Type="http://schemas.openxmlformats.org/officeDocument/2006/relationships/hyperlink" Target="https://www.programiz.com/c-programming/c-input-output" TargetMode="External"/><Relationship Id="rId4" Type="http://schemas.openxmlformats.org/officeDocument/2006/relationships/hyperlink" Target="https://www.freecodecamp.org/news/the-c-beginners-hand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1DC-3C62-3A47-AC6E-9CCA0F4EA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3F87-255D-7547-BA20-FFCF7741A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Lt </a:t>
            </a:r>
            <a:r>
              <a:rPr lang="en-US" dirty="0" err="1"/>
              <a:t>FElipe</a:t>
            </a:r>
            <a:r>
              <a:rPr lang="en-US" dirty="0"/>
              <a:t> Pineda</a:t>
            </a:r>
          </a:p>
        </p:txBody>
      </p:sp>
    </p:spTree>
    <p:extLst>
      <p:ext uri="{BB962C8B-B14F-4D97-AF65-F5344CB8AC3E}">
        <p14:creationId xmlns:p14="http://schemas.microsoft.com/office/powerpoint/2010/main" val="378157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15A-9AA4-B34F-9FB4-FCDF66BC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If … Else IF … Else IF … Else </a:t>
            </a:r>
            <a:r>
              <a:rPr lang="en-US" dirty="0" err="1"/>
              <a:t>If</a:t>
            </a:r>
            <a:r>
              <a:rPr lang="en-US" cap="none" dirty="0" err="1"/>
              <a:t>n</a:t>
            </a:r>
            <a:r>
              <a:rPr lang="en-US" dirty="0"/>
              <a:t> …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CAE8-918A-B84C-A2EF-87C65717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^</a:t>
            </a:r>
          </a:p>
          <a:p>
            <a:pPr lvl="1"/>
            <a:r>
              <a:rPr lang="en-US" dirty="0"/>
              <a:t>Same program walking on the road</a:t>
            </a:r>
          </a:p>
          <a:p>
            <a:pPr lvl="1"/>
            <a:r>
              <a:rPr lang="en-US" dirty="0"/>
              <a:t>Some person comes up to you and says “stop, you have to choose one these items: fire, burger, green apple? At the very least you must take the tomato. I cannot allow you to pass without taking one”</a:t>
            </a:r>
          </a:p>
          <a:p>
            <a:pPr lvl="1"/>
            <a:r>
              <a:rPr lang="en-US" dirty="0"/>
              <a:t>You choose one and continue to go on your way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D440D7-2879-F747-86CE-81F5F44F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24" y="796413"/>
            <a:ext cx="3814449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46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1614-5AA5-9A44-BE2F-E327F758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1286758"/>
            <a:ext cx="3706762" cy="944378"/>
          </a:xfrm>
        </p:spPr>
        <p:txBody>
          <a:bodyPr>
            <a:normAutofit fontScale="90000"/>
          </a:bodyPr>
          <a:lstStyle/>
          <a:p>
            <a:r>
              <a:rPr lang="en-US" dirty="0"/>
              <a:t>Fuego…</a:t>
            </a:r>
            <a:r>
              <a:rPr lang="es-ES" dirty="0"/>
              <a:t> hamburguesa… manzana verde… tomate</a:t>
            </a:r>
            <a:br>
              <a:rPr lang="es-ES" dirty="0"/>
            </a:br>
            <a:br>
              <a:rPr lang="es-ES" i="1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F34483E-FBFB-0A45-B4CB-247FD38B4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84" r="2" b="10195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43F7DF-14AC-4EE2-A4BE-A363E616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49542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🔥</a:t>
            </a:r>
          </a:p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🍔</a:t>
            </a:r>
          </a:p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🍏</a:t>
            </a:r>
          </a:p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🍅</a:t>
            </a:r>
          </a:p>
        </p:txBody>
      </p:sp>
    </p:spTree>
    <p:extLst>
      <p:ext uri="{BB962C8B-B14F-4D97-AF65-F5344CB8AC3E}">
        <p14:creationId xmlns:p14="http://schemas.microsoft.com/office/powerpoint/2010/main" val="375506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03D-7C4D-D64B-B3C0-845F3B83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BF3F-C6E7-6143-AD31-AB3C82C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Same program walking on the road</a:t>
            </a:r>
          </a:p>
          <a:p>
            <a:pPr lvl="1"/>
            <a:r>
              <a:rPr lang="en-US" dirty="0"/>
              <a:t>Some person comes up to you and says “stop, you have to choose one these items: fire, burger, green apple? At the very least you must take the tomato. I cannot allow you to pass without taking one”</a:t>
            </a:r>
          </a:p>
          <a:p>
            <a:pPr lvl="1"/>
            <a:r>
              <a:rPr lang="en-US" dirty="0"/>
              <a:t>Before you go on your way, that same person asks you to make another decision. The person asks do are you team Android or Team iPhone?“ </a:t>
            </a:r>
          </a:p>
          <a:p>
            <a:pPr lvl="1"/>
            <a:r>
              <a:rPr lang="en-US" dirty="0"/>
              <a:t>You choose one and you choose whatever team you belong to, then you continue to go on your way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690C7673-B0B3-8840-845C-9B2A9AA58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1" r="3" b="9736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88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1E9C-A4E8-DD4E-B1BE-89C031F1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Sike.. You thought… Time for an </a:t>
            </a:r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F1B7-F716-3C4C-AA9A-911AB133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u="sng" dirty="0"/>
              <a:t>If-</a:t>
            </a:r>
            <a:r>
              <a:rPr lang="en-US" u="sng" dirty="0" err="1"/>
              <a:t>ElseIf</a:t>
            </a:r>
            <a:r>
              <a:rPr lang="en-US" u="sng" dirty="0"/>
              <a:t>-</a:t>
            </a:r>
            <a:r>
              <a:rPr lang="en-US" u="sng" dirty="0" err="1"/>
              <a:t>IfElse</a:t>
            </a:r>
            <a:r>
              <a:rPr lang="en-US" u="sng" dirty="0"/>
              <a:t>-Else-</a:t>
            </a:r>
            <a:r>
              <a:rPr lang="en-US" u="sng" dirty="0" err="1"/>
              <a:t>Exercise.c</a:t>
            </a:r>
            <a:r>
              <a:rPr lang="en-US" u="sng" dirty="0"/>
              <a:t>  </a:t>
            </a:r>
            <a:r>
              <a:rPr lang="en-US" dirty="0"/>
              <a:t>(what a lovely name) in the Exercise folder for Section5-FlowControl</a:t>
            </a:r>
          </a:p>
          <a:p>
            <a:r>
              <a:rPr lang="en-US" dirty="0"/>
              <a:t>Set the values to variables ”</a:t>
            </a:r>
            <a:r>
              <a:rPr lang="en-US" dirty="0" err="1"/>
              <a:t>i</a:t>
            </a:r>
            <a:r>
              <a:rPr lang="en-US" dirty="0"/>
              <a:t>” and “letter” so that the program outputs</a:t>
            </a:r>
          </a:p>
          <a:p>
            <a:pPr lvl="1"/>
            <a:r>
              <a:rPr lang="en-US" dirty="0"/>
              <a:t>hamburger</a:t>
            </a:r>
          </a:p>
          <a:p>
            <a:pPr lvl="1"/>
            <a:r>
              <a:rPr lang="en-US" dirty="0"/>
              <a:t>robot</a:t>
            </a:r>
          </a:p>
          <a:p>
            <a:r>
              <a:rPr lang="en-US" dirty="0"/>
              <a:t>Instructions on are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8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A8D8-FBE0-9042-B5EC-01A2CC06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9" name="Picture 8" descr="A picture containing square, fresh, arranged&#10;&#10;Description automatically generated">
            <a:extLst>
              <a:ext uri="{FF2B5EF4-FFF2-40B4-BE49-F238E27FC236}">
                <a16:creationId xmlns:a16="http://schemas.microsoft.com/office/drawing/2014/main" id="{F905FE3F-F1B5-9C40-A6A5-5E90411BC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9199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9A1625-E597-45FA-9083-67604E49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Cool, we learned decision making and whatnot</a:t>
            </a:r>
          </a:p>
          <a:p>
            <a:pPr>
              <a:lnSpc>
                <a:spcPct val="90000"/>
              </a:lnSpc>
            </a:pPr>
            <a:r>
              <a:rPr lang="en-US" dirty="0"/>
              <a:t>Now, how do we repeat stuff for an x number of times?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if we have a code block that we  need to run 10 times?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more formal manner, until a specific condition is met (while loops, do…while loops)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Loops, While Loops, do…while loops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1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B831-1461-A24D-A875-6CF945FF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LooP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0CE4-E938-2549-9187-31F290E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For Loop 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Initialization statement is executed once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Expression is evaluated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True: run For Loop body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False: Terminate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it did not terminate (Expression was True), then the update expression/statement will be well.. Updated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 to Step 2 and repeat</a:t>
            </a:r>
          </a:p>
          <a:p>
            <a:pPr lvl="1"/>
            <a:endParaRPr lang="en-US" dirty="0"/>
          </a:p>
        </p:txBody>
      </p: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B4E0DF-E9BB-134A-8E42-0E0BF125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46" y="700962"/>
            <a:ext cx="2491286" cy="3546315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2F54B26-8549-874A-8DA2-DFD7E4DE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90" y="3822054"/>
            <a:ext cx="6064540" cy="2486461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9210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EB02-0CC4-1243-B3C8-572AC52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2B5B2F-4A68-444C-A11D-ED837B30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What is the output of this program?</a:t>
            </a:r>
          </a:p>
          <a:p>
            <a:pPr lvl="1"/>
            <a:r>
              <a:rPr lang="en-US" dirty="0"/>
              <a:t>1 2 3 4 5</a:t>
            </a:r>
          </a:p>
          <a:p>
            <a:r>
              <a:rPr lang="en-US" dirty="0"/>
              <a:t>How many times does it go through the loop?</a:t>
            </a:r>
          </a:p>
          <a:p>
            <a:pPr lvl="1"/>
            <a:r>
              <a:rPr lang="en-US" dirty="0"/>
              <a:t>5</a:t>
            </a:r>
          </a:p>
          <a:p>
            <a:r>
              <a:rPr lang="en-US" dirty="0"/>
              <a:t>How many times does it evaluate the expression?</a:t>
            </a:r>
          </a:p>
          <a:p>
            <a:pPr lvl="1"/>
            <a:r>
              <a:rPr lang="en-US" dirty="0"/>
              <a:t>6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C447037-851D-8C44-8A0B-EDDE8B70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62" y="796413"/>
            <a:ext cx="437577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91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1"/>
            <a:ext cx="10131425" cy="4462272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u="sng" dirty="0" err="1"/>
              <a:t>ForLoop-Exercise.c</a:t>
            </a:r>
            <a:r>
              <a:rPr lang="en-US" u="sng" dirty="0"/>
              <a:t> </a:t>
            </a:r>
            <a:r>
              <a:rPr lang="en-US" dirty="0"/>
              <a:t>in the Exercise folder for Section5-FlowControl</a:t>
            </a:r>
          </a:p>
          <a:p>
            <a:r>
              <a:rPr lang="en-US" dirty="0"/>
              <a:t>Create a for loop that uses the user input to print the the number between 1 and the number the user put in</a:t>
            </a:r>
          </a:p>
          <a:p>
            <a:pPr lvl="1"/>
            <a:r>
              <a:rPr lang="en-US" i="1" dirty="0"/>
              <a:t>Enter the loop count: 5</a:t>
            </a:r>
            <a:endParaRPr lang="en-US" dirty="0"/>
          </a:p>
          <a:p>
            <a:pPr lvl="1"/>
            <a:r>
              <a:rPr lang="en-US" i="1" dirty="0"/>
              <a:t>1 </a:t>
            </a:r>
            <a:endParaRPr lang="en-US" dirty="0"/>
          </a:p>
          <a:p>
            <a:pPr lvl="1"/>
            <a:r>
              <a:rPr lang="en-US" i="1" dirty="0"/>
              <a:t>2 </a:t>
            </a:r>
            <a:endParaRPr lang="en-US" dirty="0"/>
          </a:p>
          <a:p>
            <a:pPr lvl="1"/>
            <a:r>
              <a:rPr lang="en-US" i="1" dirty="0"/>
              <a:t>3 </a:t>
            </a:r>
            <a:endParaRPr lang="en-US" dirty="0"/>
          </a:p>
          <a:p>
            <a:pPr lvl="1"/>
            <a:r>
              <a:rPr lang="en-US" i="1" dirty="0"/>
              <a:t>4 </a:t>
            </a:r>
            <a:endParaRPr lang="en-US" dirty="0"/>
          </a:p>
          <a:p>
            <a:pPr lvl="1"/>
            <a:r>
              <a:rPr lang="en-US" i="1" dirty="0"/>
              <a:t>5</a:t>
            </a:r>
            <a:endParaRPr lang="en-US" dirty="0"/>
          </a:p>
          <a:p>
            <a:r>
              <a:rPr lang="en-US" dirty="0"/>
              <a:t>Instructions on are the script</a:t>
            </a:r>
          </a:p>
        </p:txBody>
      </p:sp>
    </p:spTree>
    <p:extLst>
      <p:ext uri="{BB962C8B-B14F-4D97-AF65-F5344CB8AC3E}">
        <p14:creationId xmlns:p14="http://schemas.microsoft.com/office/powerpoint/2010/main" val="106623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85B6-E48B-524F-9DC2-BF0A8B02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696C-8BDD-D24D-82C4-7CFC6B92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/>
              <a:t>Simpler version of all the loops</a:t>
            </a:r>
          </a:p>
          <a:p>
            <a:r>
              <a:rPr lang="en-US" dirty="0"/>
              <a:t>While loop only cares about the expression and nothing else</a:t>
            </a:r>
          </a:p>
          <a:p>
            <a:r>
              <a:rPr lang="en-US" dirty="0"/>
              <a:t>It’s up to you set up the loop data beforehand (ex: setting the incrementing variable)</a:t>
            </a:r>
          </a:p>
          <a:p>
            <a:r>
              <a:rPr lang="en-US" dirty="0"/>
              <a:t>Also, you are tasked with keeping up with the loop data (ex: incrementing the variable to continue)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9FF7E9-CDEF-44B3-87B0-50170C4C8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D06CB90-80F3-054C-A47E-038C0E4C9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28" y="733077"/>
            <a:ext cx="2580662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9D48B71-4063-194E-9CC8-7D6CAD4E6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254" y="3488334"/>
            <a:ext cx="4023913" cy="2726201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2793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D57-CA1A-B144-BC7E-C71255F0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9ABF03-5EB5-4AF4-90A2-2C3CF93FC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What’s the output here?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5</a:t>
            </a:r>
          </a:p>
          <a:p>
            <a:r>
              <a:rPr lang="en-US" dirty="0"/>
              <a:t>We already saw this with the for loop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36896D7-2CF3-C04B-B87B-0C9A0001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20" y="796413"/>
            <a:ext cx="5985856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7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(…)</a:t>
            </a:r>
          </a:p>
          <a:p>
            <a:r>
              <a:rPr lang="en-US" dirty="0"/>
              <a:t>If Else Statements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Do While Loop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C Switch</a:t>
            </a:r>
          </a:p>
          <a:p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6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1"/>
            <a:ext cx="10131425" cy="446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 </a:t>
            </a:r>
            <a:r>
              <a:rPr lang="en-US" u="sng" dirty="0" err="1"/>
              <a:t>WhileLoop-Exercise.c</a:t>
            </a:r>
            <a:r>
              <a:rPr lang="en-US" u="sng" dirty="0"/>
              <a:t> </a:t>
            </a:r>
            <a:r>
              <a:rPr lang="en-US" dirty="0"/>
              <a:t>in the Exercise folder for Section5-FlowControl</a:t>
            </a:r>
          </a:p>
          <a:p>
            <a:r>
              <a:rPr lang="en-US" i="1" dirty="0"/>
              <a:t>Create a While Loop that prints out all the even numbers between 1 (count variable) and 20</a:t>
            </a:r>
            <a:endParaRPr lang="en-US" dirty="0"/>
          </a:p>
          <a:p>
            <a:pPr lvl="1"/>
            <a:r>
              <a:rPr lang="en-US" i="1" dirty="0"/>
              <a:t>2</a:t>
            </a:r>
          </a:p>
          <a:p>
            <a:pPr lvl="1"/>
            <a:r>
              <a:rPr lang="en-US" i="1" dirty="0"/>
              <a:t>4</a:t>
            </a:r>
          </a:p>
          <a:p>
            <a:pPr lvl="1"/>
            <a:r>
              <a:rPr lang="en-US" i="1" dirty="0"/>
              <a:t>6</a:t>
            </a:r>
          </a:p>
          <a:p>
            <a:pPr lvl="1"/>
            <a:r>
              <a:rPr lang="en-US" i="1" dirty="0"/>
              <a:t>8</a:t>
            </a:r>
          </a:p>
          <a:p>
            <a:pPr lvl="1"/>
            <a:r>
              <a:rPr lang="en-US" i="1" dirty="0"/>
              <a:t>10</a:t>
            </a:r>
          </a:p>
          <a:p>
            <a:pPr lvl="1"/>
            <a:r>
              <a:rPr lang="en-US" i="1" dirty="0"/>
              <a:t>12</a:t>
            </a:r>
          </a:p>
          <a:p>
            <a:pPr lvl="1"/>
            <a:r>
              <a:rPr lang="en-US" i="1" dirty="0"/>
              <a:t>14</a:t>
            </a:r>
          </a:p>
          <a:p>
            <a:pPr lvl="1"/>
            <a:r>
              <a:rPr lang="en-US" i="1" dirty="0"/>
              <a:t>16</a:t>
            </a:r>
          </a:p>
          <a:p>
            <a:pPr lvl="1"/>
            <a:r>
              <a:rPr lang="en-US" i="1" dirty="0"/>
              <a:t>18</a:t>
            </a:r>
          </a:p>
          <a:p>
            <a:pPr lvl="1"/>
            <a:r>
              <a:rPr lang="en-US" i="1" dirty="0"/>
              <a:t>20 </a:t>
            </a:r>
          </a:p>
          <a:p>
            <a:r>
              <a:rPr lang="en-US" dirty="0"/>
              <a:t>Instructions on are the script</a:t>
            </a:r>
          </a:p>
          <a:p>
            <a:r>
              <a:rPr lang="en-US" dirty="0"/>
              <a:t>Hint: count % 2 == 0</a:t>
            </a:r>
          </a:p>
        </p:txBody>
      </p:sp>
    </p:spTree>
    <p:extLst>
      <p:ext uri="{BB962C8B-B14F-4D97-AF65-F5344CB8AC3E}">
        <p14:creationId xmlns:p14="http://schemas.microsoft.com/office/powerpoint/2010/main" val="10774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BFDF-4FC1-D24E-BF4D-2B7F8E40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4EC0-1D81-5D43-8DDE-B31F9463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Similar to While Loop</a:t>
            </a:r>
          </a:p>
          <a:p>
            <a:r>
              <a:rPr lang="en-US" dirty="0"/>
              <a:t>Only difference is that it runs the code block before testing the expression</a:t>
            </a:r>
          </a:p>
          <a:p>
            <a:r>
              <a:rPr lang="en-US" dirty="0" err="1"/>
              <a:t>Sooo</a:t>
            </a:r>
            <a:r>
              <a:rPr lang="en-US" dirty="0"/>
              <a:t>.. Code will run at least once</a:t>
            </a: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5FE783-48E0-7741-BD1B-4265A8513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06" y="733077"/>
            <a:ext cx="2531508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F3CD1B4-7925-3E4A-8694-7340D041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21" y="2936258"/>
            <a:ext cx="4851878" cy="3711687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0148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057-83E7-E94A-BC37-CF07C38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Break;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3749-E004-D349-95A4-C8928D480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We’ve only learned about how to write loops that repeat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How do we stop the continuation of a loop if a condition is met?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Well, you could make it a part of the condition, right?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But what if you want to let it enter the loop first?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That’s where the break comes in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It ends the loops when it is hit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Execution continues on the next line after the loop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Let’s go through the image on the right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6E65AC-9DBA-7549-828D-476C7097F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412534"/>
            <a:ext cx="6095593" cy="3870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63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18B9-B295-6448-8F4B-4DE82488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Continue;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D4281F-1698-419C-9703-9512D8BD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Similar to Break in terms of acting on the loop</a:t>
            </a:r>
          </a:p>
          <a:p>
            <a:r>
              <a:rPr lang="en-US" dirty="0"/>
              <a:t>It doesn’t terminate the loop</a:t>
            </a:r>
          </a:p>
          <a:p>
            <a:r>
              <a:rPr lang="en-US" dirty="0"/>
              <a:t>It tells execution to go to the next cycle and ignore the rest of the code below it (within the code block)</a:t>
            </a:r>
          </a:p>
          <a:p>
            <a:endParaRPr lang="en-US" dirty="0"/>
          </a:p>
          <a:p>
            <a:r>
              <a:rPr lang="en-US" dirty="0"/>
              <a:t>Let’s go through the image on the right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13CB60-FA8E-3F45-8EC3-CA0F647C0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275383"/>
            <a:ext cx="6095593" cy="41450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36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1"/>
            <a:ext cx="10131425" cy="4462272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u="sng" dirty="0" err="1"/>
              <a:t>BreakContinue-Exercise.c</a:t>
            </a:r>
            <a:r>
              <a:rPr lang="en-US" u="sng" dirty="0"/>
              <a:t> </a:t>
            </a:r>
            <a:r>
              <a:rPr lang="en-US" dirty="0"/>
              <a:t>in the Exercise folder for Section5-FlowControl</a:t>
            </a:r>
          </a:p>
          <a:p>
            <a:r>
              <a:rPr lang="en-US" i="1" dirty="0"/>
              <a:t>Create two if statements within the For Loop to skip over 12 and terminate the loop on 18. The For Loop prints out even numbers between 1-20. Also execution must hit the </a:t>
            </a:r>
            <a:r>
              <a:rPr lang="en-US" i="1" dirty="0" err="1"/>
              <a:t>printf</a:t>
            </a:r>
            <a:r>
              <a:rPr lang="en-US" i="1" dirty="0"/>
              <a:t> statement after the loop :P</a:t>
            </a:r>
            <a:endParaRPr lang="en-US" dirty="0"/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8</a:t>
            </a:r>
          </a:p>
          <a:p>
            <a:pPr lvl="1"/>
            <a:r>
              <a:rPr lang="en-US" dirty="0"/>
              <a:t>10</a:t>
            </a:r>
          </a:p>
          <a:p>
            <a:pPr lvl="1"/>
            <a:r>
              <a:rPr lang="en-US" dirty="0"/>
              <a:t>14</a:t>
            </a:r>
          </a:p>
          <a:p>
            <a:pPr lvl="1"/>
            <a:r>
              <a:rPr lang="en-US" dirty="0"/>
              <a:t>16</a:t>
            </a:r>
          </a:p>
          <a:p>
            <a:pPr lvl="1"/>
            <a:r>
              <a:rPr lang="en-US" dirty="0"/>
              <a:t>We don't get along with 18 :) </a:t>
            </a:r>
          </a:p>
          <a:p>
            <a:r>
              <a:rPr lang="en-US" dirty="0"/>
              <a:t>Instructions on are the script</a:t>
            </a:r>
          </a:p>
        </p:txBody>
      </p:sp>
    </p:spTree>
    <p:extLst>
      <p:ext uri="{BB962C8B-B14F-4D97-AF65-F5344CB8AC3E}">
        <p14:creationId xmlns:p14="http://schemas.microsoft.com/office/powerpoint/2010/main" val="172530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3EFD-C140-D542-B964-38C4BCF9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29" y="506710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D4EE-1436-C44B-A6D0-819D8815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77" y="1703155"/>
            <a:ext cx="4007877" cy="46481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Super similar to If – Else If- Else statements but cleaner</a:t>
            </a:r>
          </a:p>
          <a:p>
            <a:r>
              <a:rPr lang="en-US" dirty="0"/>
              <a:t>Switch statement evaluates an expression and will execute one more of the code blocks</a:t>
            </a:r>
          </a:p>
          <a:p>
            <a:r>
              <a:rPr lang="en-US" dirty="0"/>
              <a:t>Take note of the break</a:t>
            </a:r>
          </a:p>
          <a:p>
            <a:r>
              <a:rPr lang="en-US" dirty="0"/>
              <a:t>What would happen if we took out of the breaks?</a:t>
            </a:r>
          </a:p>
          <a:p>
            <a:pPr lvl="1"/>
            <a:r>
              <a:rPr lang="en-US" dirty="0"/>
              <a:t>It wouldn’t terminate the switch. It would go the next case executing until it hits the next break</a:t>
            </a:r>
          </a:p>
          <a:p>
            <a:r>
              <a:rPr lang="en-US" dirty="0"/>
              <a:t>Why do we have a default?</a:t>
            </a:r>
          </a:p>
          <a:p>
            <a:pPr lvl="1"/>
            <a:r>
              <a:rPr lang="en-US" dirty="0"/>
              <a:t>It’s equivalent the else in the If…Else statement. If it didn’t match any of the cases then it would hit the default 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7CB7DC-1FA7-C443-AA82-183FD771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1" y="1463040"/>
            <a:ext cx="3158970" cy="45128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8CE7418-0095-174E-80A8-8FB8EECFB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54" y="753027"/>
            <a:ext cx="4811121" cy="61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1"/>
            <a:ext cx="10131425" cy="4462272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u="sng" dirty="0"/>
              <a:t>Switch-</a:t>
            </a:r>
            <a:r>
              <a:rPr lang="en-US" u="sng" dirty="0" err="1"/>
              <a:t>Exercise.c</a:t>
            </a:r>
            <a:r>
              <a:rPr lang="en-US" u="sng" dirty="0"/>
              <a:t> </a:t>
            </a:r>
            <a:r>
              <a:rPr lang="en-US" dirty="0"/>
              <a:t>in the Exercise folder for Section5-FlowControl</a:t>
            </a:r>
          </a:p>
          <a:p>
            <a:r>
              <a:rPr lang="en-US" i="1" dirty="0"/>
              <a:t>Create a program that is similar to a virtual pet. The program will ask you to enter a character and that character will be associated to specific action (ex: walking your dog). You will be building the logic within the switch statement. </a:t>
            </a:r>
          </a:p>
          <a:p>
            <a:pPr lvl="1"/>
            <a:r>
              <a:rPr lang="en-US" i="1" dirty="0"/>
              <a:t>See script for the output as it’s a lot</a:t>
            </a:r>
            <a:endParaRPr lang="en-US" dirty="0"/>
          </a:p>
          <a:p>
            <a:r>
              <a:rPr lang="en-US" dirty="0"/>
              <a:t>Instructions on are the script</a:t>
            </a:r>
          </a:p>
          <a:p>
            <a:r>
              <a:rPr lang="en-US" dirty="0"/>
              <a:t>This one is a bit tough so please ask questions If you have any!</a:t>
            </a:r>
          </a:p>
        </p:txBody>
      </p:sp>
    </p:spTree>
    <p:extLst>
      <p:ext uri="{BB962C8B-B14F-4D97-AF65-F5344CB8AC3E}">
        <p14:creationId xmlns:p14="http://schemas.microsoft.com/office/powerpoint/2010/main" val="328071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C52-7E03-C04B-8DDE-6E8A1766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1C3E-F48E-1A4B-ACB9-FF1F816F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/>
              <a:t>If you played with assembly, you already know how this </a:t>
            </a:r>
            <a:r>
              <a:rPr lang="en-US" dirty="0" err="1"/>
              <a:t>werks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goto</a:t>
            </a:r>
            <a:r>
              <a:rPr lang="en-US" dirty="0"/>
              <a:t> statement allow us to transfer control of the program to a specified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</a:p>
          <a:p>
            <a:r>
              <a:rPr lang="en-US" dirty="0"/>
              <a:t>Label is a unique identifier that names a specific piece/block of code</a:t>
            </a:r>
          </a:p>
          <a:p>
            <a:r>
              <a:rPr lang="en-US" dirty="0"/>
              <a:t>As execution hits the </a:t>
            </a:r>
            <a:r>
              <a:rPr lang="en-US" dirty="0" err="1"/>
              <a:t>goto</a:t>
            </a:r>
            <a:r>
              <a:rPr lang="en-US" dirty="0"/>
              <a:t> &lt;label&gt;, it will jump the label specified and continue execution on the code below it</a:t>
            </a:r>
          </a:p>
          <a:p>
            <a:endParaRPr lang="en-US" dirty="0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099FF7E9-CDEF-44B3-87B0-50170C4C8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C7BC58-7F94-5D44-AD93-51F207E4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38" y="2671673"/>
            <a:ext cx="3204958" cy="3737562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2C9081E2-4EA5-E64B-95F9-011C1232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838" y="740209"/>
            <a:ext cx="3204958" cy="2126164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6784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1"/>
            <a:ext cx="10131425" cy="4462272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u="sng" dirty="0" err="1"/>
              <a:t>Goto-Exercise.c</a:t>
            </a:r>
            <a:r>
              <a:rPr lang="en-US" u="sng" dirty="0"/>
              <a:t> </a:t>
            </a:r>
            <a:r>
              <a:rPr lang="en-US" dirty="0"/>
              <a:t>in the Exercise folder for Section5-FlowControl</a:t>
            </a:r>
          </a:p>
          <a:p>
            <a:r>
              <a:rPr lang="en-US" i="1" dirty="0"/>
              <a:t>Using the </a:t>
            </a:r>
            <a:r>
              <a:rPr lang="en-US" i="1" dirty="0" err="1"/>
              <a:t>goto</a:t>
            </a:r>
            <a:r>
              <a:rPr lang="en-US" i="1" dirty="0"/>
              <a:t> &lt;label&gt; statement you just learned to recreate the famous Earth, Wind, &amp; Fire lyric.</a:t>
            </a:r>
            <a:endParaRPr lang="en-US" dirty="0"/>
          </a:p>
          <a:p>
            <a:pPr lvl="1"/>
            <a:r>
              <a:rPr lang="en-US" i="1" dirty="0"/>
              <a:t>Do you remember, 21st night of September?</a:t>
            </a:r>
            <a:endParaRPr lang="en-US" dirty="0"/>
          </a:p>
          <a:p>
            <a:r>
              <a:rPr lang="en-US" dirty="0"/>
              <a:t>Instructions on are the script</a:t>
            </a:r>
          </a:p>
        </p:txBody>
      </p:sp>
    </p:spTree>
    <p:extLst>
      <p:ext uri="{BB962C8B-B14F-4D97-AF65-F5344CB8AC3E}">
        <p14:creationId xmlns:p14="http://schemas.microsoft.com/office/powerpoint/2010/main" val="108458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4FEA-5906-D145-BC36-2C5CF219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AB44-569A-6C4D-BD21-693EC535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endParaRPr lang="en-US" dirty="0"/>
          </a:p>
          <a:p>
            <a:r>
              <a:rPr lang="en-US" dirty="0"/>
              <a:t>If Else Statements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Do While Loop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C Switch</a:t>
            </a:r>
          </a:p>
          <a:p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8088-5761-7849-A87C-D040A544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4112"/>
            <a:ext cx="10131425" cy="1456267"/>
          </a:xfrm>
        </p:spPr>
        <p:txBody>
          <a:bodyPr/>
          <a:lstStyle/>
          <a:p>
            <a:r>
              <a:rPr lang="en-US" dirty="0"/>
              <a:t>Streams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4DFE-AB80-A344-A324-87CE91ED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stream?</a:t>
            </a:r>
          </a:p>
          <a:p>
            <a:pPr lvl="1"/>
            <a:r>
              <a:rPr lang="en-US" dirty="0"/>
              <a:t>Interface that can represent a device or a file</a:t>
            </a:r>
          </a:p>
          <a:p>
            <a:pPr lvl="1"/>
            <a:r>
              <a:rPr lang="en-US" dirty="0"/>
              <a:t>Think “reading a book” when you start ingesting those words/characters in the book you are “inputting” that text in your brain.</a:t>
            </a:r>
          </a:p>
          <a:p>
            <a:r>
              <a:rPr lang="en-US" dirty="0"/>
              <a:t>In C, there are three steam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stdin (standard input)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stdout</a:t>
            </a:r>
            <a:r>
              <a:rPr lang="en-US" dirty="0"/>
              <a:t> (standard output)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stderr (standard error)</a:t>
            </a:r>
          </a:p>
          <a:p>
            <a:r>
              <a:rPr lang="en-US" dirty="0"/>
              <a:t>In C, instead of directly manipulating the three streams, it has functions that work with them</a:t>
            </a:r>
          </a:p>
          <a:p>
            <a:r>
              <a:rPr lang="en-US" dirty="0"/>
              <a:t>We already learned about </a:t>
            </a:r>
            <a:r>
              <a:rPr lang="en-US" dirty="0" err="1"/>
              <a:t>printf</a:t>
            </a:r>
            <a:r>
              <a:rPr lang="en-US" dirty="0"/>
              <a:t>(…), now let’s learn about </a:t>
            </a:r>
            <a:r>
              <a:rPr lang="en-US" dirty="0" err="1"/>
              <a:t>scanf</a:t>
            </a:r>
            <a:r>
              <a:rPr lang="en-US" dirty="0"/>
              <a:t>(…)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A8A0F-97C5-2846-BFD4-BCC740A3A5AC}"/>
              </a:ext>
            </a:extLst>
          </p:cNvPr>
          <p:cNvSpPr txBox="1"/>
          <p:nvPr/>
        </p:nvSpPr>
        <p:spPr>
          <a:xfrm>
            <a:off x="5839968" y="5925312"/>
            <a:ext cx="582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*Note: In documentation/courses, teachers often combine teaching I/O functions, but I decided to split them and pair them with another topic (ex: Flow Control). It helps understand them if you can apply them in actual logic right away</a:t>
            </a:r>
          </a:p>
        </p:txBody>
      </p:sp>
    </p:spTree>
    <p:extLst>
      <p:ext uri="{BB962C8B-B14F-4D97-AF65-F5344CB8AC3E}">
        <p14:creationId xmlns:p14="http://schemas.microsoft.com/office/powerpoint/2010/main" val="1808592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A2E-1182-6147-AD4D-68EB9ADC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291A-621D-874D-8E8A-10E7A57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https://www.tutorialspoint.com/c_standard_library/c_function_scanf.htm</a:t>
            </a:r>
            <a:endParaRPr lang="en-US" dirty="0"/>
          </a:p>
          <a:p>
            <a:r>
              <a:rPr lang="en-US" dirty="0">
                <a:hlinkClick r:id="rId4"/>
              </a:rPr>
              <a:t>https://www.freecodecamp.org/news/the-c-beginners-handbook/</a:t>
            </a:r>
            <a:endParaRPr lang="en-US" dirty="0"/>
          </a:p>
          <a:p>
            <a:r>
              <a:rPr lang="en-US" dirty="0">
                <a:hlinkClick r:id="rId5"/>
              </a:rPr>
              <a:t>https://www.programiz.com/c-programming/c-input-output</a:t>
            </a:r>
            <a:endParaRPr lang="en-US" dirty="0"/>
          </a:p>
          <a:p>
            <a:r>
              <a:rPr lang="en-US" dirty="0">
                <a:hlinkClick r:id="rId6"/>
              </a:rPr>
              <a:t>https://stackoverflow.com/questions/10597606/why-does-scanf-require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https://stackoverflow.com/questions/29775323/scanf-function-seems-to-be-skipped-in-c</a:t>
            </a:r>
            <a:endParaRPr lang="en-US" dirty="0"/>
          </a:p>
          <a:p>
            <a:r>
              <a:rPr lang="en-US" dirty="0">
                <a:hlinkClick r:id="rId8"/>
              </a:rPr>
              <a:t>http://www.cplusplus.com/reference/cstdio/scanf/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42A3-866B-0B42-B527-D67AFD50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730A-F8EE-6F49-8645-4F4BE9F1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4" y="28710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One of many functions to read from stdin (standard input)</a:t>
            </a:r>
          </a:p>
          <a:p>
            <a:pPr lvl="1"/>
            <a:r>
              <a:rPr lang="en-US" dirty="0"/>
              <a:t>In other words, one of the many functions to take input from the user (more specifically the keyboard)\</a:t>
            </a:r>
          </a:p>
          <a:p>
            <a:r>
              <a:rPr lang="en-US" dirty="0" err="1"/>
              <a:t>scanf</a:t>
            </a:r>
            <a:r>
              <a:rPr lang="en-US" dirty="0"/>
              <a:t> takes &gt;=1 arguments</a:t>
            </a:r>
          </a:p>
          <a:p>
            <a:pPr lvl="1"/>
            <a:r>
              <a:rPr lang="en-US" dirty="0"/>
              <a:t>Formatted string with specifier </a:t>
            </a:r>
          </a:p>
          <a:p>
            <a:pPr lvl="1"/>
            <a:r>
              <a:rPr lang="en-US" dirty="0"/>
              <a:t>value1, value2, …, </a:t>
            </a:r>
            <a:r>
              <a:rPr lang="en-US" dirty="0" err="1"/>
              <a:t>valueN</a:t>
            </a:r>
            <a:endParaRPr lang="en-US" dirty="0"/>
          </a:p>
          <a:p>
            <a:r>
              <a:rPr lang="en-US" dirty="0"/>
              <a:t>Example of reading from stdin and printing to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17EFB28-7EFA-EA4E-A340-6CCB4B23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008700"/>
            <a:ext cx="6095593" cy="46783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A9B7-51DB-7247-969C-90533EAE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8BC8-F50D-464B-ABC7-3553FD9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1"/>
            <a:ext cx="10131425" cy="4462272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u="sng" dirty="0"/>
              <a:t>Input-</a:t>
            </a:r>
            <a:r>
              <a:rPr lang="en-US" u="sng" dirty="0" err="1"/>
              <a:t>Exercise.c</a:t>
            </a:r>
            <a:r>
              <a:rPr lang="en-US" u="sng" dirty="0"/>
              <a:t> </a:t>
            </a:r>
            <a:r>
              <a:rPr lang="en-US" dirty="0"/>
              <a:t>in the Exercise folder for Section5-FlowControl</a:t>
            </a:r>
          </a:p>
          <a:p>
            <a:r>
              <a:rPr lang="en-US" dirty="0"/>
              <a:t>Create the </a:t>
            </a:r>
            <a:r>
              <a:rPr lang="en-US" dirty="0" err="1"/>
              <a:t>scanf</a:t>
            </a:r>
            <a:r>
              <a:rPr lang="en-US" dirty="0"/>
              <a:t> calls for the the given variables. In this one you just create the </a:t>
            </a:r>
            <a:r>
              <a:rPr lang="en-US" dirty="0" err="1"/>
              <a:t>scanf</a:t>
            </a:r>
            <a:r>
              <a:rPr lang="en-US" dirty="0"/>
              <a:t> calls in the specified areas. Example output below (your values will be different)</a:t>
            </a:r>
          </a:p>
          <a:p>
            <a:pPr lvl="1"/>
            <a:r>
              <a:rPr lang="en-US" i="1" dirty="0"/>
              <a:t>Give me an int number: 334</a:t>
            </a:r>
          </a:p>
          <a:p>
            <a:pPr lvl="1"/>
            <a:r>
              <a:rPr lang="en-US" i="1" dirty="0"/>
              <a:t>Give me a float number: 3.14</a:t>
            </a:r>
          </a:p>
          <a:p>
            <a:pPr lvl="1"/>
            <a:r>
              <a:rPr lang="en-US" i="1" dirty="0"/>
              <a:t>Give me a double number: 3.1454454</a:t>
            </a:r>
          </a:p>
          <a:p>
            <a:pPr lvl="1"/>
            <a:r>
              <a:rPr lang="en-US" i="1" dirty="0"/>
              <a:t>Give me a single character: T</a:t>
            </a:r>
          </a:p>
          <a:p>
            <a:pPr lvl="1"/>
            <a:r>
              <a:rPr lang="en-US" i="1" dirty="0"/>
              <a:t>Actually, I don't want them anymore here you go: 334, 343.30 343.340000, T </a:t>
            </a:r>
          </a:p>
          <a:p>
            <a:r>
              <a:rPr lang="en-US" dirty="0"/>
              <a:t>Instructions on are the script</a:t>
            </a:r>
          </a:p>
        </p:txBody>
      </p:sp>
    </p:spTree>
    <p:extLst>
      <p:ext uri="{BB962C8B-B14F-4D97-AF65-F5344CB8AC3E}">
        <p14:creationId xmlns:p14="http://schemas.microsoft.com/office/powerpoint/2010/main" val="371180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7EE2-F739-3949-93AC-28D127D1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464-B8E7-BF4F-B3A7-DDC0C8AF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92500"/>
          </a:bodyPr>
          <a:lstStyle/>
          <a:p>
            <a:r>
              <a:rPr lang="en-US" dirty="0"/>
              <a:t>Adds decision making to your program</a:t>
            </a:r>
          </a:p>
          <a:p>
            <a:r>
              <a:rPr lang="en-US" dirty="0"/>
              <a:t>Why is that necessary?</a:t>
            </a:r>
          </a:p>
          <a:p>
            <a:pPr lvl="1"/>
            <a:r>
              <a:rPr lang="en-US" dirty="0"/>
              <a:t>Run/not run code if a certain condition is met</a:t>
            </a:r>
          </a:p>
          <a:p>
            <a:r>
              <a:rPr lang="en-US" dirty="0"/>
              <a:t>Everything we have run has been going line by line</a:t>
            </a:r>
          </a:p>
          <a:p>
            <a:r>
              <a:rPr lang="en-US" dirty="0"/>
              <a:t>There was no avoiding or “jumping” to certain code</a:t>
            </a:r>
          </a:p>
          <a:p>
            <a:endParaRPr lang="en-US" dirty="0"/>
          </a:p>
          <a:p>
            <a:r>
              <a:rPr lang="en-US" dirty="0"/>
              <a:t>Let’s look at some examples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0132268-234B-B84F-A3DE-EFE6E6D8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816367"/>
            <a:ext cx="6095593" cy="30630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35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309-3AB3-404A-B854-109EE58F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Fuego y </a:t>
            </a:r>
            <a:r>
              <a:rPr lang="es-ES" dirty="0"/>
              <a:t>hamburguesa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D62A-B177-6C4B-AA8D-1049F9E3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🔥 🍔</a:t>
            </a:r>
          </a:p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🍔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D295DD-8D87-BD44-BECA-9ADECF7D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96" y="796413"/>
            <a:ext cx="605690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74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9BA8-389E-2644-80AF-421FDB50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If …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4A06-3C21-0B4C-A67D-1794C041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If Statement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Picture yourself a young program walking on the road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Some person comes up to you and says “you want this piece of fire? You can pass if you don’t want it”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say yes/no and continue to go on your way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If Else Statement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Same program walking on the road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Some person comes up to you and says “stop, you have to choose between this piece of fire or burger? I cannot allow you to pass without taking one”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Take one and continue to go on your way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32A266-9BD8-DD4C-B11F-D8402CD44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41119"/>
            <a:ext cx="6095593" cy="34135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41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309-3AB3-404A-B854-109EE58F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Fuego or </a:t>
            </a:r>
            <a:r>
              <a:rPr lang="es-ES" dirty="0"/>
              <a:t>hamburguesa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D62A-B177-6C4B-AA8D-1049F9E3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🔥 </a:t>
            </a:r>
          </a:p>
          <a:p>
            <a:r>
              <a:rPr lang="en-US" dirty="0"/>
              <a:t>What does </a:t>
            </a:r>
            <a:r>
              <a:rPr lang="en-US" dirty="0" err="1"/>
              <a:t>i</a:t>
            </a:r>
            <a:r>
              <a:rPr lang="en-US" dirty="0"/>
              <a:t> need to be to output:</a:t>
            </a:r>
          </a:p>
          <a:p>
            <a:pPr lvl="1"/>
            <a:r>
              <a:rPr lang="en-US" dirty="0"/>
              <a:t>🍔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37B749B-8574-024A-9A23-EA5D2E3A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49" y="796413"/>
            <a:ext cx="5798799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40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2434</Words>
  <Application>Microsoft Macintosh PowerPoint</Application>
  <PresentationFormat>Widescreen</PresentationFormat>
  <Paragraphs>298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Celestial</vt:lpstr>
      <vt:lpstr>C Flow Control</vt:lpstr>
      <vt:lpstr>Overview</vt:lpstr>
      <vt:lpstr>Streams in C</vt:lpstr>
      <vt:lpstr>scanf</vt:lpstr>
      <vt:lpstr>Exercise</vt:lpstr>
      <vt:lpstr>If Statement</vt:lpstr>
      <vt:lpstr>Fuego y hamburguesa</vt:lpstr>
      <vt:lpstr>If … Else Statements</vt:lpstr>
      <vt:lpstr>Fuego or hamburguesa</vt:lpstr>
      <vt:lpstr>If … Else IF … Else IF … Else Ifn … else</vt:lpstr>
      <vt:lpstr>Fuego… hamburguesa… manzana verde… tomate  </vt:lpstr>
      <vt:lpstr>Nested If Statements</vt:lpstr>
      <vt:lpstr>Sike.. You thought… Time for an exercise</vt:lpstr>
      <vt:lpstr>Loops</vt:lpstr>
      <vt:lpstr>For LooP</vt:lpstr>
      <vt:lpstr>For Loop</vt:lpstr>
      <vt:lpstr>Exercise</vt:lpstr>
      <vt:lpstr>While loop</vt:lpstr>
      <vt:lpstr>While Loop</vt:lpstr>
      <vt:lpstr>Exercise</vt:lpstr>
      <vt:lpstr>Do While Loop</vt:lpstr>
      <vt:lpstr>Break;</vt:lpstr>
      <vt:lpstr>Continue;</vt:lpstr>
      <vt:lpstr>Exercise</vt:lpstr>
      <vt:lpstr>Switch Statement</vt:lpstr>
      <vt:lpstr>Exercise</vt:lpstr>
      <vt:lpstr>Goto Statement</vt:lpstr>
      <vt:lpstr>Exercise</vt:lpstr>
      <vt:lpstr>Overview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Pineda, Felipe Osiel</dc:creator>
  <cp:lastModifiedBy>Pineda, Felipe Osiel</cp:lastModifiedBy>
  <cp:revision>254</cp:revision>
  <dcterms:created xsi:type="dcterms:W3CDTF">2021-03-20T16:32:55Z</dcterms:created>
  <dcterms:modified xsi:type="dcterms:W3CDTF">2021-04-08T01:21:40Z</dcterms:modified>
</cp:coreProperties>
</file>