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1" r:id="rId4"/>
    <p:sldId id="272" r:id="rId5"/>
    <p:sldId id="279" r:id="rId6"/>
    <p:sldId id="280" r:id="rId7"/>
    <p:sldId id="281" r:id="rId8"/>
    <p:sldId id="270" r:id="rId9"/>
    <p:sldId id="273" r:id="rId10"/>
    <p:sldId id="274" r:id="rId11"/>
    <p:sldId id="28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1"/>
    <p:restoredTop sz="82585"/>
  </p:normalViewPr>
  <p:slideViewPr>
    <p:cSldViewPr snapToGrid="0" snapToObjects="1">
      <p:cViewPr varScale="1">
        <p:scale>
          <a:sx n="105" d="100"/>
          <a:sy n="105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28947-4375-1244-9960-5B734462073D}" type="datetimeFigureOut">
              <a:rPr lang="en-US" smtClean="0"/>
              <a:t>5/21/21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61311-75B6-5448-8072-CF99FAE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/questions/36615960/is-there-an-advantage-in-using-global-variables-instead-of-pointers/36622061#36622061</a:t>
            </a:r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/questions/36638375/where-can-i-declare-global-variable-in-c-program-whether-in-header-or-source-f</a:t>
            </a:r>
          </a:p>
          <a:p>
            <a:r>
              <a:rPr lang="en-US" dirty="0"/>
              <a:t>https://</a:t>
            </a:r>
            <a:r>
              <a:rPr lang="en-US" dirty="0" err="1"/>
              <a:t>www.faceprep.in</a:t>
            </a:r>
            <a:r>
              <a:rPr lang="en-US" dirty="0"/>
              <a:t>/c/difference-static-and-global-variables/#:~:text=Global%20variables%20are%20variables%20which%20are%20defined%20outside%20the%20function.&amp;text=%EF%BB%BFStatic%20local%20variables%3A%20Variables,visibility%20as%20automatic%20local%20variables.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/questions/36615960/is-there-an-advantage-in-using-global-variables-instead-of-pointers/36622061#36622061</a:t>
            </a:r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/questions/36638375/where-can-i-declare-global-variable-in-c-program-whether-in-header-or-source-f</a:t>
            </a:r>
          </a:p>
          <a:p>
            <a:r>
              <a:rPr lang="en-US" dirty="0"/>
              <a:t>https://</a:t>
            </a:r>
            <a:r>
              <a:rPr lang="en-US" dirty="0" err="1"/>
              <a:t>www.faceprep.in</a:t>
            </a:r>
            <a:r>
              <a:rPr lang="en-US" dirty="0"/>
              <a:t>/c/difference-static-and-global-variables/#:~:text=Global%20variables%20are%20variables%20which%20are%20defined%20outside%20the%20function.&amp;text=%EF%BB%BFStatic%20local%20variables%3A%20Variables,visibility%20as%20automatic%20local%20variables.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70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ress.rebus.community/programmingfundamentals/chapter/scope/" TargetMode="External"/><Relationship Id="rId13" Type="http://schemas.openxmlformats.org/officeDocument/2006/relationships/hyperlink" Target="https://www.geeksforgeeks.org/understanding-extern-keyword-in-c/" TargetMode="External"/><Relationship Id="rId3" Type="http://schemas.openxmlformats.org/officeDocument/2006/relationships/hyperlink" Target="https://www.tutorialspoint.com/cprogramming/c_scope_rules.htm#:~:text=Global%20variables%20are%20defined%20outside,be%20accessed%20by%20any%20function" TargetMode="External"/><Relationship Id="rId7" Type="http://schemas.openxmlformats.org/officeDocument/2006/relationships/hyperlink" Target="https://www.udemy.com/course/c-programming-for-beginners-/learn/lecture/8795314#overview" TargetMode="External"/><Relationship Id="rId12" Type="http://schemas.openxmlformats.org/officeDocument/2006/relationships/hyperlink" Target="https://www.geeksforgeeks.org/static-variables-in-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codecamp.org/news/the-c-beginners-handbook/#static-variables" TargetMode="External"/><Relationship Id="rId11" Type="http://schemas.openxmlformats.org/officeDocument/2006/relationships/hyperlink" Target="https://www.dummies.com/programming/c/basics-of-global-variables-in-c-programming/" TargetMode="External"/><Relationship Id="rId5" Type="http://schemas.openxmlformats.org/officeDocument/2006/relationships/hyperlink" Target="https://www.programiz.com/c-programming/c-variables-constants" TargetMode="External"/><Relationship Id="rId10" Type="http://schemas.openxmlformats.org/officeDocument/2006/relationships/hyperlink" Target="https://stackoverflow.com/questions/36638375/where-can-i-declare-global-variable-in-c-program-whether-in-header-or-source-f" TargetMode="External"/><Relationship Id="rId4" Type="http://schemas.openxmlformats.org/officeDocument/2006/relationships/hyperlink" Target="https://www.geeksforgeeks.org/scope-rules-in-c/" TargetMode="External"/><Relationship Id="rId9" Type="http://schemas.openxmlformats.org/officeDocument/2006/relationships/hyperlink" Target="https://stackoverflow.com/questions/36615960/is-there-an-advantage-in-using-global-variables-instead-of-pointers/36622061#3662206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81DC-3C62-3A47-AC6E-9CCA0F4EA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D3F87-255D-7547-BA20-FFCF7741A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Lt </a:t>
            </a:r>
            <a:r>
              <a:rPr lang="en-US" dirty="0" err="1"/>
              <a:t>FElipe</a:t>
            </a:r>
            <a:r>
              <a:rPr lang="en-US" dirty="0"/>
              <a:t> Pineda</a:t>
            </a:r>
          </a:p>
        </p:txBody>
      </p:sp>
    </p:spTree>
    <p:extLst>
      <p:ext uri="{BB962C8B-B14F-4D97-AF65-F5344CB8AC3E}">
        <p14:creationId xmlns:p14="http://schemas.microsoft.com/office/powerpoint/2010/main" val="3781575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73F-9219-AB47-B6F2-4E8A42B5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3" y="1862400"/>
            <a:ext cx="3800855" cy="2234111"/>
          </a:xfrm>
        </p:spPr>
        <p:txBody>
          <a:bodyPr>
            <a:normAutofit/>
          </a:bodyPr>
          <a:lstStyle/>
          <a:p>
            <a:r>
              <a:rPr lang="en-US" dirty="0"/>
              <a:t>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0CB9-98A5-B943-8FEE-57271782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53" y="5550960"/>
            <a:ext cx="8592311" cy="1121664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1800" dirty="0"/>
              <a:t>Preserve values even after leaving scope</a:t>
            </a:r>
          </a:p>
          <a:p>
            <a:pPr marL="457200" lvl="1" indent="0">
              <a:buNone/>
            </a:pPr>
            <a:r>
              <a:rPr lang="en-US" sz="1800" dirty="0"/>
              <a:t>Basically, static variables will remain in memory while the program is running</a:t>
            </a:r>
          </a:p>
          <a:p>
            <a:pPr marL="457200" lvl="1" indent="0">
              <a:buNone/>
            </a:pPr>
            <a:r>
              <a:rPr lang="en-US" sz="1800" dirty="0"/>
              <a:t>Basically, retains its value across function calls</a:t>
            </a:r>
          </a:p>
          <a:p>
            <a:pPr lvl="1"/>
            <a:endParaRPr lang="en-US" sz="18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56D626B-BDC4-BB44-BE0D-EFBFE26B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74" y="185376"/>
            <a:ext cx="4416426" cy="566073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D00E62B-9592-3540-B0F5-91DF2542C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208" y="185376"/>
            <a:ext cx="4416426" cy="56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8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4FEA-5906-D145-BC36-2C5CF219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AB44-569A-6C4D-BD21-693EC535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scope?</a:t>
            </a:r>
          </a:p>
          <a:p>
            <a:r>
              <a:rPr lang="en-US" sz="2800" dirty="0"/>
              <a:t>File Scope</a:t>
            </a:r>
          </a:p>
          <a:p>
            <a:pPr lvl="1"/>
            <a:r>
              <a:rPr lang="en-US" sz="2600" dirty="0"/>
              <a:t>Global variables</a:t>
            </a:r>
          </a:p>
          <a:p>
            <a:r>
              <a:rPr lang="en-US" sz="2800" dirty="0"/>
              <a:t>Block Scope</a:t>
            </a:r>
          </a:p>
          <a:p>
            <a:pPr lvl="1"/>
            <a:r>
              <a:rPr lang="en-US" sz="2600" dirty="0"/>
              <a:t>Local variables</a:t>
            </a:r>
          </a:p>
          <a:p>
            <a:r>
              <a:rPr lang="en-US" sz="2800" dirty="0"/>
              <a:t>Static variables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033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8A2E-1182-6147-AD4D-68EB9ADC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291A-621D-874D-8E8A-10E7A575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1" y="3775795"/>
            <a:ext cx="10131425" cy="364913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3"/>
              </a:rPr>
              <a:t>https://www.tutorialspoint.com/cprogramming/c_scope_rules.htm#:~:text=Global%20variables%20are%20defined%20outside,be%20accessed%20by%20any%20function</a:t>
            </a:r>
            <a:r>
              <a:rPr lang="en-US" dirty="0"/>
              <a:t>.</a:t>
            </a:r>
          </a:p>
          <a:p>
            <a:r>
              <a:rPr lang="en-US" dirty="0">
                <a:hlinkClick r:id="rId4"/>
              </a:rPr>
              <a:t>https://www.geeksforgeeks.org/scope-rules-in-c/</a:t>
            </a:r>
            <a:endParaRPr lang="en-US" dirty="0"/>
          </a:p>
          <a:p>
            <a:r>
              <a:rPr lang="en-US" dirty="0">
                <a:hlinkClick r:id="rId5"/>
              </a:rPr>
              <a:t>https://www.programiz.com/c-programming/c-variables-constants</a:t>
            </a:r>
            <a:endParaRPr lang="en-US" dirty="0"/>
          </a:p>
          <a:p>
            <a:r>
              <a:rPr lang="en-US" dirty="0">
                <a:hlinkClick r:id="rId6"/>
              </a:rPr>
              <a:t>https://www.freecodecamp.org/news/the-c-beginners-handbook/#static-variables</a:t>
            </a:r>
            <a:endParaRPr lang="en-US" dirty="0"/>
          </a:p>
          <a:p>
            <a:r>
              <a:rPr lang="en-US" dirty="0">
                <a:hlinkClick r:id="rId7"/>
              </a:rPr>
              <a:t>https://www.udemy.com/course/c-programming-for-beginners-/learn/lecture/8795314#overview</a:t>
            </a:r>
            <a:endParaRPr lang="en-US" dirty="0"/>
          </a:p>
          <a:p>
            <a:r>
              <a:rPr lang="en-US" dirty="0">
                <a:hlinkClick r:id="rId8"/>
              </a:rPr>
              <a:t>https://press.rebus.community/programmingfundamentals/chapter/scope/</a:t>
            </a:r>
            <a:endParaRPr lang="en-US" dirty="0"/>
          </a:p>
          <a:p>
            <a:r>
              <a:rPr lang="en-US" dirty="0">
                <a:hlinkClick r:id="rId9"/>
              </a:rPr>
              <a:t>https://stackoverflow.com/questions/36615960/is-there-an-advantage-in-using-global-variables-instead-of-pointers/36622061#36622061</a:t>
            </a:r>
            <a:endParaRPr lang="en-US" dirty="0"/>
          </a:p>
          <a:p>
            <a:r>
              <a:rPr lang="en-US" dirty="0">
                <a:hlinkClick r:id="rId10"/>
              </a:rPr>
              <a:t>https://stackoverflow.com/questions/36638375/where-can-i-declare-global-variable-in-c-program-whether-in-header-or-source-f</a:t>
            </a:r>
            <a:endParaRPr lang="en-US" dirty="0"/>
          </a:p>
          <a:p>
            <a:r>
              <a:rPr lang="en-US" dirty="0">
                <a:hlinkClick r:id="rId11"/>
              </a:rPr>
              <a:t>https://www.dummies.com/programming/c/basics-of-global-variables-in-c-programming/</a:t>
            </a:r>
            <a:endParaRPr lang="en-US" dirty="0"/>
          </a:p>
          <a:p>
            <a:r>
              <a:rPr lang="en-US" dirty="0">
                <a:hlinkClick r:id="rId12"/>
              </a:rPr>
              <a:t>https://www.geeksforgeeks.org/static-variables-in-c/</a:t>
            </a:r>
            <a:endParaRPr lang="en-US" dirty="0"/>
          </a:p>
          <a:p>
            <a:r>
              <a:rPr lang="en-US" dirty="0">
                <a:hlinkClick r:id="rId13"/>
              </a:rPr>
              <a:t>https://www.geeksforgeeks.org/understanding-extern-keyword-in-c/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6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4FEA-5906-D145-BC36-2C5CF219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AB44-569A-6C4D-BD21-693EC535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scope?</a:t>
            </a:r>
          </a:p>
          <a:p>
            <a:r>
              <a:rPr lang="en-US" sz="2800" dirty="0"/>
              <a:t>File Scope</a:t>
            </a:r>
          </a:p>
          <a:p>
            <a:pPr lvl="1"/>
            <a:r>
              <a:rPr lang="en-US" sz="2600" dirty="0"/>
              <a:t>Global variables</a:t>
            </a:r>
          </a:p>
          <a:p>
            <a:r>
              <a:rPr lang="en-US" sz="2800" dirty="0"/>
              <a:t>Block Scope</a:t>
            </a:r>
          </a:p>
          <a:p>
            <a:pPr lvl="1"/>
            <a:r>
              <a:rPr lang="en-US" sz="2600" dirty="0"/>
              <a:t>Local variables</a:t>
            </a:r>
          </a:p>
          <a:p>
            <a:r>
              <a:rPr lang="en-US" sz="2800" dirty="0"/>
              <a:t>Static variables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20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0F23-5E09-EB46-86CA-A70D4C66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What is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37E5-AC97-544A-8F50-54B1F620D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Scope is the region where that item (functions, variables, etc. ) can be used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In other words, If you create an identifier in a certain scope, then it can only be referenced in that scope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There’s two types of scope that we will talk about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File Scope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dirty="0"/>
              <a:t>Global variables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Block Scope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dirty="0"/>
              <a:t>Local variables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As you can see, the scopes are associated to types of variables</a:t>
            </a:r>
            <a:endParaRPr lang="en-US"/>
          </a:p>
        </p:txBody>
      </p:sp>
      <p:pic>
        <p:nvPicPr>
          <p:cNvPr id="4" name="Picture 3" descr="A picture containing telescope&#10;&#10;Description automatically generated">
            <a:extLst>
              <a:ext uri="{FF2B5EF4-FFF2-40B4-BE49-F238E27FC236}">
                <a16:creationId xmlns:a16="http://schemas.microsoft.com/office/drawing/2014/main" id="{0825CA38-3D91-CD47-A7E9-37FCB0A7D3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44" r="2672" b="4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2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4CC4D81-ABC7-E741-8423-A0D90D8687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48" r="1" b="8372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18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A702-5B85-044C-82B6-40959699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File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D402-BA42-5E42-B173-0DCEA8B9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Variables declared in this scope are normally are declared outside of all functions and blocks</a:t>
            </a:r>
          </a:p>
          <a:p>
            <a:r>
              <a:rPr lang="en-US" dirty="0"/>
              <a:t>Normally associated to global variables as these type of variables can be accessed from any portion of the program</a:t>
            </a:r>
          </a:p>
          <a:p>
            <a:r>
              <a:rPr lang="en-US" dirty="0"/>
              <a:t>File scope encompasses the entire file from start to finish</a:t>
            </a:r>
          </a:p>
          <a:p>
            <a:endParaRPr lang="en-US" dirty="0"/>
          </a:p>
        </p:txBody>
      </p:sp>
      <p:pic>
        <p:nvPicPr>
          <p:cNvPr id="7" name="Picture 6" descr="A picture containing balloon, vector graphics&#10;&#10;Description automatically generated">
            <a:extLst>
              <a:ext uri="{FF2B5EF4-FFF2-40B4-BE49-F238E27FC236}">
                <a16:creationId xmlns:a16="http://schemas.microsoft.com/office/drawing/2014/main" id="{79027CF0-50F6-F844-B9FA-044990481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885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289C-3277-F141-BA70-4842DA02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231C-46E7-5744-8199-018982D2D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Again, identifiers that are declared outside functions and blocks</a:t>
            </a:r>
          </a:p>
          <a:p>
            <a:r>
              <a:rPr lang="en-US" dirty="0"/>
              <a:t>Global variables exist (</a:t>
            </a:r>
            <a:r>
              <a:rPr lang="en-US" dirty="0" err="1"/>
              <a:t>i.e</a:t>
            </a:r>
            <a:r>
              <a:rPr lang="en-US" dirty="0"/>
              <a:t> useable) through the entire lifetime of the program</a:t>
            </a:r>
          </a:p>
          <a:p>
            <a:r>
              <a:rPr lang="en-US" dirty="0"/>
              <a:t>Accessible by any functions or block</a:t>
            </a:r>
          </a:p>
          <a:p>
            <a:pPr lvl="1"/>
            <a:r>
              <a:rPr lang="en-US" dirty="0"/>
              <a:t>Dangerous huh?</a:t>
            </a:r>
          </a:p>
          <a:p>
            <a:r>
              <a:rPr lang="en-US" dirty="0"/>
              <a:t>Global variables are considered unsafe for develop because anyone/anything can modify them. Also, it can create bugs if multiple functions or code depend on them</a:t>
            </a:r>
          </a:p>
          <a:p>
            <a:pPr lvl="1"/>
            <a:r>
              <a:rPr lang="en-US" dirty="0"/>
              <a:t>Workarounds include using using const variables, static variables, or passing in data as parameters </a:t>
            </a:r>
          </a:p>
          <a:p>
            <a:pPr lvl="2"/>
            <a:r>
              <a:rPr lang="en-US" dirty="0"/>
              <a:t>Const variables are variables that when declared never change</a:t>
            </a:r>
          </a:p>
          <a:p>
            <a:pPr lvl="2"/>
            <a:r>
              <a:rPr lang="en-US" dirty="0"/>
              <a:t>Static variables will be covered later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CDC4A91-2580-C247-94F4-028A90415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115374"/>
            <a:ext cx="6095593" cy="446502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145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BB9E-22F9-F24F-A1F8-BACB2AC3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global variable examples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F6ED63B-BD0A-7C43-84EA-5BC3510B9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4714" y="1950722"/>
            <a:ext cx="4583146" cy="448092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867854-C83E-C54E-A9C2-CBE63C47A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370" y="1950721"/>
            <a:ext cx="4734260" cy="448092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4FBE20A-7343-E049-83F1-5BB8870C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466" y="2272767"/>
            <a:ext cx="4932159" cy="3836827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0E98254B-FE66-8E48-922A-A5EF6089128E}"/>
              </a:ext>
            </a:extLst>
          </p:cNvPr>
          <p:cNvSpPr/>
          <p:nvPr/>
        </p:nvSpPr>
        <p:spPr>
          <a:xfrm>
            <a:off x="207264" y="3429000"/>
            <a:ext cx="1548384" cy="3870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C5519E4D-3E6F-F24F-8CC1-68DDF8B0D53E}"/>
              </a:ext>
            </a:extLst>
          </p:cNvPr>
          <p:cNvSpPr/>
          <p:nvPr/>
        </p:nvSpPr>
        <p:spPr>
          <a:xfrm>
            <a:off x="938350" y="5388864"/>
            <a:ext cx="860698" cy="3413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C897707-38C2-E84E-A085-8F2E3118E5D5}"/>
              </a:ext>
            </a:extLst>
          </p:cNvPr>
          <p:cNvSpPr/>
          <p:nvPr/>
        </p:nvSpPr>
        <p:spPr>
          <a:xfrm>
            <a:off x="4047744" y="4620768"/>
            <a:ext cx="1950720" cy="3291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B66081FF-ECFF-8843-8FD9-247982852516}"/>
              </a:ext>
            </a:extLst>
          </p:cNvPr>
          <p:cNvSpPr/>
          <p:nvPr/>
        </p:nvSpPr>
        <p:spPr>
          <a:xfrm>
            <a:off x="6372729" y="5279136"/>
            <a:ext cx="1304544" cy="2804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C9E208A7-ED4C-424C-B5C9-DC6CEDE110B7}"/>
              </a:ext>
            </a:extLst>
          </p:cNvPr>
          <p:cNvSpPr/>
          <p:nvPr/>
        </p:nvSpPr>
        <p:spPr>
          <a:xfrm>
            <a:off x="7949186" y="5279136"/>
            <a:ext cx="1755648" cy="2804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65D4AFC5-92E8-B84B-B628-7F6F0436E7E5}"/>
              </a:ext>
            </a:extLst>
          </p:cNvPr>
          <p:cNvSpPr/>
          <p:nvPr/>
        </p:nvSpPr>
        <p:spPr>
          <a:xfrm>
            <a:off x="10716768" y="4785360"/>
            <a:ext cx="1366945" cy="4937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5E873-103D-E947-81CA-DAF5967B6AC8}"/>
              </a:ext>
            </a:extLst>
          </p:cNvPr>
          <p:cNvSpPr txBox="1"/>
          <p:nvPr/>
        </p:nvSpPr>
        <p:spPr>
          <a:xfrm>
            <a:off x="9011699" y="6006586"/>
            <a:ext cx="265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IIIIIIIF you are setting global variables, then make sure they are set in the beginning for ease</a:t>
            </a:r>
          </a:p>
        </p:txBody>
      </p:sp>
    </p:spTree>
    <p:extLst>
      <p:ext uri="{BB962C8B-B14F-4D97-AF65-F5344CB8AC3E}">
        <p14:creationId xmlns:p14="http://schemas.microsoft.com/office/powerpoint/2010/main" val="41626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1C53F-84E0-124E-8C21-29CB77019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53" y="2928953"/>
            <a:ext cx="10708313" cy="1000093"/>
          </a:xfrm>
        </p:spPr>
      </p:pic>
    </p:spTree>
    <p:extLst>
      <p:ext uri="{BB962C8B-B14F-4D97-AF65-F5344CB8AC3E}">
        <p14:creationId xmlns:p14="http://schemas.microsoft.com/office/powerpoint/2010/main" val="387912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7FD4-5DCC-0944-9E5D-C0DA670B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What’s a block?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1C42-E48D-3F40-9D8C-F66501A8A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A block is anything within curly brackets</a:t>
            </a:r>
          </a:p>
          <a:p>
            <a:r>
              <a:rPr lang="en-US" dirty="0"/>
              <a:t>Everything we have seen up until now has curly brackets</a:t>
            </a:r>
          </a:p>
          <a:p>
            <a:r>
              <a:rPr lang="en-US" dirty="0"/>
              <a:t>This includes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We are going to see that certain variables and scopes rely on “blocks”</a:t>
            </a:r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0EED8B3-7F45-9147-BED7-FE45676F5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-428551"/>
            <a:ext cx="4318000" cy="3124200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8DD4250-B07B-4542-A78F-E063427DC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656" y="1548077"/>
            <a:ext cx="3218688" cy="3440303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0DE7235-5197-354D-89C9-B614E9995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100" y="3966633"/>
            <a:ext cx="3987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FB4F-4F8C-804D-A8AD-B2C9404E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Block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E4D10-ABF6-374E-87DE-CA364189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/>
              <a:t>As mentioned in the previous slide, blocks are the space within the curly brackets</a:t>
            </a:r>
          </a:p>
          <a:p>
            <a:r>
              <a:rPr lang="en-US" dirty="0"/>
              <a:t>Anything declared in a block will only be accessible to that block and its inner blocks</a:t>
            </a:r>
          </a:p>
          <a:p>
            <a:r>
              <a:rPr lang="en-US" dirty="0"/>
              <a:t>Normally associated to </a:t>
            </a:r>
            <a:r>
              <a:rPr lang="en-US" dirty="0">
                <a:solidFill>
                  <a:srgbClr val="FFC000"/>
                </a:solidFill>
              </a:rPr>
              <a:t>local variables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CF948E-E0A5-5E40-9086-018DAF19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920" y="0"/>
            <a:ext cx="5313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64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2710</TotalTime>
  <Words>724</Words>
  <Application>Microsoft Macintosh PowerPoint</Application>
  <PresentationFormat>Widescreen</PresentationFormat>
  <Paragraphs>86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C Scope</vt:lpstr>
      <vt:lpstr>Overview</vt:lpstr>
      <vt:lpstr>What is scope?</vt:lpstr>
      <vt:lpstr>File Scope</vt:lpstr>
      <vt:lpstr>Global variables</vt:lpstr>
      <vt:lpstr>More global variable examples</vt:lpstr>
      <vt:lpstr>PowerPoint Presentation</vt:lpstr>
      <vt:lpstr>What’s a block?</vt:lpstr>
      <vt:lpstr>Block scope</vt:lpstr>
      <vt:lpstr>Static variables</vt:lpstr>
      <vt:lpstr>Overview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Pineda, Felipe Osiel</dc:creator>
  <cp:lastModifiedBy>Pineda, Felipe Osiel</cp:lastModifiedBy>
  <cp:revision>414</cp:revision>
  <cp:lastPrinted>2021-04-20T23:21:08Z</cp:lastPrinted>
  <dcterms:created xsi:type="dcterms:W3CDTF">2021-03-20T16:32:55Z</dcterms:created>
  <dcterms:modified xsi:type="dcterms:W3CDTF">2021-05-21T23:09:53Z</dcterms:modified>
</cp:coreProperties>
</file>