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3" r:id="rId5"/>
    <p:sldId id="274" r:id="rId6"/>
    <p:sldId id="269" r:id="rId7"/>
    <p:sldId id="271" r:id="rId8"/>
    <p:sldId id="272" r:id="rId9"/>
    <p:sldId id="275" r:id="rId10"/>
    <p:sldId id="276" r:id="rId11"/>
    <p:sldId id="278" r:id="rId12"/>
    <p:sldId id="280" r:id="rId13"/>
    <p:sldId id="27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82585"/>
  </p:normalViewPr>
  <p:slideViewPr>
    <p:cSldViewPr snapToGrid="0" snapToObjects="1">
      <p:cViewPr varScale="1">
        <p:scale>
          <a:sx n="105" d="100"/>
          <a:sy n="105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8947-4375-1244-9960-5B734462073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1311-75B6-5448-8072-CF99FAE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is where all of our variables and other information are stored when a program is running.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note of how the memory addresses are decreasing in 4s</a:t>
            </a:r>
          </a:p>
          <a:p>
            <a:endParaRPr lang="en-US" dirty="0"/>
          </a:p>
          <a:p>
            <a:r>
              <a:rPr lang="en-US" dirty="0"/>
              <a:t>That is because each for int number, there are 4 bytes being allocated.</a:t>
            </a:r>
          </a:p>
          <a:p>
            <a:endParaRPr lang="en-US" dirty="0"/>
          </a:p>
          <a:p>
            <a:r>
              <a:rPr lang="en-US" dirty="0"/>
              <a:t>This is true even if you haven’t set a value yet. </a:t>
            </a:r>
          </a:p>
          <a:p>
            <a:endParaRPr lang="en-US" dirty="0"/>
          </a:p>
          <a:p>
            <a:r>
              <a:rPr lang="en-US" dirty="0"/>
              <a:t>This is true for after you set your value. Even if you don’t use all the space, you are still using all 4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use the concept getting to something through indirection. We have been using indirection all this time but through variables. When you modified a variable, you didn’t go to that memory address and change it. You went did on the variable and then it was changed.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int *p and int p* and int* p?: https://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www.quora.com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/What-is-the-difference-between-int-*p-and-int-p*-and-int*-p#:~:text=On%20the%20other%20hand%20int,feel%20free%20to%20do%20so.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pointers" TargetMode="External"/><Relationship Id="rId7" Type="http://schemas.openxmlformats.org/officeDocument/2006/relationships/hyperlink" Target="http://www.cs.ecu.edu/karl/3300/spr14/Notes/C/Memory/memory.html#:~:text=A%20memory%20address%20is%20called,type%20of%20the%20executable%20progr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er.howstuffworks.com/c23.htm" TargetMode="External"/><Relationship Id="rId5" Type="http://schemas.openxmlformats.org/officeDocument/2006/relationships/hyperlink" Target="https://denniskubes.com/2012/08/17/basics-of-memory-addresses-in-c/" TargetMode="External"/><Relationship Id="rId4" Type="http://schemas.openxmlformats.org/officeDocument/2006/relationships/hyperlink" Target="https://www.freecodecamp.org/news/the-c-beginners-handbook/#point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1DC-3C62-3A47-AC6E-9CCA0F4EA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3F87-255D-7547-BA20-FFCF7741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Lt </a:t>
            </a:r>
            <a:r>
              <a:rPr lang="en-US" dirty="0" err="1"/>
              <a:t>FElipe</a:t>
            </a:r>
            <a:r>
              <a:rPr lang="en-US" dirty="0"/>
              <a:t> Pineda</a:t>
            </a:r>
          </a:p>
        </p:txBody>
      </p:sp>
    </p:spTree>
    <p:extLst>
      <p:ext uri="{BB962C8B-B14F-4D97-AF65-F5344CB8AC3E}">
        <p14:creationId xmlns:p14="http://schemas.microsoft.com/office/powerpoint/2010/main" val="378157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ECA8-A106-1542-923C-C1221783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Pointer Values (dereferencing?)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342C-B1B2-504D-B2A3-9B3A5D4A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that declaring a pointer used the asterisk </a:t>
            </a:r>
            <a:r>
              <a:rPr lang="en-US" dirty="0" err="1"/>
              <a:t>notiation</a:t>
            </a:r>
            <a:r>
              <a:rPr lang="en-US" dirty="0"/>
              <a:t>, well… so does dereferencing/accessing</a:t>
            </a:r>
          </a:p>
        </p:txBody>
      </p:sp>
    </p:spTree>
    <p:extLst>
      <p:ext uri="{BB962C8B-B14F-4D97-AF65-F5344CB8AC3E}">
        <p14:creationId xmlns:p14="http://schemas.microsoft.com/office/powerpoint/2010/main" val="351054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6FB1-3EE6-0249-BAC3-88AE1497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values pointed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4EC8-B44A-4740-8135-9AC7B420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AA86-5644-5C4B-A745-CDAD3DA8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(basic) pointer??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04C3-F6BA-264A-8354-809BFC08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4745-57DA-B14D-AC88-6005BD77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F359-E126-DF4D-AA8D-C511EC56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A2E-1182-6147-AD4D-68EB9ADC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291A-621D-874D-8E8A-10E7A575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1" y="3633216"/>
            <a:ext cx="10131425" cy="285292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https://www.programiz.com/c-programming/c-pointers</a:t>
            </a:r>
            <a:endParaRPr lang="en-US" dirty="0"/>
          </a:p>
          <a:p>
            <a:r>
              <a:rPr lang="en-US" dirty="0">
                <a:hlinkClick r:id="rId4"/>
              </a:rPr>
              <a:t>https://www.freecodecamp.org/news/the-c-beginners-handbook/#pointers</a:t>
            </a:r>
            <a:endParaRPr lang="en-US" dirty="0"/>
          </a:p>
          <a:p>
            <a:r>
              <a:rPr lang="en-US" dirty="0">
                <a:hlinkClick r:id="rId5"/>
              </a:rPr>
              <a:t>https://denniskubes.com/2012/08/17/basics-of-memory-addresses-in-c/</a:t>
            </a:r>
            <a:endParaRPr lang="en-US" dirty="0"/>
          </a:p>
          <a:p>
            <a:r>
              <a:rPr lang="en-US" dirty="0">
                <a:hlinkClick r:id="rId6"/>
              </a:rPr>
              <a:t>https://computer.howstuffworks.com/c23.htm</a:t>
            </a:r>
            <a:endParaRPr lang="en-US" dirty="0"/>
          </a:p>
          <a:p>
            <a:r>
              <a:rPr lang="en-US" dirty="0">
                <a:hlinkClick r:id="rId7"/>
              </a:rPr>
              <a:t>http://www.cs.ecu.edu/karl/3300/spr14/Notes/C/Memory/memory.html#:~:text=A%20memory%20address%20is%20called,type%20of%20the%20executable%20program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Pointers</a:t>
            </a:r>
          </a:p>
          <a:p>
            <a:pPr lvl="1"/>
            <a:r>
              <a:rPr lang="en-US" sz="2400" dirty="0"/>
              <a:t>Memory Addresses</a:t>
            </a:r>
          </a:p>
          <a:p>
            <a:pPr lvl="1"/>
            <a:r>
              <a:rPr lang="en-US" sz="2400" dirty="0"/>
              <a:t>Pointers Overview</a:t>
            </a:r>
          </a:p>
          <a:p>
            <a:pPr lvl="1"/>
            <a:r>
              <a:rPr lang="en-US" sz="2400" dirty="0"/>
              <a:t>Diagram</a:t>
            </a:r>
          </a:p>
          <a:p>
            <a:pPr lvl="1"/>
            <a:r>
              <a:rPr lang="en-US" sz="2400" dirty="0"/>
              <a:t>Using basic pointers</a:t>
            </a:r>
          </a:p>
          <a:p>
            <a:r>
              <a:rPr lang="en-US" sz="2800" dirty="0"/>
              <a:t>Pointers and Arrays</a:t>
            </a:r>
          </a:p>
          <a:p>
            <a:r>
              <a:rPr lang="en-US" sz="2800" dirty="0"/>
              <a:t>Pointers and Functions</a:t>
            </a:r>
          </a:p>
          <a:p>
            <a:r>
              <a:rPr lang="en-US" sz="2800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920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CF06-615C-1240-AD26-1024CD3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3" y="235031"/>
            <a:ext cx="11524587" cy="935401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Memory and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22C4-A2BE-4348-B626-54867D08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92" y="1714046"/>
            <a:ext cx="5666645" cy="5028130"/>
          </a:xfrm>
        </p:spPr>
        <p:txBody>
          <a:bodyPr>
            <a:normAutofit fontScale="85000" lnSpcReduction="10000"/>
          </a:bodyPr>
          <a:lstStyle/>
          <a:p>
            <a:r>
              <a:rPr lang="en-US" sz="1400" dirty="0"/>
              <a:t>Main memory is where all our variables and other information are stored during execution</a:t>
            </a:r>
          </a:p>
          <a:p>
            <a:r>
              <a:rPr lang="en-US" sz="1400" dirty="0"/>
              <a:t>It can be thought of an array of bytes</a:t>
            </a:r>
          </a:p>
          <a:p>
            <a:r>
              <a:rPr lang="en-US" sz="1400" dirty="0"/>
              <a:t>Each memory address (0x1000) is a(n) </a:t>
            </a:r>
          </a:p>
          <a:p>
            <a:pPr lvl="1"/>
            <a:r>
              <a:rPr lang="en-US" sz="1400" dirty="0"/>
              <a:t>Index</a:t>
            </a:r>
          </a:p>
          <a:p>
            <a:pPr lvl="1"/>
            <a:r>
              <a:rPr lang="en-US" sz="1400" dirty="0"/>
              <a:t>1 byte</a:t>
            </a:r>
          </a:p>
          <a:p>
            <a:pPr lvl="1"/>
            <a:r>
              <a:rPr lang="en-US" sz="1400" dirty="0"/>
              <a:t>Cell</a:t>
            </a:r>
          </a:p>
          <a:p>
            <a:r>
              <a:rPr lang="en-US" sz="1400" dirty="0"/>
              <a:t>When you declare a variable, it will go to unused memory and take up as many cells as it needs for that specific type (char == 1 byte === 1 cell)</a:t>
            </a:r>
          </a:p>
          <a:p>
            <a:r>
              <a:rPr lang="en-US" sz="1400" dirty="0"/>
              <a:t>Int x;</a:t>
            </a:r>
          </a:p>
          <a:p>
            <a:pPr lvl="1"/>
            <a:r>
              <a:rPr lang="en-US" sz="1400" dirty="0"/>
              <a:t>So, with that information, how many cells would an int variable take up?</a:t>
            </a:r>
          </a:p>
          <a:p>
            <a:pPr lvl="2"/>
            <a:r>
              <a:rPr lang="en-US" dirty="0"/>
              <a:t> 4 cells</a:t>
            </a:r>
          </a:p>
          <a:p>
            <a:pPr lvl="1"/>
            <a:r>
              <a:rPr lang="en-US" sz="1400" dirty="0"/>
              <a:t>What addresses would it use?</a:t>
            </a:r>
          </a:p>
          <a:p>
            <a:pPr lvl="2"/>
            <a:r>
              <a:rPr lang="en-US" dirty="0"/>
              <a:t>0x1000 – 0x1003</a:t>
            </a:r>
          </a:p>
          <a:p>
            <a:pPr lvl="1"/>
            <a:r>
              <a:rPr lang="en-US" sz="1400" dirty="0"/>
              <a:t>What address would it return when want to use in our program?</a:t>
            </a:r>
          </a:p>
          <a:p>
            <a:pPr lvl="2"/>
            <a:r>
              <a:rPr lang="en-US" dirty="0"/>
              <a:t>0x1000</a:t>
            </a:r>
          </a:p>
          <a:p>
            <a:pPr lvl="3"/>
            <a:r>
              <a:rPr lang="en-US" sz="1400" dirty="0"/>
              <a:t>Because it is the pointer to beginning and the pointer variable can only store a single address, but we will talk about this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10C44FC-E833-C74A-BB80-43915D56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64" y="2037332"/>
            <a:ext cx="5100681" cy="21932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5B577-F84E-D947-8BD4-8050290CA542}"/>
              </a:ext>
            </a:extLst>
          </p:cNvPr>
          <p:cNvSpPr txBox="1"/>
          <p:nvPr/>
        </p:nvSpPr>
        <p:spPr>
          <a:xfrm>
            <a:off x="7482740" y="5462016"/>
            <a:ext cx="42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Memory addresses in image are examples</a:t>
            </a:r>
          </a:p>
        </p:txBody>
      </p:sp>
    </p:spTree>
    <p:extLst>
      <p:ext uri="{BB962C8B-B14F-4D97-AF65-F5344CB8AC3E}">
        <p14:creationId xmlns:p14="http://schemas.microsoft.com/office/powerpoint/2010/main" val="35807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26B3-8B1A-D942-9A12-9C0FC6D1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Address Of </a:t>
            </a:r>
            <a:r>
              <a:rPr lang="en-US" dirty="0"/>
              <a:t>operator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83F8A9-75C7-164D-8FD6-FCAB5E01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071310"/>
            <a:ext cx="6897878" cy="27246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3DA003-E2EC-42F0-8FD5-8E4C0034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see/print the memory address of any variable by using the “&amp;”</a:t>
            </a:r>
          </a:p>
          <a:p>
            <a:r>
              <a:rPr lang="en-US" dirty="0"/>
              <a:t>Variable must be at least declared</a:t>
            </a:r>
          </a:p>
          <a:p>
            <a:r>
              <a:rPr lang="en-US" dirty="0"/>
              <a:t>Take note of the format specifier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that pointers and Address of Operators go hand in hand but in this case, we just wanted to see the address. </a:t>
            </a:r>
          </a:p>
          <a:p>
            <a:r>
              <a:rPr lang="en-US" dirty="0"/>
              <a:t>We literally got back the memory address of something. Technically, we can set it to something……..</a:t>
            </a:r>
          </a:p>
        </p:txBody>
      </p:sp>
    </p:spTree>
    <p:extLst>
      <p:ext uri="{BB962C8B-B14F-4D97-AF65-F5344CB8AC3E}">
        <p14:creationId xmlns:p14="http://schemas.microsoft.com/office/powerpoint/2010/main" val="393833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B1EF-98BE-344E-B1A1-0AECB519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use of </a:t>
            </a:r>
            <a:r>
              <a:rPr lang="en-US" dirty="0">
                <a:solidFill>
                  <a:srgbClr val="FFC000"/>
                </a:solidFill>
              </a:rPr>
              <a:t>Address Of </a:t>
            </a:r>
            <a:r>
              <a:rPr lang="en-US" dirty="0"/>
              <a:t>operator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44A8CA2-C695-E04C-BA55-15D6EA32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8887" y="1531938"/>
            <a:ext cx="8314226" cy="4810572"/>
          </a:xfrm>
        </p:spPr>
      </p:pic>
    </p:spTree>
    <p:extLst>
      <p:ext uri="{BB962C8B-B14F-4D97-AF65-F5344CB8AC3E}">
        <p14:creationId xmlns:p14="http://schemas.microsoft.com/office/powerpoint/2010/main" val="1936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F5D1-160A-E848-B3B7-45FF1247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744" y="563238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Pointers Overview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A3445A-5CD8-A24D-948B-DB309B01F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EB87-94CE-CD43-AD88-DE3509D5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4" y="2361314"/>
            <a:ext cx="4476824" cy="4307709"/>
          </a:xfrm>
        </p:spPr>
        <p:txBody>
          <a:bodyPr>
            <a:normAutofit/>
          </a:bodyPr>
          <a:lstStyle/>
          <a:p>
            <a:r>
              <a:rPr lang="en-US" dirty="0"/>
              <a:t>Concept of Indirection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chd</a:t>
            </a:r>
            <a:endParaRPr lang="en-US" dirty="0"/>
          </a:p>
          <a:p>
            <a:r>
              <a:rPr lang="en-US" dirty="0"/>
              <a:t>Pointers manipulate/access values through the value’s memory address</a:t>
            </a:r>
          </a:p>
          <a:p>
            <a:r>
              <a:rPr lang="en-US" dirty="0"/>
              <a:t>Pointers can only store memory addresses</a:t>
            </a:r>
          </a:p>
          <a:p>
            <a:r>
              <a:rPr lang="en-US" dirty="0"/>
              <a:t>Typically done by using the asterisk (*)</a:t>
            </a:r>
          </a:p>
          <a:p>
            <a:r>
              <a:rPr lang="en-US" dirty="0"/>
              <a:t>At point of declaration, you must specify what data type you will be pointing to</a:t>
            </a:r>
          </a:p>
          <a:p>
            <a:r>
              <a:rPr lang="en-US" dirty="0"/>
              <a:t>Extra Tip: The first two lines are equivalent. It does not matter if you put the asterisk on the type or variable. It’s a matter of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E433-14BC-9644-8326-DF7D9124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2" y="609600"/>
            <a:ext cx="5550334" cy="1456267"/>
          </a:xfrm>
        </p:spPr>
        <p:txBody>
          <a:bodyPr>
            <a:normAutofit/>
          </a:bodyPr>
          <a:lstStyle/>
          <a:p>
            <a:r>
              <a:rPr lang="en-US" dirty="0"/>
              <a:t>What’s the difference?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E2099A-89B9-794C-8E30-7B31A45D1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8" b="9446"/>
          <a:stretch/>
        </p:blipFill>
        <p:spPr>
          <a:xfrm>
            <a:off x="20" y="1"/>
            <a:ext cx="4635988" cy="3429000"/>
          </a:xfrm>
          <a:prstGeom prst="rect">
            <a:avLst/>
          </a:prstGeom>
        </p:spPr>
      </p:pic>
      <p:pic>
        <p:nvPicPr>
          <p:cNvPr id="9" name="Picture 8" descr="A picture containing text, screen, dark&#10;&#10;Description automatically generated">
            <a:extLst>
              <a:ext uri="{FF2B5EF4-FFF2-40B4-BE49-F238E27FC236}">
                <a16:creationId xmlns:a16="http://schemas.microsoft.com/office/drawing/2014/main" id="{839FBB6C-E9FD-AB4E-ACEE-94B569A91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2" b="8899"/>
          <a:stretch/>
        </p:blipFill>
        <p:spPr>
          <a:xfrm>
            <a:off x="20" y="3429001"/>
            <a:ext cx="4635988" cy="342997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AF8701-153E-40A8-B6B0-7333DF97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92" y="2142067"/>
            <a:ext cx="5550334" cy="41063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Top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“a” is an int pointer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“b” is </a:t>
            </a:r>
            <a:r>
              <a:rPr lang="en-US" sz="1700" u="sng" dirty="0"/>
              <a:t>not</a:t>
            </a:r>
            <a:r>
              <a:rPr lang="en-US" sz="1700" dirty="0"/>
              <a:t> an int pointer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Bottom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”a” is an int pointer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“b” is an int pointer </a:t>
            </a:r>
            <a:endParaRPr lang="en-US" sz="1700" i="1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I assume that’s why people  prefer putting the asterisk on the variables instead of the type. It makes it easier to read.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7695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B5D3-6D64-044B-BB06-ED494FEF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What does it mean when you declare a pointer?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75DD7F-9325-DC42-A935-CE74B8CAA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22A5-569C-6843-8140-1EB8444B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788035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To simplify it, you are “creating” a container to store something</a:t>
            </a:r>
          </a:p>
          <a:p>
            <a:r>
              <a:rPr lang="en-US" dirty="0"/>
              <a:t>That something is a memory address in that container. You have clear intentions to put a hexadecimal memory address in your newly created pointer.</a:t>
            </a:r>
          </a:p>
          <a:p>
            <a:r>
              <a:rPr lang="en-US" dirty="0"/>
              <a:t>There is an actionable event (dereferencing)  that’ll allow you to go to that memory address being stored and retrieve 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3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C7A-F6FC-F546-9049-4F2E3F6D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Initializing/Assigning Addresses to Pointers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9687D1-71D1-4F4A-A798-F8B9CBEDE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5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FC3D-20EE-A84F-A553-9C965EAC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788035"/>
            <a:ext cx="3706762" cy="39722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Now we get to combine pointers (*) and memory addresses (&amp;)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We declare an int variable called number</a:t>
            </a:r>
          </a:p>
          <a:p>
            <a:r>
              <a:rPr lang="en-US" dirty="0">
                <a:solidFill>
                  <a:srgbClr val="92D050"/>
                </a:solidFill>
              </a:rPr>
              <a:t>We declare an int pointer called </a:t>
            </a:r>
            <a:r>
              <a:rPr lang="en-US" dirty="0" err="1">
                <a:solidFill>
                  <a:srgbClr val="92D050"/>
                </a:solidFill>
              </a:rPr>
              <a:t>ptrNumber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assign 5 to the variable number</a:t>
            </a:r>
          </a:p>
          <a:p>
            <a:endParaRPr lang="en-US" dirty="0"/>
          </a:p>
          <a:p>
            <a:r>
              <a:rPr lang="en-US" dirty="0"/>
              <a:t>We assign (we could have initialized) the memory address of number to </a:t>
            </a:r>
            <a:r>
              <a:rPr lang="en-US" dirty="0" err="1"/>
              <a:t>ptrNumber</a:t>
            </a:r>
            <a:endParaRPr lang="en-US" dirty="0"/>
          </a:p>
          <a:p>
            <a:pPr lvl="1"/>
            <a:r>
              <a:rPr lang="en-US" dirty="0"/>
              <a:t>Now </a:t>
            </a:r>
            <a:r>
              <a:rPr lang="en-US" dirty="0" err="1"/>
              <a:t>ptrNumber</a:t>
            </a:r>
            <a:r>
              <a:rPr lang="en-US" dirty="0"/>
              <a:t>, which is a pointer, stores the memory address of the variable number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F1B89D3-0A24-E24D-BB76-E2862276FFE0}"/>
              </a:ext>
            </a:extLst>
          </p:cNvPr>
          <p:cNvSpPr/>
          <p:nvPr/>
        </p:nvSpPr>
        <p:spPr>
          <a:xfrm>
            <a:off x="1572768" y="2548128"/>
            <a:ext cx="2487168" cy="4876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A261A31-4D8E-BE41-9F13-8F28E34A6FDE}"/>
              </a:ext>
            </a:extLst>
          </p:cNvPr>
          <p:cNvSpPr/>
          <p:nvPr/>
        </p:nvSpPr>
        <p:spPr>
          <a:xfrm>
            <a:off x="1572768" y="3035808"/>
            <a:ext cx="3304032" cy="499872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15060B1-A044-A843-971D-C6D29423804B}"/>
              </a:ext>
            </a:extLst>
          </p:cNvPr>
          <p:cNvSpPr/>
          <p:nvPr/>
        </p:nvSpPr>
        <p:spPr>
          <a:xfrm>
            <a:off x="1572768" y="3523488"/>
            <a:ext cx="2487168" cy="5608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77CB7E9-3EB0-8442-B87E-F439F906FAF4}"/>
              </a:ext>
            </a:extLst>
          </p:cNvPr>
          <p:cNvSpPr/>
          <p:nvPr/>
        </p:nvSpPr>
        <p:spPr>
          <a:xfrm>
            <a:off x="1572768" y="4498848"/>
            <a:ext cx="4389120" cy="560832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863</Words>
  <Application>Microsoft Macintosh PowerPoint</Application>
  <PresentationFormat>Widescreen</PresentationFormat>
  <Paragraphs>108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 Pointers</vt:lpstr>
      <vt:lpstr>Overview</vt:lpstr>
      <vt:lpstr>Memory and memory Addresses</vt:lpstr>
      <vt:lpstr>Address Of operator</vt:lpstr>
      <vt:lpstr>Further use of Address Of operator</vt:lpstr>
      <vt:lpstr>Pointers Overview</vt:lpstr>
      <vt:lpstr>What’s the difference?</vt:lpstr>
      <vt:lpstr>What does it mean when you declare a pointer?</vt:lpstr>
      <vt:lpstr>Initializing/Assigning Addresses to Pointers</vt:lpstr>
      <vt:lpstr>Accessing Pointer Values (dereferencing?)</vt:lpstr>
      <vt:lpstr>Modifying values pointed by pointers</vt:lpstr>
      <vt:lpstr>Using (basic) pointer??</vt:lpstr>
      <vt:lpstr>Exercise?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Pineda, Felipe Osiel</dc:creator>
  <cp:lastModifiedBy>Pineda, Felipe Osiel</cp:lastModifiedBy>
  <cp:revision>409</cp:revision>
  <cp:lastPrinted>2021-04-20T23:21:08Z</cp:lastPrinted>
  <dcterms:created xsi:type="dcterms:W3CDTF">2021-03-20T16:32:55Z</dcterms:created>
  <dcterms:modified xsi:type="dcterms:W3CDTF">2021-04-25T19:33:56Z</dcterms:modified>
</cp:coreProperties>
</file>