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7" r:id="rId2"/>
    <p:sldId id="264" r:id="rId3"/>
    <p:sldId id="259" r:id="rId4"/>
    <p:sldId id="267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total!$B$1</c:f>
              <c:strCache>
                <c:ptCount val="1"/>
                <c:pt idx="0">
                  <c:v>完成订单量</c:v>
                </c:pt>
              </c:strCache>
            </c:strRef>
          </c:tx>
          <c:marker>
            <c:symbol val="none"/>
          </c:marker>
          <c:cat>
            <c:numRef>
              <c:f>total!$A$2:$A$432</c:f>
              <c:numCache>
                <c:formatCode>m/d/yyyy</c:formatCode>
                <c:ptCount val="431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42408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  <c:pt idx="116">
                  <c:v>42486</c:v>
                </c:pt>
                <c:pt idx="117">
                  <c:v>42487</c:v>
                </c:pt>
                <c:pt idx="118">
                  <c:v>42488</c:v>
                </c:pt>
                <c:pt idx="119">
                  <c:v>42489</c:v>
                </c:pt>
                <c:pt idx="120">
                  <c:v>42490</c:v>
                </c:pt>
                <c:pt idx="121">
                  <c:v>42491</c:v>
                </c:pt>
                <c:pt idx="122">
                  <c:v>42492</c:v>
                </c:pt>
                <c:pt idx="123">
                  <c:v>42493</c:v>
                </c:pt>
                <c:pt idx="124">
                  <c:v>42494</c:v>
                </c:pt>
                <c:pt idx="125">
                  <c:v>42495</c:v>
                </c:pt>
                <c:pt idx="126">
                  <c:v>42496</c:v>
                </c:pt>
                <c:pt idx="127">
                  <c:v>42497</c:v>
                </c:pt>
                <c:pt idx="128">
                  <c:v>42498</c:v>
                </c:pt>
                <c:pt idx="129">
                  <c:v>42499</c:v>
                </c:pt>
                <c:pt idx="130">
                  <c:v>42500</c:v>
                </c:pt>
                <c:pt idx="131">
                  <c:v>42501</c:v>
                </c:pt>
                <c:pt idx="132">
                  <c:v>42502</c:v>
                </c:pt>
                <c:pt idx="133">
                  <c:v>42503</c:v>
                </c:pt>
                <c:pt idx="134">
                  <c:v>42504</c:v>
                </c:pt>
                <c:pt idx="135">
                  <c:v>42505</c:v>
                </c:pt>
                <c:pt idx="136">
                  <c:v>42506</c:v>
                </c:pt>
                <c:pt idx="137">
                  <c:v>42507</c:v>
                </c:pt>
                <c:pt idx="138">
                  <c:v>42508</c:v>
                </c:pt>
                <c:pt idx="139">
                  <c:v>42509</c:v>
                </c:pt>
                <c:pt idx="140">
                  <c:v>42510</c:v>
                </c:pt>
                <c:pt idx="141">
                  <c:v>42511</c:v>
                </c:pt>
                <c:pt idx="142">
                  <c:v>42512</c:v>
                </c:pt>
                <c:pt idx="143">
                  <c:v>42513</c:v>
                </c:pt>
                <c:pt idx="144">
                  <c:v>42514</c:v>
                </c:pt>
                <c:pt idx="145">
                  <c:v>42515</c:v>
                </c:pt>
                <c:pt idx="146">
                  <c:v>42516</c:v>
                </c:pt>
                <c:pt idx="147">
                  <c:v>42517</c:v>
                </c:pt>
                <c:pt idx="148">
                  <c:v>42518</c:v>
                </c:pt>
                <c:pt idx="149">
                  <c:v>42519</c:v>
                </c:pt>
                <c:pt idx="150">
                  <c:v>42520</c:v>
                </c:pt>
                <c:pt idx="151">
                  <c:v>42521</c:v>
                </c:pt>
                <c:pt idx="152">
                  <c:v>42522</c:v>
                </c:pt>
                <c:pt idx="153">
                  <c:v>42523</c:v>
                </c:pt>
                <c:pt idx="154">
                  <c:v>42524</c:v>
                </c:pt>
                <c:pt idx="155">
                  <c:v>42525</c:v>
                </c:pt>
                <c:pt idx="156">
                  <c:v>42526</c:v>
                </c:pt>
                <c:pt idx="157">
                  <c:v>42527</c:v>
                </c:pt>
                <c:pt idx="158">
                  <c:v>42528</c:v>
                </c:pt>
                <c:pt idx="159">
                  <c:v>42529</c:v>
                </c:pt>
                <c:pt idx="160">
                  <c:v>42530</c:v>
                </c:pt>
                <c:pt idx="161">
                  <c:v>42531</c:v>
                </c:pt>
                <c:pt idx="162">
                  <c:v>42532</c:v>
                </c:pt>
                <c:pt idx="163">
                  <c:v>42533</c:v>
                </c:pt>
                <c:pt idx="164">
                  <c:v>42534</c:v>
                </c:pt>
                <c:pt idx="165">
                  <c:v>42535</c:v>
                </c:pt>
                <c:pt idx="166">
                  <c:v>42536</c:v>
                </c:pt>
                <c:pt idx="167">
                  <c:v>42537</c:v>
                </c:pt>
                <c:pt idx="168">
                  <c:v>42538</c:v>
                </c:pt>
                <c:pt idx="169">
                  <c:v>42539</c:v>
                </c:pt>
                <c:pt idx="170">
                  <c:v>42540</c:v>
                </c:pt>
                <c:pt idx="171">
                  <c:v>42541</c:v>
                </c:pt>
                <c:pt idx="172">
                  <c:v>42542</c:v>
                </c:pt>
                <c:pt idx="173">
                  <c:v>42543</c:v>
                </c:pt>
                <c:pt idx="174">
                  <c:v>42544</c:v>
                </c:pt>
                <c:pt idx="175">
                  <c:v>42545</c:v>
                </c:pt>
                <c:pt idx="176">
                  <c:v>42546</c:v>
                </c:pt>
                <c:pt idx="177">
                  <c:v>42547</c:v>
                </c:pt>
                <c:pt idx="178">
                  <c:v>42548</c:v>
                </c:pt>
                <c:pt idx="179">
                  <c:v>42549</c:v>
                </c:pt>
                <c:pt idx="180">
                  <c:v>42550</c:v>
                </c:pt>
                <c:pt idx="181">
                  <c:v>42551</c:v>
                </c:pt>
                <c:pt idx="182">
                  <c:v>42552</c:v>
                </c:pt>
                <c:pt idx="183">
                  <c:v>42553</c:v>
                </c:pt>
                <c:pt idx="184">
                  <c:v>42554</c:v>
                </c:pt>
                <c:pt idx="185">
                  <c:v>42555</c:v>
                </c:pt>
                <c:pt idx="186">
                  <c:v>42556</c:v>
                </c:pt>
                <c:pt idx="187">
                  <c:v>42557</c:v>
                </c:pt>
                <c:pt idx="188">
                  <c:v>42558</c:v>
                </c:pt>
                <c:pt idx="189">
                  <c:v>42559</c:v>
                </c:pt>
                <c:pt idx="190">
                  <c:v>42560</c:v>
                </c:pt>
                <c:pt idx="191">
                  <c:v>42561</c:v>
                </c:pt>
                <c:pt idx="192">
                  <c:v>42562</c:v>
                </c:pt>
                <c:pt idx="193">
                  <c:v>42563</c:v>
                </c:pt>
                <c:pt idx="194">
                  <c:v>42564</c:v>
                </c:pt>
                <c:pt idx="195">
                  <c:v>42565</c:v>
                </c:pt>
                <c:pt idx="196">
                  <c:v>42566</c:v>
                </c:pt>
                <c:pt idx="197">
                  <c:v>42567</c:v>
                </c:pt>
                <c:pt idx="198">
                  <c:v>42568</c:v>
                </c:pt>
                <c:pt idx="199">
                  <c:v>42569</c:v>
                </c:pt>
                <c:pt idx="200">
                  <c:v>42570</c:v>
                </c:pt>
                <c:pt idx="201">
                  <c:v>42571</c:v>
                </c:pt>
                <c:pt idx="202">
                  <c:v>42572</c:v>
                </c:pt>
                <c:pt idx="203">
                  <c:v>42573</c:v>
                </c:pt>
                <c:pt idx="204">
                  <c:v>42574</c:v>
                </c:pt>
                <c:pt idx="205">
                  <c:v>42575</c:v>
                </c:pt>
                <c:pt idx="206">
                  <c:v>42576</c:v>
                </c:pt>
                <c:pt idx="207">
                  <c:v>42577</c:v>
                </c:pt>
                <c:pt idx="208">
                  <c:v>42578</c:v>
                </c:pt>
                <c:pt idx="209">
                  <c:v>42579</c:v>
                </c:pt>
                <c:pt idx="210">
                  <c:v>42580</c:v>
                </c:pt>
                <c:pt idx="211">
                  <c:v>42581</c:v>
                </c:pt>
                <c:pt idx="212">
                  <c:v>42582</c:v>
                </c:pt>
                <c:pt idx="213">
                  <c:v>42583</c:v>
                </c:pt>
                <c:pt idx="214">
                  <c:v>42584</c:v>
                </c:pt>
                <c:pt idx="215">
                  <c:v>42585</c:v>
                </c:pt>
                <c:pt idx="216">
                  <c:v>42586</c:v>
                </c:pt>
                <c:pt idx="217">
                  <c:v>42587</c:v>
                </c:pt>
                <c:pt idx="218">
                  <c:v>42588</c:v>
                </c:pt>
                <c:pt idx="219">
                  <c:v>42589</c:v>
                </c:pt>
                <c:pt idx="220">
                  <c:v>42590</c:v>
                </c:pt>
                <c:pt idx="221">
                  <c:v>42591</c:v>
                </c:pt>
                <c:pt idx="222">
                  <c:v>42592</c:v>
                </c:pt>
                <c:pt idx="223">
                  <c:v>42593</c:v>
                </c:pt>
                <c:pt idx="224">
                  <c:v>42594</c:v>
                </c:pt>
                <c:pt idx="225">
                  <c:v>42595</c:v>
                </c:pt>
                <c:pt idx="226">
                  <c:v>42596</c:v>
                </c:pt>
                <c:pt idx="227">
                  <c:v>42597</c:v>
                </c:pt>
                <c:pt idx="228">
                  <c:v>42598</c:v>
                </c:pt>
                <c:pt idx="229">
                  <c:v>42599</c:v>
                </c:pt>
                <c:pt idx="230">
                  <c:v>42600</c:v>
                </c:pt>
                <c:pt idx="231">
                  <c:v>42601</c:v>
                </c:pt>
                <c:pt idx="232">
                  <c:v>42602</c:v>
                </c:pt>
                <c:pt idx="233">
                  <c:v>42603</c:v>
                </c:pt>
                <c:pt idx="234">
                  <c:v>42604</c:v>
                </c:pt>
                <c:pt idx="235">
                  <c:v>42605</c:v>
                </c:pt>
                <c:pt idx="236">
                  <c:v>42606</c:v>
                </c:pt>
                <c:pt idx="237">
                  <c:v>42607</c:v>
                </c:pt>
                <c:pt idx="238">
                  <c:v>42608</c:v>
                </c:pt>
                <c:pt idx="239">
                  <c:v>42609</c:v>
                </c:pt>
                <c:pt idx="240">
                  <c:v>42610</c:v>
                </c:pt>
                <c:pt idx="241">
                  <c:v>42611</c:v>
                </c:pt>
                <c:pt idx="242">
                  <c:v>42612</c:v>
                </c:pt>
                <c:pt idx="243">
                  <c:v>42613</c:v>
                </c:pt>
                <c:pt idx="244">
                  <c:v>42614</c:v>
                </c:pt>
                <c:pt idx="245">
                  <c:v>42615</c:v>
                </c:pt>
                <c:pt idx="246">
                  <c:v>42616</c:v>
                </c:pt>
                <c:pt idx="247">
                  <c:v>42617</c:v>
                </c:pt>
                <c:pt idx="248">
                  <c:v>42618</c:v>
                </c:pt>
                <c:pt idx="249">
                  <c:v>42619</c:v>
                </c:pt>
                <c:pt idx="250">
                  <c:v>42620</c:v>
                </c:pt>
                <c:pt idx="251">
                  <c:v>42621</c:v>
                </c:pt>
                <c:pt idx="252">
                  <c:v>42622</c:v>
                </c:pt>
                <c:pt idx="253">
                  <c:v>42623</c:v>
                </c:pt>
                <c:pt idx="254">
                  <c:v>42624</c:v>
                </c:pt>
                <c:pt idx="255">
                  <c:v>42625</c:v>
                </c:pt>
                <c:pt idx="256">
                  <c:v>42626</c:v>
                </c:pt>
                <c:pt idx="257">
                  <c:v>42627</c:v>
                </c:pt>
                <c:pt idx="258">
                  <c:v>42628</c:v>
                </c:pt>
                <c:pt idx="259">
                  <c:v>42629</c:v>
                </c:pt>
                <c:pt idx="260">
                  <c:v>42630</c:v>
                </c:pt>
                <c:pt idx="261">
                  <c:v>42631</c:v>
                </c:pt>
                <c:pt idx="262">
                  <c:v>42632</c:v>
                </c:pt>
                <c:pt idx="263">
                  <c:v>42633</c:v>
                </c:pt>
                <c:pt idx="264">
                  <c:v>42634</c:v>
                </c:pt>
                <c:pt idx="265">
                  <c:v>42635</c:v>
                </c:pt>
                <c:pt idx="266">
                  <c:v>42636</c:v>
                </c:pt>
                <c:pt idx="267">
                  <c:v>42637</c:v>
                </c:pt>
                <c:pt idx="268">
                  <c:v>42638</c:v>
                </c:pt>
                <c:pt idx="269">
                  <c:v>42639</c:v>
                </c:pt>
                <c:pt idx="270">
                  <c:v>42640</c:v>
                </c:pt>
                <c:pt idx="271">
                  <c:v>42641</c:v>
                </c:pt>
                <c:pt idx="272">
                  <c:v>42642</c:v>
                </c:pt>
                <c:pt idx="273">
                  <c:v>42643</c:v>
                </c:pt>
                <c:pt idx="274">
                  <c:v>42644</c:v>
                </c:pt>
                <c:pt idx="275">
                  <c:v>42645</c:v>
                </c:pt>
                <c:pt idx="276">
                  <c:v>42646</c:v>
                </c:pt>
                <c:pt idx="277">
                  <c:v>42647</c:v>
                </c:pt>
                <c:pt idx="278">
                  <c:v>42648</c:v>
                </c:pt>
                <c:pt idx="279">
                  <c:v>42649</c:v>
                </c:pt>
                <c:pt idx="280">
                  <c:v>42650</c:v>
                </c:pt>
                <c:pt idx="281">
                  <c:v>42651</c:v>
                </c:pt>
                <c:pt idx="282">
                  <c:v>42652</c:v>
                </c:pt>
                <c:pt idx="283">
                  <c:v>42653</c:v>
                </c:pt>
                <c:pt idx="284">
                  <c:v>42654</c:v>
                </c:pt>
                <c:pt idx="285">
                  <c:v>42655</c:v>
                </c:pt>
                <c:pt idx="286">
                  <c:v>42656</c:v>
                </c:pt>
                <c:pt idx="287">
                  <c:v>42657</c:v>
                </c:pt>
                <c:pt idx="288">
                  <c:v>42658</c:v>
                </c:pt>
                <c:pt idx="289">
                  <c:v>42659</c:v>
                </c:pt>
                <c:pt idx="290">
                  <c:v>42660</c:v>
                </c:pt>
                <c:pt idx="291">
                  <c:v>42661</c:v>
                </c:pt>
                <c:pt idx="292">
                  <c:v>42662</c:v>
                </c:pt>
                <c:pt idx="293">
                  <c:v>42663</c:v>
                </c:pt>
                <c:pt idx="294">
                  <c:v>42664</c:v>
                </c:pt>
                <c:pt idx="295">
                  <c:v>42665</c:v>
                </c:pt>
                <c:pt idx="296">
                  <c:v>42666</c:v>
                </c:pt>
                <c:pt idx="297">
                  <c:v>42667</c:v>
                </c:pt>
                <c:pt idx="298">
                  <c:v>42668</c:v>
                </c:pt>
                <c:pt idx="299">
                  <c:v>42669</c:v>
                </c:pt>
                <c:pt idx="300">
                  <c:v>42670</c:v>
                </c:pt>
                <c:pt idx="301">
                  <c:v>42671</c:v>
                </c:pt>
                <c:pt idx="302">
                  <c:v>42672</c:v>
                </c:pt>
                <c:pt idx="303">
                  <c:v>42673</c:v>
                </c:pt>
                <c:pt idx="304">
                  <c:v>42674</c:v>
                </c:pt>
                <c:pt idx="305">
                  <c:v>42675</c:v>
                </c:pt>
                <c:pt idx="306">
                  <c:v>42676</c:v>
                </c:pt>
                <c:pt idx="307">
                  <c:v>42677</c:v>
                </c:pt>
                <c:pt idx="308">
                  <c:v>42678</c:v>
                </c:pt>
                <c:pt idx="309">
                  <c:v>42679</c:v>
                </c:pt>
                <c:pt idx="310">
                  <c:v>42680</c:v>
                </c:pt>
                <c:pt idx="311">
                  <c:v>42681</c:v>
                </c:pt>
                <c:pt idx="312">
                  <c:v>42682</c:v>
                </c:pt>
                <c:pt idx="313">
                  <c:v>42683</c:v>
                </c:pt>
                <c:pt idx="314">
                  <c:v>42684</c:v>
                </c:pt>
                <c:pt idx="315">
                  <c:v>42685</c:v>
                </c:pt>
                <c:pt idx="316">
                  <c:v>42686</c:v>
                </c:pt>
                <c:pt idx="317">
                  <c:v>42687</c:v>
                </c:pt>
                <c:pt idx="318">
                  <c:v>42688</c:v>
                </c:pt>
                <c:pt idx="319">
                  <c:v>42689</c:v>
                </c:pt>
                <c:pt idx="320">
                  <c:v>42690</c:v>
                </c:pt>
                <c:pt idx="321">
                  <c:v>42691</c:v>
                </c:pt>
                <c:pt idx="322">
                  <c:v>42692</c:v>
                </c:pt>
                <c:pt idx="323">
                  <c:v>42693</c:v>
                </c:pt>
                <c:pt idx="324">
                  <c:v>42694</c:v>
                </c:pt>
                <c:pt idx="325">
                  <c:v>42695</c:v>
                </c:pt>
                <c:pt idx="326">
                  <c:v>42696</c:v>
                </c:pt>
                <c:pt idx="327">
                  <c:v>42697</c:v>
                </c:pt>
                <c:pt idx="328">
                  <c:v>42698</c:v>
                </c:pt>
                <c:pt idx="329">
                  <c:v>42699</c:v>
                </c:pt>
                <c:pt idx="330">
                  <c:v>42700</c:v>
                </c:pt>
                <c:pt idx="331">
                  <c:v>42701</c:v>
                </c:pt>
                <c:pt idx="332">
                  <c:v>42702</c:v>
                </c:pt>
                <c:pt idx="333">
                  <c:v>42703</c:v>
                </c:pt>
                <c:pt idx="334">
                  <c:v>42704</c:v>
                </c:pt>
                <c:pt idx="335">
                  <c:v>42705</c:v>
                </c:pt>
                <c:pt idx="336">
                  <c:v>42706</c:v>
                </c:pt>
                <c:pt idx="337">
                  <c:v>42707</c:v>
                </c:pt>
                <c:pt idx="338">
                  <c:v>42708</c:v>
                </c:pt>
                <c:pt idx="339">
                  <c:v>42709</c:v>
                </c:pt>
                <c:pt idx="340">
                  <c:v>42710</c:v>
                </c:pt>
                <c:pt idx="341">
                  <c:v>42711</c:v>
                </c:pt>
                <c:pt idx="342">
                  <c:v>42712</c:v>
                </c:pt>
                <c:pt idx="343">
                  <c:v>42713</c:v>
                </c:pt>
                <c:pt idx="344">
                  <c:v>42714</c:v>
                </c:pt>
                <c:pt idx="345">
                  <c:v>42715</c:v>
                </c:pt>
                <c:pt idx="346">
                  <c:v>42716</c:v>
                </c:pt>
                <c:pt idx="347">
                  <c:v>42717</c:v>
                </c:pt>
                <c:pt idx="348">
                  <c:v>42718</c:v>
                </c:pt>
                <c:pt idx="349">
                  <c:v>42719</c:v>
                </c:pt>
                <c:pt idx="350">
                  <c:v>42720</c:v>
                </c:pt>
                <c:pt idx="351">
                  <c:v>42721</c:v>
                </c:pt>
                <c:pt idx="352">
                  <c:v>42722</c:v>
                </c:pt>
                <c:pt idx="353">
                  <c:v>42723</c:v>
                </c:pt>
                <c:pt idx="354">
                  <c:v>42724</c:v>
                </c:pt>
                <c:pt idx="355">
                  <c:v>42725</c:v>
                </c:pt>
                <c:pt idx="356">
                  <c:v>42726</c:v>
                </c:pt>
                <c:pt idx="357">
                  <c:v>42727</c:v>
                </c:pt>
                <c:pt idx="358">
                  <c:v>42728</c:v>
                </c:pt>
                <c:pt idx="359">
                  <c:v>42729</c:v>
                </c:pt>
                <c:pt idx="360">
                  <c:v>42730</c:v>
                </c:pt>
                <c:pt idx="361">
                  <c:v>42731</c:v>
                </c:pt>
                <c:pt idx="362">
                  <c:v>42732</c:v>
                </c:pt>
                <c:pt idx="363">
                  <c:v>42733</c:v>
                </c:pt>
                <c:pt idx="364">
                  <c:v>42734</c:v>
                </c:pt>
                <c:pt idx="365">
                  <c:v>42735</c:v>
                </c:pt>
                <c:pt idx="366">
                  <c:v>42736</c:v>
                </c:pt>
                <c:pt idx="367">
                  <c:v>42737</c:v>
                </c:pt>
                <c:pt idx="368">
                  <c:v>42738</c:v>
                </c:pt>
                <c:pt idx="369">
                  <c:v>42739</c:v>
                </c:pt>
                <c:pt idx="370">
                  <c:v>42740</c:v>
                </c:pt>
                <c:pt idx="371">
                  <c:v>42741</c:v>
                </c:pt>
                <c:pt idx="372">
                  <c:v>42742</c:v>
                </c:pt>
                <c:pt idx="373">
                  <c:v>42743</c:v>
                </c:pt>
                <c:pt idx="374">
                  <c:v>42744</c:v>
                </c:pt>
                <c:pt idx="375">
                  <c:v>42745</c:v>
                </c:pt>
                <c:pt idx="376">
                  <c:v>42746</c:v>
                </c:pt>
                <c:pt idx="377">
                  <c:v>42747</c:v>
                </c:pt>
                <c:pt idx="378">
                  <c:v>42748</c:v>
                </c:pt>
                <c:pt idx="379">
                  <c:v>42749</c:v>
                </c:pt>
                <c:pt idx="380">
                  <c:v>42750</c:v>
                </c:pt>
                <c:pt idx="381">
                  <c:v>42751</c:v>
                </c:pt>
                <c:pt idx="382">
                  <c:v>42752</c:v>
                </c:pt>
                <c:pt idx="383">
                  <c:v>42753</c:v>
                </c:pt>
                <c:pt idx="384">
                  <c:v>42754</c:v>
                </c:pt>
                <c:pt idx="385">
                  <c:v>42755</c:v>
                </c:pt>
                <c:pt idx="386">
                  <c:v>42756</c:v>
                </c:pt>
                <c:pt idx="387">
                  <c:v>42757</c:v>
                </c:pt>
                <c:pt idx="388">
                  <c:v>42758</c:v>
                </c:pt>
                <c:pt idx="389">
                  <c:v>42759</c:v>
                </c:pt>
                <c:pt idx="390">
                  <c:v>42760</c:v>
                </c:pt>
                <c:pt idx="391">
                  <c:v>42761</c:v>
                </c:pt>
                <c:pt idx="392">
                  <c:v>42762</c:v>
                </c:pt>
                <c:pt idx="393">
                  <c:v>42763</c:v>
                </c:pt>
                <c:pt idx="394">
                  <c:v>42764</c:v>
                </c:pt>
                <c:pt idx="395">
                  <c:v>42765</c:v>
                </c:pt>
                <c:pt idx="396">
                  <c:v>42766</c:v>
                </c:pt>
                <c:pt idx="397">
                  <c:v>42767</c:v>
                </c:pt>
                <c:pt idx="398">
                  <c:v>42768</c:v>
                </c:pt>
                <c:pt idx="399">
                  <c:v>42769</c:v>
                </c:pt>
                <c:pt idx="400">
                  <c:v>42770</c:v>
                </c:pt>
                <c:pt idx="401">
                  <c:v>42771</c:v>
                </c:pt>
                <c:pt idx="402">
                  <c:v>42772</c:v>
                </c:pt>
                <c:pt idx="403">
                  <c:v>42773</c:v>
                </c:pt>
                <c:pt idx="404">
                  <c:v>42774</c:v>
                </c:pt>
                <c:pt idx="405">
                  <c:v>42775</c:v>
                </c:pt>
                <c:pt idx="406">
                  <c:v>42776</c:v>
                </c:pt>
                <c:pt idx="407">
                  <c:v>42777</c:v>
                </c:pt>
                <c:pt idx="408">
                  <c:v>42778</c:v>
                </c:pt>
                <c:pt idx="409">
                  <c:v>42779</c:v>
                </c:pt>
                <c:pt idx="410">
                  <c:v>42780</c:v>
                </c:pt>
                <c:pt idx="411">
                  <c:v>42781</c:v>
                </c:pt>
                <c:pt idx="412">
                  <c:v>42782</c:v>
                </c:pt>
                <c:pt idx="413">
                  <c:v>42783</c:v>
                </c:pt>
                <c:pt idx="414">
                  <c:v>42784</c:v>
                </c:pt>
                <c:pt idx="415">
                  <c:v>42785</c:v>
                </c:pt>
                <c:pt idx="416">
                  <c:v>42786</c:v>
                </c:pt>
                <c:pt idx="417">
                  <c:v>42787</c:v>
                </c:pt>
                <c:pt idx="418">
                  <c:v>42788</c:v>
                </c:pt>
                <c:pt idx="419">
                  <c:v>42789</c:v>
                </c:pt>
                <c:pt idx="420">
                  <c:v>42790</c:v>
                </c:pt>
                <c:pt idx="421">
                  <c:v>42791</c:v>
                </c:pt>
                <c:pt idx="422">
                  <c:v>42792</c:v>
                </c:pt>
                <c:pt idx="423">
                  <c:v>42793</c:v>
                </c:pt>
                <c:pt idx="424">
                  <c:v>42794</c:v>
                </c:pt>
                <c:pt idx="425">
                  <c:v>42795</c:v>
                </c:pt>
                <c:pt idx="426">
                  <c:v>42796</c:v>
                </c:pt>
                <c:pt idx="427">
                  <c:v>42797</c:v>
                </c:pt>
                <c:pt idx="428">
                  <c:v>42798</c:v>
                </c:pt>
                <c:pt idx="429">
                  <c:v>42799</c:v>
                </c:pt>
                <c:pt idx="430">
                  <c:v>42800</c:v>
                </c:pt>
              </c:numCache>
            </c:numRef>
          </c:cat>
          <c:val>
            <c:numRef>
              <c:f>total!$B$2:$B$432</c:f>
              <c:numCache>
                <c:formatCode>General</c:formatCode>
                <c:ptCount val="431"/>
                <c:pt idx="0">
                  <c:v>60429</c:v>
                </c:pt>
                <c:pt idx="1">
                  <c:v>55752</c:v>
                </c:pt>
                <c:pt idx="2">
                  <c:v>61922</c:v>
                </c:pt>
                <c:pt idx="3">
                  <c:v>70575</c:v>
                </c:pt>
                <c:pt idx="4">
                  <c:v>74352</c:v>
                </c:pt>
                <c:pt idx="5">
                  <c:v>79085</c:v>
                </c:pt>
                <c:pt idx="6">
                  <c:v>95545</c:v>
                </c:pt>
                <c:pt idx="7">
                  <c:v>100553</c:v>
                </c:pt>
                <c:pt idx="8">
                  <c:v>91844</c:v>
                </c:pt>
                <c:pt idx="9">
                  <c:v>88397</c:v>
                </c:pt>
                <c:pt idx="10">
                  <c:v>99054</c:v>
                </c:pt>
                <c:pt idx="11">
                  <c:v>102192</c:v>
                </c:pt>
                <c:pt idx="12">
                  <c:v>105126</c:v>
                </c:pt>
                <c:pt idx="13">
                  <c:v>110539</c:v>
                </c:pt>
                <c:pt idx="14">
                  <c:v>120971</c:v>
                </c:pt>
                <c:pt idx="15">
                  <c:v>105582</c:v>
                </c:pt>
                <c:pt idx="16">
                  <c:v>102041</c:v>
                </c:pt>
                <c:pt idx="17">
                  <c:v>116715</c:v>
                </c:pt>
                <c:pt idx="18">
                  <c:v>121936</c:v>
                </c:pt>
                <c:pt idx="19">
                  <c:v>130209</c:v>
                </c:pt>
                <c:pt idx="20">
                  <c:v>137704</c:v>
                </c:pt>
                <c:pt idx="21">
                  <c:v>145975</c:v>
                </c:pt>
                <c:pt idx="22">
                  <c:v>127944</c:v>
                </c:pt>
                <c:pt idx="23">
                  <c:v>121019</c:v>
                </c:pt>
                <c:pt idx="24">
                  <c:v>141420</c:v>
                </c:pt>
                <c:pt idx="25">
                  <c:v>144826</c:v>
                </c:pt>
                <c:pt idx="26">
                  <c:v>147614</c:v>
                </c:pt>
                <c:pt idx="27">
                  <c:v>149770</c:v>
                </c:pt>
                <c:pt idx="28">
                  <c:v>159341</c:v>
                </c:pt>
                <c:pt idx="29">
                  <c:v>137865</c:v>
                </c:pt>
                <c:pt idx="30">
                  <c:v>129943</c:v>
                </c:pt>
                <c:pt idx="31">
                  <c:v>139728</c:v>
                </c:pt>
                <c:pt idx="32">
                  <c:v>143204</c:v>
                </c:pt>
                <c:pt idx="33">
                  <c:v>151019</c:v>
                </c:pt>
                <c:pt idx="34">
                  <c:v>140115</c:v>
                </c:pt>
                <c:pt idx="35">
                  <c:v>127740</c:v>
                </c:pt>
                <c:pt idx="36">
                  <c:v>101096</c:v>
                </c:pt>
                <c:pt idx="37">
                  <c:v>60985</c:v>
                </c:pt>
                <c:pt idx="38">
                  <c:v>62557</c:v>
                </c:pt>
                <c:pt idx="39">
                  <c:v>75179</c:v>
                </c:pt>
                <c:pt idx="40">
                  <c:v>81109</c:v>
                </c:pt>
                <c:pt idx="41">
                  <c:v>86103</c:v>
                </c:pt>
                <c:pt idx="42">
                  <c:v>96525</c:v>
                </c:pt>
                <c:pt idx="43">
                  <c:v>106525</c:v>
                </c:pt>
                <c:pt idx="44">
                  <c:v>123419</c:v>
                </c:pt>
                <c:pt idx="45">
                  <c:v>130369</c:v>
                </c:pt>
                <c:pt idx="46">
                  <c:v>137475</c:v>
                </c:pt>
                <c:pt idx="47">
                  <c:v>146217</c:v>
                </c:pt>
                <c:pt idx="48">
                  <c:v>150507</c:v>
                </c:pt>
                <c:pt idx="49">
                  <c:v>166195</c:v>
                </c:pt>
                <c:pt idx="50">
                  <c:v>151553</c:v>
                </c:pt>
                <c:pt idx="51">
                  <c:v>146419</c:v>
                </c:pt>
                <c:pt idx="52">
                  <c:v>167824</c:v>
                </c:pt>
                <c:pt idx="53">
                  <c:v>171858</c:v>
                </c:pt>
                <c:pt idx="54">
                  <c:v>180537</c:v>
                </c:pt>
                <c:pt idx="55">
                  <c:v>188892</c:v>
                </c:pt>
                <c:pt idx="56">
                  <c:v>209534</c:v>
                </c:pt>
                <c:pt idx="57">
                  <c:v>191240</c:v>
                </c:pt>
                <c:pt idx="58">
                  <c:v>182594</c:v>
                </c:pt>
                <c:pt idx="59">
                  <c:v>198251</c:v>
                </c:pt>
                <c:pt idx="60">
                  <c:v>197329</c:v>
                </c:pt>
                <c:pt idx="61">
                  <c:v>214412</c:v>
                </c:pt>
                <c:pt idx="62">
                  <c:v>181236</c:v>
                </c:pt>
                <c:pt idx="63">
                  <c:v>240991</c:v>
                </c:pt>
                <c:pt idx="64">
                  <c:v>223854</c:v>
                </c:pt>
                <c:pt idx="65">
                  <c:v>209056</c:v>
                </c:pt>
                <c:pt idx="66">
                  <c:v>227974</c:v>
                </c:pt>
                <c:pt idx="67">
                  <c:v>248050</c:v>
                </c:pt>
                <c:pt idx="68">
                  <c:v>241904</c:v>
                </c:pt>
                <c:pt idx="69">
                  <c:v>270903</c:v>
                </c:pt>
                <c:pt idx="70">
                  <c:v>296962</c:v>
                </c:pt>
                <c:pt idx="71">
                  <c:v>280682</c:v>
                </c:pt>
                <c:pt idx="72">
                  <c:v>271123</c:v>
                </c:pt>
                <c:pt idx="73">
                  <c:v>288173</c:v>
                </c:pt>
                <c:pt idx="74">
                  <c:v>304224</c:v>
                </c:pt>
                <c:pt idx="75">
                  <c:v>318485</c:v>
                </c:pt>
                <c:pt idx="76">
                  <c:v>334344</c:v>
                </c:pt>
                <c:pt idx="77">
                  <c:v>374311</c:v>
                </c:pt>
                <c:pt idx="78">
                  <c:v>355648</c:v>
                </c:pt>
                <c:pt idx="79">
                  <c:v>346245</c:v>
                </c:pt>
                <c:pt idx="80">
                  <c:v>354095</c:v>
                </c:pt>
                <c:pt idx="81">
                  <c:v>368936</c:v>
                </c:pt>
                <c:pt idx="82">
                  <c:v>386410</c:v>
                </c:pt>
                <c:pt idx="83">
                  <c:v>397383</c:v>
                </c:pt>
                <c:pt idx="84">
                  <c:v>417557</c:v>
                </c:pt>
                <c:pt idx="85">
                  <c:v>383670</c:v>
                </c:pt>
                <c:pt idx="86">
                  <c:v>355485</c:v>
                </c:pt>
                <c:pt idx="87">
                  <c:v>362286</c:v>
                </c:pt>
                <c:pt idx="88">
                  <c:v>374233</c:v>
                </c:pt>
                <c:pt idx="89">
                  <c:v>379985</c:v>
                </c:pt>
                <c:pt idx="90">
                  <c:v>387303</c:v>
                </c:pt>
                <c:pt idx="91">
                  <c:v>419020</c:v>
                </c:pt>
                <c:pt idx="92">
                  <c:v>364710</c:v>
                </c:pt>
                <c:pt idx="93">
                  <c:v>332806</c:v>
                </c:pt>
                <c:pt idx="94">
                  <c:v>334769</c:v>
                </c:pt>
                <c:pt idx="95">
                  <c:v>375534</c:v>
                </c:pt>
                <c:pt idx="96">
                  <c:v>407795</c:v>
                </c:pt>
                <c:pt idx="97">
                  <c:v>412273</c:v>
                </c:pt>
                <c:pt idx="98">
                  <c:v>442670</c:v>
                </c:pt>
                <c:pt idx="99">
                  <c:v>418971</c:v>
                </c:pt>
                <c:pt idx="100">
                  <c:v>392496</c:v>
                </c:pt>
                <c:pt idx="101">
                  <c:v>410359</c:v>
                </c:pt>
                <c:pt idx="102">
                  <c:v>429767</c:v>
                </c:pt>
                <c:pt idx="103">
                  <c:v>442807</c:v>
                </c:pt>
                <c:pt idx="104">
                  <c:v>454721</c:v>
                </c:pt>
                <c:pt idx="105">
                  <c:v>408435</c:v>
                </c:pt>
                <c:pt idx="106">
                  <c:v>479302</c:v>
                </c:pt>
                <c:pt idx="107">
                  <c:v>472277</c:v>
                </c:pt>
                <c:pt idx="108">
                  <c:v>463698</c:v>
                </c:pt>
                <c:pt idx="109">
                  <c:v>464821</c:v>
                </c:pt>
                <c:pt idx="110">
                  <c:v>480239</c:v>
                </c:pt>
                <c:pt idx="111">
                  <c:v>503251</c:v>
                </c:pt>
                <c:pt idx="112">
                  <c:v>546234</c:v>
                </c:pt>
                <c:pt idx="113">
                  <c:v>525780</c:v>
                </c:pt>
                <c:pt idx="114">
                  <c:v>500731</c:v>
                </c:pt>
                <c:pt idx="115">
                  <c:v>514651</c:v>
                </c:pt>
                <c:pt idx="116">
                  <c:v>547115</c:v>
                </c:pt>
                <c:pt idx="117">
                  <c:v>554563</c:v>
                </c:pt>
                <c:pt idx="118">
                  <c:v>561946</c:v>
                </c:pt>
                <c:pt idx="119">
                  <c:v>586671</c:v>
                </c:pt>
                <c:pt idx="120">
                  <c:v>554588</c:v>
                </c:pt>
                <c:pt idx="121">
                  <c:v>509036</c:v>
                </c:pt>
                <c:pt idx="122">
                  <c:v>513555</c:v>
                </c:pt>
                <c:pt idx="123">
                  <c:v>545728</c:v>
                </c:pt>
                <c:pt idx="124">
                  <c:v>575280</c:v>
                </c:pt>
                <c:pt idx="125">
                  <c:v>589179</c:v>
                </c:pt>
                <c:pt idx="126">
                  <c:v>526989</c:v>
                </c:pt>
                <c:pt idx="127">
                  <c:v>622021</c:v>
                </c:pt>
                <c:pt idx="128">
                  <c:v>601822</c:v>
                </c:pt>
                <c:pt idx="129">
                  <c:v>609985</c:v>
                </c:pt>
                <c:pt idx="130">
                  <c:v>627279</c:v>
                </c:pt>
                <c:pt idx="131">
                  <c:v>654584</c:v>
                </c:pt>
                <c:pt idx="132">
                  <c:v>640817</c:v>
                </c:pt>
                <c:pt idx="133">
                  <c:v>701260</c:v>
                </c:pt>
                <c:pt idx="134">
                  <c:v>697101</c:v>
                </c:pt>
                <c:pt idx="135">
                  <c:v>676884</c:v>
                </c:pt>
                <c:pt idx="136">
                  <c:v>675795</c:v>
                </c:pt>
                <c:pt idx="137">
                  <c:v>694789</c:v>
                </c:pt>
                <c:pt idx="138">
                  <c:v>710858</c:v>
                </c:pt>
                <c:pt idx="139">
                  <c:v>700884</c:v>
                </c:pt>
                <c:pt idx="140">
                  <c:v>682075</c:v>
                </c:pt>
                <c:pt idx="141">
                  <c:v>783147</c:v>
                </c:pt>
                <c:pt idx="142">
                  <c:v>707459</c:v>
                </c:pt>
                <c:pt idx="143">
                  <c:v>721351</c:v>
                </c:pt>
                <c:pt idx="144">
                  <c:v>734527</c:v>
                </c:pt>
                <c:pt idx="145">
                  <c:v>748629</c:v>
                </c:pt>
                <c:pt idx="146">
                  <c:v>761270</c:v>
                </c:pt>
                <c:pt idx="147">
                  <c:v>787402</c:v>
                </c:pt>
                <c:pt idx="148">
                  <c:v>779991</c:v>
                </c:pt>
                <c:pt idx="149">
                  <c:v>754708</c:v>
                </c:pt>
                <c:pt idx="150">
                  <c:v>753606</c:v>
                </c:pt>
                <c:pt idx="151">
                  <c:v>773247</c:v>
                </c:pt>
                <c:pt idx="152">
                  <c:v>789788</c:v>
                </c:pt>
                <c:pt idx="153">
                  <c:v>780921</c:v>
                </c:pt>
                <c:pt idx="154">
                  <c:v>789699</c:v>
                </c:pt>
                <c:pt idx="155">
                  <c:v>815474</c:v>
                </c:pt>
                <c:pt idx="156">
                  <c:v>788829</c:v>
                </c:pt>
                <c:pt idx="157">
                  <c:v>826434</c:v>
                </c:pt>
                <c:pt idx="158">
                  <c:v>835712</c:v>
                </c:pt>
                <c:pt idx="159">
                  <c:v>875336</c:v>
                </c:pt>
                <c:pt idx="160">
                  <c:v>761032</c:v>
                </c:pt>
                <c:pt idx="161">
                  <c:v>744573</c:v>
                </c:pt>
                <c:pt idx="162">
                  <c:v>764006</c:v>
                </c:pt>
                <c:pt idx="163">
                  <c:v>797912</c:v>
                </c:pt>
                <c:pt idx="164">
                  <c:v>815786</c:v>
                </c:pt>
                <c:pt idx="165">
                  <c:v>802668</c:v>
                </c:pt>
                <c:pt idx="166">
                  <c:v>808107</c:v>
                </c:pt>
                <c:pt idx="167">
                  <c:v>818033</c:v>
                </c:pt>
                <c:pt idx="168">
                  <c:v>824034</c:v>
                </c:pt>
                <c:pt idx="169">
                  <c:v>811790</c:v>
                </c:pt>
                <c:pt idx="170">
                  <c:v>784500</c:v>
                </c:pt>
                <c:pt idx="171">
                  <c:v>781720</c:v>
                </c:pt>
                <c:pt idx="172">
                  <c:v>801674</c:v>
                </c:pt>
                <c:pt idx="173">
                  <c:v>812514</c:v>
                </c:pt>
                <c:pt idx="174">
                  <c:v>802194</c:v>
                </c:pt>
                <c:pt idx="175">
                  <c:v>823904</c:v>
                </c:pt>
                <c:pt idx="176">
                  <c:v>830254</c:v>
                </c:pt>
                <c:pt idx="177">
                  <c:v>797816</c:v>
                </c:pt>
                <c:pt idx="178">
                  <c:v>784613</c:v>
                </c:pt>
                <c:pt idx="179">
                  <c:v>791187</c:v>
                </c:pt>
                <c:pt idx="180">
                  <c:v>740895</c:v>
                </c:pt>
                <c:pt idx="181">
                  <c:v>775943</c:v>
                </c:pt>
                <c:pt idx="182">
                  <c:v>794895</c:v>
                </c:pt>
                <c:pt idx="183">
                  <c:v>779541</c:v>
                </c:pt>
                <c:pt idx="184">
                  <c:v>723093</c:v>
                </c:pt>
                <c:pt idx="185">
                  <c:v>704088</c:v>
                </c:pt>
                <c:pt idx="186">
                  <c:v>698654</c:v>
                </c:pt>
                <c:pt idx="187">
                  <c:v>701717</c:v>
                </c:pt>
                <c:pt idx="188">
                  <c:v>704706</c:v>
                </c:pt>
                <c:pt idx="189">
                  <c:v>730194</c:v>
                </c:pt>
                <c:pt idx="190">
                  <c:v>692576</c:v>
                </c:pt>
                <c:pt idx="191">
                  <c:v>653791</c:v>
                </c:pt>
                <c:pt idx="192">
                  <c:v>656772</c:v>
                </c:pt>
                <c:pt idx="193">
                  <c:v>649215</c:v>
                </c:pt>
                <c:pt idx="194">
                  <c:v>658296</c:v>
                </c:pt>
                <c:pt idx="195">
                  <c:v>655367</c:v>
                </c:pt>
                <c:pt idx="196">
                  <c:v>672303</c:v>
                </c:pt>
                <c:pt idx="197">
                  <c:v>651008</c:v>
                </c:pt>
                <c:pt idx="198">
                  <c:v>603381</c:v>
                </c:pt>
                <c:pt idx="199">
                  <c:v>595991</c:v>
                </c:pt>
                <c:pt idx="200">
                  <c:v>613432</c:v>
                </c:pt>
                <c:pt idx="201">
                  <c:v>574578</c:v>
                </c:pt>
                <c:pt idx="202">
                  <c:v>594430</c:v>
                </c:pt>
                <c:pt idx="203">
                  <c:v>606695</c:v>
                </c:pt>
                <c:pt idx="204">
                  <c:v>566744</c:v>
                </c:pt>
                <c:pt idx="205">
                  <c:v>526062</c:v>
                </c:pt>
                <c:pt idx="206">
                  <c:v>544457</c:v>
                </c:pt>
                <c:pt idx="207">
                  <c:v>567021</c:v>
                </c:pt>
                <c:pt idx="208">
                  <c:v>563303</c:v>
                </c:pt>
                <c:pt idx="209">
                  <c:v>560608</c:v>
                </c:pt>
                <c:pt idx="210">
                  <c:v>530265</c:v>
                </c:pt>
                <c:pt idx="211">
                  <c:v>498019</c:v>
                </c:pt>
                <c:pt idx="212">
                  <c:v>486110</c:v>
                </c:pt>
                <c:pt idx="213">
                  <c:v>478346</c:v>
                </c:pt>
                <c:pt idx="214">
                  <c:v>467333</c:v>
                </c:pt>
                <c:pt idx="215">
                  <c:v>504924</c:v>
                </c:pt>
                <c:pt idx="216">
                  <c:v>520754</c:v>
                </c:pt>
                <c:pt idx="217">
                  <c:v>538268</c:v>
                </c:pt>
                <c:pt idx="218">
                  <c:v>509220</c:v>
                </c:pt>
                <c:pt idx="219">
                  <c:v>477318</c:v>
                </c:pt>
                <c:pt idx="220">
                  <c:v>499146</c:v>
                </c:pt>
                <c:pt idx="221">
                  <c:v>516476</c:v>
                </c:pt>
                <c:pt idx="222">
                  <c:v>502718</c:v>
                </c:pt>
                <c:pt idx="223">
                  <c:v>498286</c:v>
                </c:pt>
                <c:pt idx="224">
                  <c:v>511884</c:v>
                </c:pt>
                <c:pt idx="225">
                  <c:v>484849</c:v>
                </c:pt>
                <c:pt idx="226">
                  <c:v>450036</c:v>
                </c:pt>
                <c:pt idx="227">
                  <c:v>486219</c:v>
                </c:pt>
                <c:pt idx="228">
                  <c:v>495986</c:v>
                </c:pt>
                <c:pt idx="229">
                  <c:v>495179</c:v>
                </c:pt>
                <c:pt idx="230">
                  <c:v>495514</c:v>
                </c:pt>
                <c:pt idx="231">
                  <c:v>502992</c:v>
                </c:pt>
                <c:pt idx="232">
                  <c:v>468873</c:v>
                </c:pt>
                <c:pt idx="233">
                  <c:v>434985</c:v>
                </c:pt>
                <c:pt idx="234">
                  <c:v>466688</c:v>
                </c:pt>
                <c:pt idx="235">
                  <c:v>472974</c:v>
                </c:pt>
                <c:pt idx="236">
                  <c:v>484792</c:v>
                </c:pt>
                <c:pt idx="237">
                  <c:v>493580</c:v>
                </c:pt>
                <c:pt idx="238">
                  <c:v>518668</c:v>
                </c:pt>
                <c:pt idx="239">
                  <c:v>469766</c:v>
                </c:pt>
                <c:pt idx="240">
                  <c:v>439238</c:v>
                </c:pt>
                <c:pt idx="241">
                  <c:v>460756</c:v>
                </c:pt>
                <c:pt idx="242">
                  <c:v>472831</c:v>
                </c:pt>
                <c:pt idx="243">
                  <c:v>479098</c:v>
                </c:pt>
                <c:pt idx="244">
                  <c:v>467710</c:v>
                </c:pt>
                <c:pt idx="245">
                  <c:v>499452</c:v>
                </c:pt>
                <c:pt idx="246">
                  <c:v>464820</c:v>
                </c:pt>
                <c:pt idx="247">
                  <c:v>422338</c:v>
                </c:pt>
                <c:pt idx="248">
                  <c:v>445873</c:v>
                </c:pt>
                <c:pt idx="249">
                  <c:v>453186</c:v>
                </c:pt>
                <c:pt idx="250">
                  <c:v>444333</c:v>
                </c:pt>
                <c:pt idx="251">
                  <c:v>476150</c:v>
                </c:pt>
                <c:pt idx="252">
                  <c:v>521567</c:v>
                </c:pt>
                <c:pt idx="253">
                  <c:v>479891</c:v>
                </c:pt>
                <c:pt idx="254">
                  <c:v>437797</c:v>
                </c:pt>
                <c:pt idx="255">
                  <c:v>451162</c:v>
                </c:pt>
                <c:pt idx="256">
                  <c:v>466029</c:v>
                </c:pt>
                <c:pt idx="257">
                  <c:v>508818</c:v>
                </c:pt>
                <c:pt idx="258">
                  <c:v>412385</c:v>
                </c:pt>
                <c:pt idx="259">
                  <c:v>383012</c:v>
                </c:pt>
                <c:pt idx="260">
                  <c:v>398029</c:v>
                </c:pt>
                <c:pt idx="261">
                  <c:v>419287</c:v>
                </c:pt>
                <c:pt idx="262">
                  <c:v>429159</c:v>
                </c:pt>
                <c:pt idx="263">
                  <c:v>439389</c:v>
                </c:pt>
                <c:pt idx="264">
                  <c:v>438417</c:v>
                </c:pt>
                <c:pt idx="265">
                  <c:v>445697</c:v>
                </c:pt>
                <c:pt idx="266">
                  <c:v>484366</c:v>
                </c:pt>
                <c:pt idx="267">
                  <c:v>454360</c:v>
                </c:pt>
                <c:pt idx="268">
                  <c:v>423889</c:v>
                </c:pt>
                <c:pt idx="269">
                  <c:v>435090</c:v>
                </c:pt>
                <c:pt idx="270">
                  <c:v>445932</c:v>
                </c:pt>
                <c:pt idx="271">
                  <c:v>452000</c:v>
                </c:pt>
                <c:pt idx="272">
                  <c:v>464764</c:v>
                </c:pt>
                <c:pt idx="273">
                  <c:v>488827</c:v>
                </c:pt>
                <c:pt idx="274">
                  <c:v>384328</c:v>
                </c:pt>
                <c:pt idx="275">
                  <c:v>363010</c:v>
                </c:pt>
                <c:pt idx="276">
                  <c:v>344357</c:v>
                </c:pt>
                <c:pt idx="277">
                  <c:v>344161</c:v>
                </c:pt>
                <c:pt idx="278">
                  <c:v>353587</c:v>
                </c:pt>
                <c:pt idx="279">
                  <c:v>377240</c:v>
                </c:pt>
                <c:pt idx="280">
                  <c:v>383705</c:v>
                </c:pt>
                <c:pt idx="281">
                  <c:v>405454</c:v>
                </c:pt>
                <c:pt idx="282">
                  <c:v>412811</c:v>
                </c:pt>
                <c:pt idx="283">
                  <c:v>426934</c:v>
                </c:pt>
                <c:pt idx="284">
                  <c:v>429124</c:v>
                </c:pt>
                <c:pt idx="285">
                  <c:v>440083</c:v>
                </c:pt>
                <c:pt idx="286">
                  <c:v>439165</c:v>
                </c:pt>
                <c:pt idx="287">
                  <c:v>474567</c:v>
                </c:pt>
                <c:pt idx="288">
                  <c:v>454548</c:v>
                </c:pt>
                <c:pt idx="289">
                  <c:v>407509</c:v>
                </c:pt>
                <c:pt idx="290">
                  <c:v>419827</c:v>
                </c:pt>
                <c:pt idx="291">
                  <c:v>425602</c:v>
                </c:pt>
                <c:pt idx="292">
                  <c:v>436496</c:v>
                </c:pt>
                <c:pt idx="293">
                  <c:v>441829</c:v>
                </c:pt>
                <c:pt idx="294">
                  <c:v>441401</c:v>
                </c:pt>
                <c:pt idx="295">
                  <c:v>426403</c:v>
                </c:pt>
                <c:pt idx="296">
                  <c:v>386628</c:v>
                </c:pt>
                <c:pt idx="297">
                  <c:v>394437</c:v>
                </c:pt>
                <c:pt idx="298">
                  <c:v>404103</c:v>
                </c:pt>
                <c:pt idx="299">
                  <c:v>414197</c:v>
                </c:pt>
                <c:pt idx="300">
                  <c:v>421550</c:v>
                </c:pt>
                <c:pt idx="301">
                  <c:v>442519</c:v>
                </c:pt>
                <c:pt idx="302">
                  <c:v>414358</c:v>
                </c:pt>
                <c:pt idx="303">
                  <c:v>376778</c:v>
                </c:pt>
                <c:pt idx="304">
                  <c:v>396122</c:v>
                </c:pt>
                <c:pt idx="305">
                  <c:v>406036</c:v>
                </c:pt>
                <c:pt idx="306">
                  <c:v>414127</c:v>
                </c:pt>
                <c:pt idx="307">
                  <c:v>425876</c:v>
                </c:pt>
                <c:pt idx="308">
                  <c:v>460220</c:v>
                </c:pt>
                <c:pt idx="309">
                  <c:v>444581</c:v>
                </c:pt>
                <c:pt idx="310">
                  <c:v>413257</c:v>
                </c:pt>
                <c:pt idx="311">
                  <c:v>429004</c:v>
                </c:pt>
                <c:pt idx="312">
                  <c:v>372822</c:v>
                </c:pt>
                <c:pt idx="313">
                  <c:v>448935</c:v>
                </c:pt>
                <c:pt idx="314">
                  <c:v>471402</c:v>
                </c:pt>
                <c:pt idx="315">
                  <c:v>503585</c:v>
                </c:pt>
                <c:pt idx="316">
                  <c:v>487020</c:v>
                </c:pt>
                <c:pt idx="317">
                  <c:v>448628</c:v>
                </c:pt>
                <c:pt idx="318">
                  <c:v>462797</c:v>
                </c:pt>
                <c:pt idx="319">
                  <c:v>481564</c:v>
                </c:pt>
                <c:pt idx="320">
                  <c:v>481601</c:v>
                </c:pt>
                <c:pt idx="321">
                  <c:v>487056</c:v>
                </c:pt>
                <c:pt idx="322">
                  <c:v>535305</c:v>
                </c:pt>
                <c:pt idx="323">
                  <c:v>509381</c:v>
                </c:pt>
                <c:pt idx="324">
                  <c:v>472117</c:v>
                </c:pt>
                <c:pt idx="325">
                  <c:v>477570</c:v>
                </c:pt>
                <c:pt idx="326">
                  <c:v>482078</c:v>
                </c:pt>
                <c:pt idx="327">
                  <c:v>489602</c:v>
                </c:pt>
                <c:pt idx="328">
                  <c:v>492685</c:v>
                </c:pt>
                <c:pt idx="329">
                  <c:v>528338</c:v>
                </c:pt>
                <c:pt idx="330">
                  <c:v>497926</c:v>
                </c:pt>
                <c:pt idx="331">
                  <c:v>457170</c:v>
                </c:pt>
                <c:pt idx="332">
                  <c:v>463773</c:v>
                </c:pt>
                <c:pt idx="333">
                  <c:v>477862</c:v>
                </c:pt>
                <c:pt idx="334">
                  <c:v>436295</c:v>
                </c:pt>
                <c:pt idx="335">
                  <c:v>489541</c:v>
                </c:pt>
                <c:pt idx="336">
                  <c:v>522416</c:v>
                </c:pt>
                <c:pt idx="337">
                  <c:v>484189</c:v>
                </c:pt>
                <c:pt idx="338">
                  <c:v>436999</c:v>
                </c:pt>
                <c:pt idx="339">
                  <c:v>453220</c:v>
                </c:pt>
                <c:pt idx="340">
                  <c:v>464878</c:v>
                </c:pt>
                <c:pt idx="341">
                  <c:v>471025</c:v>
                </c:pt>
                <c:pt idx="342">
                  <c:v>477340</c:v>
                </c:pt>
                <c:pt idx="343">
                  <c:v>506801</c:v>
                </c:pt>
                <c:pt idx="344">
                  <c:v>476729</c:v>
                </c:pt>
                <c:pt idx="345">
                  <c:v>433306</c:v>
                </c:pt>
                <c:pt idx="346">
                  <c:v>450059</c:v>
                </c:pt>
                <c:pt idx="347">
                  <c:v>460704</c:v>
                </c:pt>
                <c:pt idx="348">
                  <c:v>457390</c:v>
                </c:pt>
                <c:pt idx="349">
                  <c:v>460204</c:v>
                </c:pt>
                <c:pt idx="350">
                  <c:v>482603</c:v>
                </c:pt>
                <c:pt idx="351">
                  <c:v>458573</c:v>
                </c:pt>
                <c:pt idx="352">
                  <c:v>422621</c:v>
                </c:pt>
                <c:pt idx="353">
                  <c:v>421977</c:v>
                </c:pt>
                <c:pt idx="354">
                  <c:v>431437</c:v>
                </c:pt>
                <c:pt idx="355">
                  <c:v>425549</c:v>
                </c:pt>
                <c:pt idx="356">
                  <c:v>428635</c:v>
                </c:pt>
                <c:pt idx="357">
                  <c:v>455668</c:v>
                </c:pt>
                <c:pt idx="358">
                  <c:v>442165</c:v>
                </c:pt>
                <c:pt idx="359">
                  <c:v>397630</c:v>
                </c:pt>
                <c:pt idx="360">
                  <c:v>397468</c:v>
                </c:pt>
                <c:pt idx="361">
                  <c:v>400984</c:v>
                </c:pt>
                <c:pt idx="362">
                  <c:v>406315</c:v>
                </c:pt>
                <c:pt idx="363">
                  <c:v>418196</c:v>
                </c:pt>
                <c:pt idx="364">
                  <c:v>446044</c:v>
                </c:pt>
                <c:pt idx="365">
                  <c:v>400488</c:v>
                </c:pt>
                <c:pt idx="366">
                  <c:v>342816</c:v>
                </c:pt>
                <c:pt idx="367">
                  <c:v>337658</c:v>
                </c:pt>
                <c:pt idx="368">
                  <c:v>377607</c:v>
                </c:pt>
                <c:pt idx="369">
                  <c:v>395589</c:v>
                </c:pt>
                <c:pt idx="370">
                  <c:v>398542</c:v>
                </c:pt>
                <c:pt idx="371">
                  <c:v>405435</c:v>
                </c:pt>
                <c:pt idx="372">
                  <c:v>365044</c:v>
                </c:pt>
                <c:pt idx="373">
                  <c:v>335841</c:v>
                </c:pt>
                <c:pt idx="374">
                  <c:v>344809</c:v>
                </c:pt>
                <c:pt idx="375">
                  <c:v>350820</c:v>
                </c:pt>
                <c:pt idx="376">
                  <c:v>350130</c:v>
                </c:pt>
                <c:pt idx="377">
                  <c:v>356506</c:v>
                </c:pt>
                <c:pt idx="378">
                  <c:v>357105</c:v>
                </c:pt>
                <c:pt idx="379">
                  <c:v>324932</c:v>
                </c:pt>
                <c:pt idx="380">
                  <c:v>296190</c:v>
                </c:pt>
                <c:pt idx="381">
                  <c:v>308876</c:v>
                </c:pt>
                <c:pt idx="382">
                  <c:v>310429</c:v>
                </c:pt>
                <c:pt idx="383">
                  <c:v>305683</c:v>
                </c:pt>
                <c:pt idx="384">
                  <c:v>299766</c:v>
                </c:pt>
                <c:pt idx="385">
                  <c:v>279525</c:v>
                </c:pt>
                <c:pt idx="386">
                  <c:v>244216</c:v>
                </c:pt>
                <c:pt idx="387">
                  <c:v>232593</c:v>
                </c:pt>
                <c:pt idx="388">
                  <c:v>224816</c:v>
                </c:pt>
                <c:pt idx="389">
                  <c:v>209149</c:v>
                </c:pt>
                <c:pt idx="390">
                  <c:v>181815</c:v>
                </c:pt>
                <c:pt idx="391">
                  <c:v>133724</c:v>
                </c:pt>
                <c:pt idx="392">
                  <c:v>68731</c:v>
                </c:pt>
                <c:pt idx="393">
                  <c:v>64919</c:v>
                </c:pt>
                <c:pt idx="394">
                  <c:v>85680</c:v>
                </c:pt>
                <c:pt idx="395">
                  <c:v>95459</c:v>
                </c:pt>
                <c:pt idx="396">
                  <c:v>105267</c:v>
                </c:pt>
                <c:pt idx="397">
                  <c:v>115130</c:v>
                </c:pt>
                <c:pt idx="398">
                  <c:v>130379</c:v>
                </c:pt>
                <c:pt idx="399">
                  <c:v>152669</c:v>
                </c:pt>
                <c:pt idx="400">
                  <c:v>175073</c:v>
                </c:pt>
                <c:pt idx="401">
                  <c:v>176531</c:v>
                </c:pt>
                <c:pt idx="402">
                  <c:v>199156</c:v>
                </c:pt>
                <c:pt idx="403">
                  <c:v>210579</c:v>
                </c:pt>
                <c:pt idx="404">
                  <c:v>221592</c:v>
                </c:pt>
                <c:pt idx="405">
                  <c:v>225233</c:v>
                </c:pt>
                <c:pt idx="406">
                  <c:v>232426</c:v>
                </c:pt>
                <c:pt idx="407">
                  <c:v>192634</c:v>
                </c:pt>
                <c:pt idx="408">
                  <c:v>198800</c:v>
                </c:pt>
                <c:pt idx="409">
                  <c:v>221892</c:v>
                </c:pt>
                <c:pt idx="410">
                  <c:v>227381</c:v>
                </c:pt>
                <c:pt idx="411">
                  <c:v>213154</c:v>
                </c:pt>
                <c:pt idx="412">
                  <c:v>220460</c:v>
                </c:pt>
                <c:pt idx="413">
                  <c:v>234570</c:v>
                </c:pt>
                <c:pt idx="414">
                  <c:v>210366</c:v>
                </c:pt>
                <c:pt idx="415">
                  <c:v>192474</c:v>
                </c:pt>
                <c:pt idx="416">
                  <c:v>214086</c:v>
                </c:pt>
                <c:pt idx="417">
                  <c:v>222858</c:v>
                </c:pt>
                <c:pt idx="418">
                  <c:v>225047</c:v>
                </c:pt>
                <c:pt idx="419">
                  <c:v>228889</c:v>
                </c:pt>
                <c:pt idx="420">
                  <c:v>234028</c:v>
                </c:pt>
                <c:pt idx="421">
                  <c:v>206896</c:v>
                </c:pt>
                <c:pt idx="422">
                  <c:v>190807</c:v>
                </c:pt>
                <c:pt idx="423">
                  <c:v>209174</c:v>
                </c:pt>
                <c:pt idx="424">
                  <c:v>219469</c:v>
                </c:pt>
                <c:pt idx="425">
                  <c:v>223116</c:v>
                </c:pt>
                <c:pt idx="426">
                  <c:v>224187</c:v>
                </c:pt>
                <c:pt idx="427">
                  <c:v>236445</c:v>
                </c:pt>
                <c:pt idx="428">
                  <c:v>213233</c:v>
                </c:pt>
                <c:pt idx="429">
                  <c:v>197001</c:v>
                </c:pt>
                <c:pt idx="430">
                  <c:v>209701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total!$C$1</c:f>
              <c:strCache>
                <c:ptCount val="1"/>
                <c:pt idx="0">
                  <c:v>活跃司机数</c:v>
                </c:pt>
              </c:strCache>
            </c:strRef>
          </c:tx>
          <c:marker>
            <c:symbol val="none"/>
          </c:marker>
          <c:cat>
            <c:numRef>
              <c:f>total!$A$2:$A$432</c:f>
              <c:numCache>
                <c:formatCode>m/d/yyyy</c:formatCode>
                <c:ptCount val="431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42408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  <c:pt idx="116">
                  <c:v>42486</c:v>
                </c:pt>
                <c:pt idx="117">
                  <c:v>42487</c:v>
                </c:pt>
                <c:pt idx="118">
                  <c:v>42488</c:v>
                </c:pt>
                <c:pt idx="119">
                  <c:v>42489</c:v>
                </c:pt>
                <c:pt idx="120">
                  <c:v>42490</c:v>
                </c:pt>
                <c:pt idx="121">
                  <c:v>42491</c:v>
                </c:pt>
                <c:pt idx="122">
                  <c:v>42492</c:v>
                </c:pt>
                <c:pt idx="123">
                  <c:v>42493</c:v>
                </c:pt>
                <c:pt idx="124">
                  <c:v>42494</c:v>
                </c:pt>
                <c:pt idx="125">
                  <c:v>42495</c:v>
                </c:pt>
                <c:pt idx="126">
                  <c:v>42496</c:v>
                </c:pt>
                <c:pt idx="127">
                  <c:v>42497</c:v>
                </c:pt>
                <c:pt idx="128">
                  <c:v>42498</c:v>
                </c:pt>
                <c:pt idx="129">
                  <c:v>42499</c:v>
                </c:pt>
                <c:pt idx="130">
                  <c:v>42500</c:v>
                </c:pt>
                <c:pt idx="131">
                  <c:v>42501</c:v>
                </c:pt>
                <c:pt idx="132">
                  <c:v>42502</c:v>
                </c:pt>
                <c:pt idx="133">
                  <c:v>42503</c:v>
                </c:pt>
                <c:pt idx="134">
                  <c:v>42504</c:v>
                </c:pt>
                <c:pt idx="135">
                  <c:v>42505</c:v>
                </c:pt>
                <c:pt idx="136">
                  <c:v>42506</c:v>
                </c:pt>
                <c:pt idx="137">
                  <c:v>42507</c:v>
                </c:pt>
                <c:pt idx="138">
                  <c:v>42508</c:v>
                </c:pt>
                <c:pt idx="139">
                  <c:v>42509</c:v>
                </c:pt>
                <c:pt idx="140">
                  <c:v>42510</c:v>
                </c:pt>
                <c:pt idx="141">
                  <c:v>42511</c:v>
                </c:pt>
                <c:pt idx="142">
                  <c:v>42512</c:v>
                </c:pt>
                <c:pt idx="143">
                  <c:v>42513</c:v>
                </c:pt>
                <c:pt idx="144">
                  <c:v>42514</c:v>
                </c:pt>
                <c:pt idx="145">
                  <c:v>42515</c:v>
                </c:pt>
                <c:pt idx="146">
                  <c:v>42516</c:v>
                </c:pt>
                <c:pt idx="147">
                  <c:v>42517</c:v>
                </c:pt>
                <c:pt idx="148">
                  <c:v>42518</c:v>
                </c:pt>
                <c:pt idx="149">
                  <c:v>42519</c:v>
                </c:pt>
                <c:pt idx="150">
                  <c:v>42520</c:v>
                </c:pt>
                <c:pt idx="151">
                  <c:v>42521</c:v>
                </c:pt>
                <c:pt idx="152">
                  <c:v>42522</c:v>
                </c:pt>
                <c:pt idx="153">
                  <c:v>42523</c:v>
                </c:pt>
                <c:pt idx="154">
                  <c:v>42524</c:v>
                </c:pt>
                <c:pt idx="155">
                  <c:v>42525</c:v>
                </c:pt>
                <c:pt idx="156">
                  <c:v>42526</c:v>
                </c:pt>
                <c:pt idx="157">
                  <c:v>42527</c:v>
                </c:pt>
                <c:pt idx="158">
                  <c:v>42528</c:v>
                </c:pt>
                <c:pt idx="159">
                  <c:v>42529</c:v>
                </c:pt>
                <c:pt idx="160">
                  <c:v>42530</c:v>
                </c:pt>
                <c:pt idx="161">
                  <c:v>42531</c:v>
                </c:pt>
                <c:pt idx="162">
                  <c:v>42532</c:v>
                </c:pt>
                <c:pt idx="163">
                  <c:v>42533</c:v>
                </c:pt>
                <c:pt idx="164">
                  <c:v>42534</c:v>
                </c:pt>
                <c:pt idx="165">
                  <c:v>42535</c:v>
                </c:pt>
                <c:pt idx="166">
                  <c:v>42536</c:v>
                </c:pt>
                <c:pt idx="167">
                  <c:v>42537</c:v>
                </c:pt>
                <c:pt idx="168">
                  <c:v>42538</c:v>
                </c:pt>
                <c:pt idx="169">
                  <c:v>42539</c:v>
                </c:pt>
                <c:pt idx="170">
                  <c:v>42540</c:v>
                </c:pt>
                <c:pt idx="171">
                  <c:v>42541</c:v>
                </c:pt>
                <c:pt idx="172">
                  <c:v>42542</c:v>
                </c:pt>
                <c:pt idx="173">
                  <c:v>42543</c:v>
                </c:pt>
                <c:pt idx="174">
                  <c:v>42544</c:v>
                </c:pt>
                <c:pt idx="175">
                  <c:v>42545</c:v>
                </c:pt>
                <c:pt idx="176">
                  <c:v>42546</c:v>
                </c:pt>
                <c:pt idx="177">
                  <c:v>42547</c:v>
                </c:pt>
                <c:pt idx="178">
                  <c:v>42548</c:v>
                </c:pt>
                <c:pt idx="179">
                  <c:v>42549</c:v>
                </c:pt>
                <c:pt idx="180">
                  <c:v>42550</c:v>
                </c:pt>
                <c:pt idx="181">
                  <c:v>42551</c:v>
                </c:pt>
                <c:pt idx="182">
                  <c:v>42552</c:v>
                </c:pt>
                <c:pt idx="183">
                  <c:v>42553</c:v>
                </c:pt>
                <c:pt idx="184">
                  <c:v>42554</c:v>
                </c:pt>
                <c:pt idx="185">
                  <c:v>42555</c:v>
                </c:pt>
                <c:pt idx="186">
                  <c:v>42556</c:v>
                </c:pt>
                <c:pt idx="187">
                  <c:v>42557</c:v>
                </c:pt>
                <c:pt idx="188">
                  <c:v>42558</c:v>
                </c:pt>
                <c:pt idx="189">
                  <c:v>42559</c:v>
                </c:pt>
                <c:pt idx="190">
                  <c:v>42560</c:v>
                </c:pt>
                <c:pt idx="191">
                  <c:v>42561</c:v>
                </c:pt>
                <c:pt idx="192">
                  <c:v>42562</c:v>
                </c:pt>
                <c:pt idx="193">
                  <c:v>42563</c:v>
                </c:pt>
                <c:pt idx="194">
                  <c:v>42564</c:v>
                </c:pt>
                <c:pt idx="195">
                  <c:v>42565</c:v>
                </c:pt>
                <c:pt idx="196">
                  <c:v>42566</c:v>
                </c:pt>
                <c:pt idx="197">
                  <c:v>42567</c:v>
                </c:pt>
                <c:pt idx="198">
                  <c:v>42568</c:v>
                </c:pt>
                <c:pt idx="199">
                  <c:v>42569</c:v>
                </c:pt>
                <c:pt idx="200">
                  <c:v>42570</c:v>
                </c:pt>
                <c:pt idx="201">
                  <c:v>42571</c:v>
                </c:pt>
                <c:pt idx="202">
                  <c:v>42572</c:v>
                </c:pt>
                <c:pt idx="203">
                  <c:v>42573</c:v>
                </c:pt>
                <c:pt idx="204">
                  <c:v>42574</c:v>
                </c:pt>
                <c:pt idx="205">
                  <c:v>42575</c:v>
                </c:pt>
                <c:pt idx="206">
                  <c:v>42576</c:v>
                </c:pt>
                <c:pt idx="207">
                  <c:v>42577</c:v>
                </c:pt>
                <c:pt idx="208">
                  <c:v>42578</c:v>
                </c:pt>
                <c:pt idx="209">
                  <c:v>42579</c:v>
                </c:pt>
                <c:pt idx="210">
                  <c:v>42580</c:v>
                </c:pt>
                <c:pt idx="211">
                  <c:v>42581</c:v>
                </c:pt>
                <c:pt idx="212">
                  <c:v>42582</c:v>
                </c:pt>
                <c:pt idx="213">
                  <c:v>42583</c:v>
                </c:pt>
                <c:pt idx="214">
                  <c:v>42584</c:v>
                </c:pt>
                <c:pt idx="215">
                  <c:v>42585</c:v>
                </c:pt>
                <c:pt idx="216">
                  <c:v>42586</c:v>
                </c:pt>
                <c:pt idx="217">
                  <c:v>42587</c:v>
                </c:pt>
                <c:pt idx="218">
                  <c:v>42588</c:v>
                </c:pt>
                <c:pt idx="219">
                  <c:v>42589</c:v>
                </c:pt>
                <c:pt idx="220">
                  <c:v>42590</c:v>
                </c:pt>
                <c:pt idx="221">
                  <c:v>42591</c:v>
                </c:pt>
                <c:pt idx="222">
                  <c:v>42592</c:v>
                </c:pt>
                <c:pt idx="223">
                  <c:v>42593</c:v>
                </c:pt>
                <c:pt idx="224">
                  <c:v>42594</c:v>
                </c:pt>
                <c:pt idx="225">
                  <c:v>42595</c:v>
                </c:pt>
                <c:pt idx="226">
                  <c:v>42596</c:v>
                </c:pt>
                <c:pt idx="227">
                  <c:v>42597</c:v>
                </c:pt>
                <c:pt idx="228">
                  <c:v>42598</c:v>
                </c:pt>
                <c:pt idx="229">
                  <c:v>42599</c:v>
                </c:pt>
                <c:pt idx="230">
                  <c:v>42600</c:v>
                </c:pt>
                <c:pt idx="231">
                  <c:v>42601</c:v>
                </c:pt>
                <c:pt idx="232">
                  <c:v>42602</c:v>
                </c:pt>
                <c:pt idx="233">
                  <c:v>42603</c:v>
                </c:pt>
                <c:pt idx="234">
                  <c:v>42604</c:v>
                </c:pt>
                <c:pt idx="235">
                  <c:v>42605</c:v>
                </c:pt>
                <c:pt idx="236">
                  <c:v>42606</c:v>
                </c:pt>
                <c:pt idx="237">
                  <c:v>42607</c:v>
                </c:pt>
                <c:pt idx="238">
                  <c:v>42608</c:v>
                </c:pt>
                <c:pt idx="239">
                  <c:v>42609</c:v>
                </c:pt>
                <c:pt idx="240">
                  <c:v>42610</c:v>
                </c:pt>
                <c:pt idx="241">
                  <c:v>42611</c:v>
                </c:pt>
                <c:pt idx="242">
                  <c:v>42612</c:v>
                </c:pt>
                <c:pt idx="243">
                  <c:v>42613</c:v>
                </c:pt>
                <c:pt idx="244">
                  <c:v>42614</c:v>
                </c:pt>
                <c:pt idx="245">
                  <c:v>42615</c:v>
                </c:pt>
                <c:pt idx="246">
                  <c:v>42616</c:v>
                </c:pt>
                <c:pt idx="247">
                  <c:v>42617</c:v>
                </c:pt>
                <c:pt idx="248">
                  <c:v>42618</c:v>
                </c:pt>
                <c:pt idx="249">
                  <c:v>42619</c:v>
                </c:pt>
                <c:pt idx="250">
                  <c:v>42620</c:v>
                </c:pt>
                <c:pt idx="251">
                  <c:v>42621</c:v>
                </c:pt>
                <c:pt idx="252">
                  <c:v>42622</c:v>
                </c:pt>
                <c:pt idx="253">
                  <c:v>42623</c:v>
                </c:pt>
                <c:pt idx="254">
                  <c:v>42624</c:v>
                </c:pt>
                <c:pt idx="255">
                  <c:v>42625</c:v>
                </c:pt>
                <c:pt idx="256">
                  <c:v>42626</c:v>
                </c:pt>
                <c:pt idx="257">
                  <c:v>42627</c:v>
                </c:pt>
                <c:pt idx="258">
                  <c:v>42628</c:v>
                </c:pt>
                <c:pt idx="259">
                  <c:v>42629</c:v>
                </c:pt>
                <c:pt idx="260">
                  <c:v>42630</c:v>
                </c:pt>
                <c:pt idx="261">
                  <c:v>42631</c:v>
                </c:pt>
                <c:pt idx="262">
                  <c:v>42632</c:v>
                </c:pt>
                <c:pt idx="263">
                  <c:v>42633</c:v>
                </c:pt>
                <c:pt idx="264">
                  <c:v>42634</c:v>
                </c:pt>
                <c:pt idx="265">
                  <c:v>42635</c:v>
                </c:pt>
                <c:pt idx="266">
                  <c:v>42636</c:v>
                </c:pt>
                <c:pt idx="267">
                  <c:v>42637</c:v>
                </c:pt>
                <c:pt idx="268">
                  <c:v>42638</c:v>
                </c:pt>
                <c:pt idx="269">
                  <c:v>42639</c:v>
                </c:pt>
                <c:pt idx="270">
                  <c:v>42640</c:v>
                </c:pt>
                <c:pt idx="271">
                  <c:v>42641</c:v>
                </c:pt>
                <c:pt idx="272">
                  <c:v>42642</c:v>
                </c:pt>
                <c:pt idx="273">
                  <c:v>42643</c:v>
                </c:pt>
                <c:pt idx="274">
                  <c:v>42644</c:v>
                </c:pt>
                <c:pt idx="275">
                  <c:v>42645</c:v>
                </c:pt>
                <c:pt idx="276">
                  <c:v>42646</c:v>
                </c:pt>
                <c:pt idx="277">
                  <c:v>42647</c:v>
                </c:pt>
                <c:pt idx="278">
                  <c:v>42648</c:v>
                </c:pt>
                <c:pt idx="279">
                  <c:v>42649</c:v>
                </c:pt>
                <c:pt idx="280">
                  <c:v>42650</c:v>
                </c:pt>
                <c:pt idx="281">
                  <c:v>42651</c:v>
                </c:pt>
                <c:pt idx="282">
                  <c:v>42652</c:v>
                </c:pt>
                <c:pt idx="283">
                  <c:v>42653</c:v>
                </c:pt>
                <c:pt idx="284">
                  <c:v>42654</c:v>
                </c:pt>
                <c:pt idx="285">
                  <c:v>42655</c:v>
                </c:pt>
                <c:pt idx="286">
                  <c:v>42656</c:v>
                </c:pt>
                <c:pt idx="287">
                  <c:v>42657</c:v>
                </c:pt>
                <c:pt idx="288">
                  <c:v>42658</c:v>
                </c:pt>
                <c:pt idx="289">
                  <c:v>42659</c:v>
                </c:pt>
                <c:pt idx="290">
                  <c:v>42660</c:v>
                </c:pt>
                <c:pt idx="291">
                  <c:v>42661</c:v>
                </c:pt>
                <c:pt idx="292">
                  <c:v>42662</c:v>
                </c:pt>
                <c:pt idx="293">
                  <c:v>42663</c:v>
                </c:pt>
                <c:pt idx="294">
                  <c:v>42664</c:v>
                </c:pt>
                <c:pt idx="295">
                  <c:v>42665</c:v>
                </c:pt>
                <c:pt idx="296">
                  <c:v>42666</c:v>
                </c:pt>
                <c:pt idx="297">
                  <c:v>42667</c:v>
                </c:pt>
                <c:pt idx="298">
                  <c:v>42668</c:v>
                </c:pt>
                <c:pt idx="299">
                  <c:v>42669</c:v>
                </c:pt>
                <c:pt idx="300">
                  <c:v>42670</c:v>
                </c:pt>
                <c:pt idx="301">
                  <c:v>42671</c:v>
                </c:pt>
                <c:pt idx="302">
                  <c:v>42672</c:v>
                </c:pt>
                <c:pt idx="303">
                  <c:v>42673</c:v>
                </c:pt>
                <c:pt idx="304">
                  <c:v>42674</c:v>
                </c:pt>
                <c:pt idx="305">
                  <c:v>42675</c:v>
                </c:pt>
                <c:pt idx="306">
                  <c:v>42676</c:v>
                </c:pt>
                <c:pt idx="307">
                  <c:v>42677</c:v>
                </c:pt>
                <c:pt idx="308">
                  <c:v>42678</c:v>
                </c:pt>
                <c:pt idx="309">
                  <c:v>42679</c:v>
                </c:pt>
                <c:pt idx="310">
                  <c:v>42680</c:v>
                </c:pt>
                <c:pt idx="311">
                  <c:v>42681</c:v>
                </c:pt>
                <c:pt idx="312">
                  <c:v>42682</c:v>
                </c:pt>
                <c:pt idx="313">
                  <c:v>42683</c:v>
                </c:pt>
                <c:pt idx="314">
                  <c:v>42684</c:v>
                </c:pt>
                <c:pt idx="315">
                  <c:v>42685</c:v>
                </c:pt>
                <c:pt idx="316">
                  <c:v>42686</c:v>
                </c:pt>
                <c:pt idx="317">
                  <c:v>42687</c:v>
                </c:pt>
                <c:pt idx="318">
                  <c:v>42688</c:v>
                </c:pt>
                <c:pt idx="319">
                  <c:v>42689</c:v>
                </c:pt>
                <c:pt idx="320">
                  <c:v>42690</c:v>
                </c:pt>
                <c:pt idx="321">
                  <c:v>42691</c:v>
                </c:pt>
                <c:pt idx="322">
                  <c:v>42692</c:v>
                </c:pt>
                <c:pt idx="323">
                  <c:v>42693</c:v>
                </c:pt>
                <c:pt idx="324">
                  <c:v>42694</c:v>
                </c:pt>
                <c:pt idx="325">
                  <c:v>42695</c:v>
                </c:pt>
                <c:pt idx="326">
                  <c:v>42696</c:v>
                </c:pt>
                <c:pt idx="327">
                  <c:v>42697</c:v>
                </c:pt>
                <c:pt idx="328">
                  <c:v>42698</c:v>
                </c:pt>
                <c:pt idx="329">
                  <c:v>42699</c:v>
                </c:pt>
                <c:pt idx="330">
                  <c:v>42700</c:v>
                </c:pt>
                <c:pt idx="331">
                  <c:v>42701</c:v>
                </c:pt>
                <c:pt idx="332">
                  <c:v>42702</c:v>
                </c:pt>
                <c:pt idx="333">
                  <c:v>42703</c:v>
                </c:pt>
                <c:pt idx="334">
                  <c:v>42704</c:v>
                </c:pt>
                <c:pt idx="335">
                  <c:v>42705</c:v>
                </c:pt>
                <c:pt idx="336">
                  <c:v>42706</c:v>
                </c:pt>
                <c:pt idx="337">
                  <c:v>42707</c:v>
                </c:pt>
                <c:pt idx="338">
                  <c:v>42708</c:v>
                </c:pt>
                <c:pt idx="339">
                  <c:v>42709</c:v>
                </c:pt>
                <c:pt idx="340">
                  <c:v>42710</c:v>
                </c:pt>
                <c:pt idx="341">
                  <c:v>42711</c:v>
                </c:pt>
                <c:pt idx="342">
                  <c:v>42712</c:v>
                </c:pt>
                <c:pt idx="343">
                  <c:v>42713</c:v>
                </c:pt>
                <c:pt idx="344">
                  <c:v>42714</c:v>
                </c:pt>
                <c:pt idx="345">
                  <c:v>42715</c:v>
                </c:pt>
                <c:pt idx="346">
                  <c:v>42716</c:v>
                </c:pt>
                <c:pt idx="347">
                  <c:v>42717</c:v>
                </c:pt>
                <c:pt idx="348">
                  <c:v>42718</c:v>
                </c:pt>
                <c:pt idx="349">
                  <c:v>42719</c:v>
                </c:pt>
                <c:pt idx="350">
                  <c:v>42720</c:v>
                </c:pt>
                <c:pt idx="351">
                  <c:v>42721</c:v>
                </c:pt>
                <c:pt idx="352">
                  <c:v>42722</c:v>
                </c:pt>
                <c:pt idx="353">
                  <c:v>42723</c:v>
                </c:pt>
                <c:pt idx="354">
                  <c:v>42724</c:v>
                </c:pt>
                <c:pt idx="355">
                  <c:v>42725</c:v>
                </c:pt>
                <c:pt idx="356">
                  <c:v>42726</c:v>
                </c:pt>
                <c:pt idx="357">
                  <c:v>42727</c:v>
                </c:pt>
                <c:pt idx="358">
                  <c:v>42728</c:v>
                </c:pt>
                <c:pt idx="359">
                  <c:v>42729</c:v>
                </c:pt>
                <c:pt idx="360">
                  <c:v>42730</c:v>
                </c:pt>
                <c:pt idx="361">
                  <c:v>42731</c:v>
                </c:pt>
                <c:pt idx="362">
                  <c:v>42732</c:v>
                </c:pt>
                <c:pt idx="363">
                  <c:v>42733</c:v>
                </c:pt>
                <c:pt idx="364">
                  <c:v>42734</c:v>
                </c:pt>
                <c:pt idx="365">
                  <c:v>42735</c:v>
                </c:pt>
                <c:pt idx="366">
                  <c:v>42736</c:v>
                </c:pt>
                <c:pt idx="367">
                  <c:v>42737</c:v>
                </c:pt>
                <c:pt idx="368">
                  <c:v>42738</c:v>
                </c:pt>
                <c:pt idx="369">
                  <c:v>42739</c:v>
                </c:pt>
                <c:pt idx="370">
                  <c:v>42740</c:v>
                </c:pt>
                <c:pt idx="371">
                  <c:v>42741</c:v>
                </c:pt>
                <c:pt idx="372">
                  <c:v>42742</c:v>
                </c:pt>
                <c:pt idx="373">
                  <c:v>42743</c:v>
                </c:pt>
                <c:pt idx="374">
                  <c:v>42744</c:v>
                </c:pt>
                <c:pt idx="375">
                  <c:v>42745</c:v>
                </c:pt>
                <c:pt idx="376">
                  <c:v>42746</c:v>
                </c:pt>
                <c:pt idx="377">
                  <c:v>42747</c:v>
                </c:pt>
                <c:pt idx="378">
                  <c:v>42748</c:v>
                </c:pt>
                <c:pt idx="379">
                  <c:v>42749</c:v>
                </c:pt>
                <c:pt idx="380">
                  <c:v>42750</c:v>
                </c:pt>
                <c:pt idx="381">
                  <c:v>42751</c:v>
                </c:pt>
                <c:pt idx="382">
                  <c:v>42752</c:v>
                </c:pt>
                <c:pt idx="383">
                  <c:v>42753</c:v>
                </c:pt>
                <c:pt idx="384">
                  <c:v>42754</c:v>
                </c:pt>
                <c:pt idx="385">
                  <c:v>42755</c:v>
                </c:pt>
                <c:pt idx="386">
                  <c:v>42756</c:v>
                </c:pt>
                <c:pt idx="387">
                  <c:v>42757</c:v>
                </c:pt>
                <c:pt idx="388">
                  <c:v>42758</c:v>
                </c:pt>
                <c:pt idx="389">
                  <c:v>42759</c:v>
                </c:pt>
                <c:pt idx="390">
                  <c:v>42760</c:v>
                </c:pt>
                <c:pt idx="391">
                  <c:v>42761</c:v>
                </c:pt>
                <c:pt idx="392">
                  <c:v>42762</c:v>
                </c:pt>
                <c:pt idx="393">
                  <c:v>42763</c:v>
                </c:pt>
                <c:pt idx="394">
                  <c:v>42764</c:v>
                </c:pt>
                <c:pt idx="395">
                  <c:v>42765</c:v>
                </c:pt>
                <c:pt idx="396">
                  <c:v>42766</c:v>
                </c:pt>
                <c:pt idx="397">
                  <c:v>42767</c:v>
                </c:pt>
                <c:pt idx="398">
                  <c:v>42768</c:v>
                </c:pt>
                <c:pt idx="399">
                  <c:v>42769</c:v>
                </c:pt>
                <c:pt idx="400">
                  <c:v>42770</c:v>
                </c:pt>
                <c:pt idx="401">
                  <c:v>42771</c:v>
                </c:pt>
                <c:pt idx="402">
                  <c:v>42772</c:v>
                </c:pt>
                <c:pt idx="403">
                  <c:v>42773</c:v>
                </c:pt>
                <c:pt idx="404">
                  <c:v>42774</c:v>
                </c:pt>
                <c:pt idx="405">
                  <c:v>42775</c:v>
                </c:pt>
                <c:pt idx="406">
                  <c:v>42776</c:v>
                </c:pt>
                <c:pt idx="407">
                  <c:v>42777</c:v>
                </c:pt>
                <c:pt idx="408">
                  <c:v>42778</c:v>
                </c:pt>
                <c:pt idx="409">
                  <c:v>42779</c:v>
                </c:pt>
                <c:pt idx="410">
                  <c:v>42780</c:v>
                </c:pt>
                <c:pt idx="411">
                  <c:v>42781</c:v>
                </c:pt>
                <c:pt idx="412">
                  <c:v>42782</c:v>
                </c:pt>
                <c:pt idx="413">
                  <c:v>42783</c:v>
                </c:pt>
                <c:pt idx="414">
                  <c:v>42784</c:v>
                </c:pt>
                <c:pt idx="415">
                  <c:v>42785</c:v>
                </c:pt>
                <c:pt idx="416">
                  <c:v>42786</c:v>
                </c:pt>
                <c:pt idx="417">
                  <c:v>42787</c:v>
                </c:pt>
                <c:pt idx="418">
                  <c:v>42788</c:v>
                </c:pt>
                <c:pt idx="419">
                  <c:v>42789</c:v>
                </c:pt>
                <c:pt idx="420">
                  <c:v>42790</c:v>
                </c:pt>
                <c:pt idx="421">
                  <c:v>42791</c:v>
                </c:pt>
                <c:pt idx="422">
                  <c:v>42792</c:v>
                </c:pt>
                <c:pt idx="423">
                  <c:v>42793</c:v>
                </c:pt>
                <c:pt idx="424">
                  <c:v>42794</c:v>
                </c:pt>
                <c:pt idx="425">
                  <c:v>42795</c:v>
                </c:pt>
                <c:pt idx="426">
                  <c:v>42796</c:v>
                </c:pt>
                <c:pt idx="427">
                  <c:v>42797</c:v>
                </c:pt>
                <c:pt idx="428">
                  <c:v>42798</c:v>
                </c:pt>
                <c:pt idx="429">
                  <c:v>42799</c:v>
                </c:pt>
                <c:pt idx="430">
                  <c:v>42800</c:v>
                </c:pt>
              </c:numCache>
            </c:numRef>
          </c:cat>
          <c:val>
            <c:numRef>
              <c:f>total!$C$2:$C$432</c:f>
              <c:numCache>
                <c:formatCode>General</c:formatCode>
                <c:ptCount val="431"/>
                <c:pt idx="0">
                  <c:v>18534</c:v>
                </c:pt>
                <c:pt idx="1">
                  <c:v>17598</c:v>
                </c:pt>
                <c:pt idx="2">
                  <c:v>18831</c:v>
                </c:pt>
                <c:pt idx="3">
                  <c:v>21308</c:v>
                </c:pt>
                <c:pt idx="4">
                  <c:v>22076</c:v>
                </c:pt>
                <c:pt idx="5">
                  <c:v>23600</c:v>
                </c:pt>
                <c:pt idx="6">
                  <c:v>26933</c:v>
                </c:pt>
                <c:pt idx="7">
                  <c:v>26721</c:v>
                </c:pt>
                <c:pt idx="8">
                  <c:v>25003</c:v>
                </c:pt>
                <c:pt idx="9">
                  <c:v>24160</c:v>
                </c:pt>
                <c:pt idx="10">
                  <c:v>26163</c:v>
                </c:pt>
                <c:pt idx="11">
                  <c:v>27286</c:v>
                </c:pt>
                <c:pt idx="12">
                  <c:v>27428</c:v>
                </c:pt>
                <c:pt idx="13">
                  <c:v>28286</c:v>
                </c:pt>
                <c:pt idx="14">
                  <c:v>29547</c:v>
                </c:pt>
                <c:pt idx="15">
                  <c:v>27222</c:v>
                </c:pt>
                <c:pt idx="16">
                  <c:v>26095</c:v>
                </c:pt>
                <c:pt idx="17">
                  <c:v>28845</c:v>
                </c:pt>
                <c:pt idx="18">
                  <c:v>30322</c:v>
                </c:pt>
                <c:pt idx="19">
                  <c:v>31405</c:v>
                </c:pt>
                <c:pt idx="20">
                  <c:v>31878</c:v>
                </c:pt>
                <c:pt idx="21">
                  <c:v>32870</c:v>
                </c:pt>
                <c:pt idx="22">
                  <c:v>30133</c:v>
                </c:pt>
                <c:pt idx="23">
                  <c:v>29138</c:v>
                </c:pt>
                <c:pt idx="24">
                  <c:v>32731</c:v>
                </c:pt>
                <c:pt idx="25">
                  <c:v>34311</c:v>
                </c:pt>
                <c:pt idx="26">
                  <c:v>35358</c:v>
                </c:pt>
                <c:pt idx="27">
                  <c:v>35788</c:v>
                </c:pt>
                <c:pt idx="28">
                  <c:v>37422</c:v>
                </c:pt>
                <c:pt idx="29">
                  <c:v>34636</c:v>
                </c:pt>
                <c:pt idx="30">
                  <c:v>32294</c:v>
                </c:pt>
                <c:pt idx="31">
                  <c:v>34103</c:v>
                </c:pt>
                <c:pt idx="32">
                  <c:v>35129</c:v>
                </c:pt>
                <c:pt idx="33">
                  <c:v>33728</c:v>
                </c:pt>
                <c:pt idx="34">
                  <c:v>32294</c:v>
                </c:pt>
                <c:pt idx="35">
                  <c:v>30350</c:v>
                </c:pt>
                <c:pt idx="36">
                  <c:v>25727</c:v>
                </c:pt>
                <c:pt idx="37">
                  <c:v>17063</c:v>
                </c:pt>
                <c:pt idx="38">
                  <c:v>15594</c:v>
                </c:pt>
                <c:pt idx="39">
                  <c:v>18344</c:v>
                </c:pt>
                <c:pt idx="40">
                  <c:v>19322</c:v>
                </c:pt>
                <c:pt idx="41">
                  <c:v>20546</c:v>
                </c:pt>
                <c:pt idx="42">
                  <c:v>22446</c:v>
                </c:pt>
                <c:pt idx="43">
                  <c:v>24778</c:v>
                </c:pt>
                <c:pt idx="44">
                  <c:v>29290</c:v>
                </c:pt>
                <c:pt idx="45">
                  <c:v>32670</c:v>
                </c:pt>
                <c:pt idx="46">
                  <c:v>35376</c:v>
                </c:pt>
                <c:pt idx="47">
                  <c:v>37758</c:v>
                </c:pt>
                <c:pt idx="48">
                  <c:v>39506</c:v>
                </c:pt>
                <c:pt idx="49">
                  <c:v>41605</c:v>
                </c:pt>
                <c:pt idx="50">
                  <c:v>39158</c:v>
                </c:pt>
                <c:pt idx="51">
                  <c:v>37613</c:v>
                </c:pt>
                <c:pt idx="52">
                  <c:v>42682</c:v>
                </c:pt>
                <c:pt idx="53">
                  <c:v>45753</c:v>
                </c:pt>
                <c:pt idx="54">
                  <c:v>47970</c:v>
                </c:pt>
                <c:pt idx="55">
                  <c:v>49647</c:v>
                </c:pt>
                <c:pt idx="56">
                  <c:v>53546</c:v>
                </c:pt>
                <c:pt idx="57">
                  <c:v>49716</c:v>
                </c:pt>
                <c:pt idx="58">
                  <c:v>47495</c:v>
                </c:pt>
                <c:pt idx="59">
                  <c:v>53314</c:v>
                </c:pt>
                <c:pt idx="60">
                  <c:v>56206</c:v>
                </c:pt>
                <c:pt idx="61">
                  <c:v>59221</c:v>
                </c:pt>
                <c:pt idx="62">
                  <c:v>56908</c:v>
                </c:pt>
                <c:pt idx="63">
                  <c:v>64699</c:v>
                </c:pt>
                <c:pt idx="64">
                  <c:v>59564</c:v>
                </c:pt>
                <c:pt idx="65">
                  <c:v>57214</c:v>
                </c:pt>
                <c:pt idx="66">
                  <c:v>64221</c:v>
                </c:pt>
                <c:pt idx="67">
                  <c:v>65637</c:v>
                </c:pt>
                <c:pt idx="68">
                  <c:v>67706</c:v>
                </c:pt>
                <c:pt idx="69">
                  <c:v>74109</c:v>
                </c:pt>
                <c:pt idx="70">
                  <c:v>78777</c:v>
                </c:pt>
                <c:pt idx="71">
                  <c:v>75079</c:v>
                </c:pt>
                <c:pt idx="72">
                  <c:v>73719</c:v>
                </c:pt>
                <c:pt idx="73">
                  <c:v>81189</c:v>
                </c:pt>
                <c:pt idx="74">
                  <c:v>85139</c:v>
                </c:pt>
                <c:pt idx="75">
                  <c:v>88683</c:v>
                </c:pt>
                <c:pt idx="76">
                  <c:v>92655</c:v>
                </c:pt>
                <c:pt idx="77">
                  <c:v>98245</c:v>
                </c:pt>
                <c:pt idx="78">
                  <c:v>94228</c:v>
                </c:pt>
                <c:pt idx="79">
                  <c:v>93205</c:v>
                </c:pt>
                <c:pt idx="80">
                  <c:v>100176</c:v>
                </c:pt>
                <c:pt idx="81">
                  <c:v>104186</c:v>
                </c:pt>
                <c:pt idx="82">
                  <c:v>107503</c:v>
                </c:pt>
                <c:pt idx="83">
                  <c:v>109822</c:v>
                </c:pt>
                <c:pt idx="84">
                  <c:v>113374</c:v>
                </c:pt>
                <c:pt idx="85">
                  <c:v>104487</c:v>
                </c:pt>
                <c:pt idx="86">
                  <c:v>99738</c:v>
                </c:pt>
                <c:pt idx="87">
                  <c:v>106003</c:v>
                </c:pt>
                <c:pt idx="88">
                  <c:v>109432</c:v>
                </c:pt>
                <c:pt idx="89">
                  <c:v>105861</c:v>
                </c:pt>
                <c:pt idx="90">
                  <c:v>106889</c:v>
                </c:pt>
                <c:pt idx="91">
                  <c:v>111586</c:v>
                </c:pt>
                <c:pt idx="92">
                  <c:v>101136</c:v>
                </c:pt>
                <c:pt idx="93">
                  <c:v>92221</c:v>
                </c:pt>
                <c:pt idx="94">
                  <c:v>93091</c:v>
                </c:pt>
                <c:pt idx="95">
                  <c:v>106570</c:v>
                </c:pt>
                <c:pt idx="96">
                  <c:v>112488</c:v>
                </c:pt>
                <c:pt idx="97">
                  <c:v>114587</c:v>
                </c:pt>
                <c:pt idx="98">
                  <c:v>118722</c:v>
                </c:pt>
                <c:pt idx="99">
                  <c:v>112251</c:v>
                </c:pt>
                <c:pt idx="100">
                  <c:v>108198</c:v>
                </c:pt>
                <c:pt idx="101">
                  <c:v>116242</c:v>
                </c:pt>
                <c:pt idx="102">
                  <c:v>119857</c:v>
                </c:pt>
                <c:pt idx="103">
                  <c:v>123055</c:v>
                </c:pt>
                <c:pt idx="104">
                  <c:v>125245</c:v>
                </c:pt>
                <c:pt idx="105">
                  <c:v>122531</c:v>
                </c:pt>
                <c:pt idx="106">
                  <c:v>129003</c:v>
                </c:pt>
                <c:pt idx="107">
                  <c:v>133826</c:v>
                </c:pt>
                <c:pt idx="108">
                  <c:v>135015</c:v>
                </c:pt>
                <c:pt idx="109">
                  <c:v>137064</c:v>
                </c:pt>
                <c:pt idx="110">
                  <c:v>140640</c:v>
                </c:pt>
                <c:pt idx="111">
                  <c:v>142592</c:v>
                </c:pt>
                <c:pt idx="112">
                  <c:v>149500</c:v>
                </c:pt>
                <c:pt idx="113">
                  <c:v>145183</c:v>
                </c:pt>
                <c:pt idx="114">
                  <c:v>140381</c:v>
                </c:pt>
                <c:pt idx="115">
                  <c:v>149947</c:v>
                </c:pt>
                <c:pt idx="116">
                  <c:v>155628</c:v>
                </c:pt>
                <c:pt idx="117">
                  <c:v>158597</c:v>
                </c:pt>
                <c:pt idx="118">
                  <c:v>154348</c:v>
                </c:pt>
                <c:pt idx="119">
                  <c:v>158213</c:v>
                </c:pt>
                <c:pt idx="120">
                  <c:v>149899</c:v>
                </c:pt>
                <c:pt idx="121">
                  <c:v>135433</c:v>
                </c:pt>
                <c:pt idx="122">
                  <c:v>139523</c:v>
                </c:pt>
                <c:pt idx="123">
                  <c:v>155321</c:v>
                </c:pt>
                <c:pt idx="124">
                  <c:v>162870</c:v>
                </c:pt>
                <c:pt idx="125">
                  <c:v>167553</c:v>
                </c:pt>
                <c:pt idx="126">
                  <c:v>162062</c:v>
                </c:pt>
                <c:pt idx="127">
                  <c:v>170058</c:v>
                </c:pt>
                <c:pt idx="128">
                  <c:v>166648</c:v>
                </c:pt>
                <c:pt idx="129">
                  <c:v>177795</c:v>
                </c:pt>
                <c:pt idx="130">
                  <c:v>181874</c:v>
                </c:pt>
                <c:pt idx="131">
                  <c:v>187392</c:v>
                </c:pt>
                <c:pt idx="132">
                  <c:v>190190</c:v>
                </c:pt>
                <c:pt idx="133">
                  <c:v>194008</c:v>
                </c:pt>
                <c:pt idx="134">
                  <c:v>188700</c:v>
                </c:pt>
                <c:pt idx="135">
                  <c:v>187299</c:v>
                </c:pt>
                <c:pt idx="136">
                  <c:v>199403</c:v>
                </c:pt>
                <c:pt idx="137">
                  <c:v>203962</c:v>
                </c:pt>
                <c:pt idx="138">
                  <c:v>206525</c:v>
                </c:pt>
                <c:pt idx="139">
                  <c:v>208342</c:v>
                </c:pt>
                <c:pt idx="140">
                  <c:v>206838</c:v>
                </c:pt>
                <c:pt idx="141">
                  <c:v>210128</c:v>
                </c:pt>
                <c:pt idx="142">
                  <c:v>199208</c:v>
                </c:pt>
                <c:pt idx="143">
                  <c:v>214681</c:v>
                </c:pt>
                <c:pt idx="144">
                  <c:v>214992</c:v>
                </c:pt>
                <c:pt idx="145">
                  <c:v>214332</c:v>
                </c:pt>
                <c:pt idx="146">
                  <c:v>216083</c:v>
                </c:pt>
                <c:pt idx="147">
                  <c:v>215669</c:v>
                </c:pt>
                <c:pt idx="148">
                  <c:v>206443</c:v>
                </c:pt>
                <c:pt idx="149">
                  <c:v>201150</c:v>
                </c:pt>
                <c:pt idx="150">
                  <c:v>211941</c:v>
                </c:pt>
                <c:pt idx="151">
                  <c:v>211631</c:v>
                </c:pt>
                <c:pt idx="152">
                  <c:v>211836</c:v>
                </c:pt>
                <c:pt idx="153">
                  <c:v>216804</c:v>
                </c:pt>
                <c:pt idx="154">
                  <c:v>217736</c:v>
                </c:pt>
                <c:pt idx="155">
                  <c:v>211888</c:v>
                </c:pt>
                <c:pt idx="156">
                  <c:v>204385</c:v>
                </c:pt>
                <c:pt idx="157">
                  <c:v>211180</c:v>
                </c:pt>
                <c:pt idx="158">
                  <c:v>211836</c:v>
                </c:pt>
                <c:pt idx="159">
                  <c:v>218629</c:v>
                </c:pt>
                <c:pt idx="160">
                  <c:v>191422</c:v>
                </c:pt>
                <c:pt idx="161">
                  <c:v>190086</c:v>
                </c:pt>
                <c:pt idx="162">
                  <c:v>198418</c:v>
                </c:pt>
                <c:pt idx="163">
                  <c:v>216329</c:v>
                </c:pt>
                <c:pt idx="164">
                  <c:v>215804</c:v>
                </c:pt>
                <c:pt idx="165">
                  <c:v>215423</c:v>
                </c:pt>
                <c:pt idx="166">
                  <c:v>219161</c:v>
                </c:pt>
                <c:pt idx="167">
                  <c:v>221112</c:v>
                </c:pt>
                <c:pt idx="168">
                  <c:v>221597</c:v>
                </c:pt>
                <c:pt idx="169">
                  <c:v>209608</c:v>
                </c:pt>
                <c:pt idx="170">
                  <c:v>204257</c:v>
                </c:pt>
                <c:pt idx="171">
                  <c:v>217089</c:v>
                </c:pt>
                <c:pt idx="172">
                  <c:v>220864</c:v>
                </c:pt>
                <c:pt idx="173">
                  <c:v>223417</c:v>
                </c:pt>
                <c:pt idx="174">
                  <c:v>220193</c:v>
                </c:pt>
                <c:pt idx="175">
                  <c:v>222652</c:v>
                </c:pt>
                <c:pt idx="176">
                  <c:v>215289</c:v>
                </c:pt>
                <c:pt idx="177">
                  <c:v>207209</c:v>
                </c:pt>
                <c:pt idx="178">
                  <c:v>217218</c:v>
                </c:pt>
                <c:pt idx="179">
                  <c:v>219793</c:v>
                </c:pt>
                <c:pt idx="180">
                  <c:v>213483</c:v>
                </c:pt>
                <c:pt idx="181">
                  <c:v>216218</c:v>
                </c:pt>
                <c:pt idx="182">
                  <c:v>214428</c:v>
                </c:pt>
                <c:pt idx="183">
                  <c:v>200647</c:v>
                </c:pt>
                <c:pt idx="184">
                  <c:v>189490</c:v>
                </c:pt>
                <c:pt idx="185">
                  <c:v>197273</c:v>
                </c:pt>
                <c:pt idx="186">
                  <c:v>195907</c:v>
                </c:pt>
                <c:pt idx="187">
                  <c:v>189435</c:v>
                </c:pt>
                <c:pt idx="188">
                  <c:v>190064</c:v>
                </c:pt>
                <c:pt idx="189">
                  <c:v>193580</c:v>
                </c:pt>
                <c:pt idx="190">
                  <c:v>178702</c:v>
                </c:pt>
                <c:pt idx="191">
                  <c:v>171369</c:v>
                </c:pt>
                <c:pt idx="192">
                  <c:v>180532</c:v>
                </c:pt>
                <c:pt idx="193">
                  <c:v>183229</c:v>
                </c:pt>
                <c:pt idx="194">
                  <c:v>183721</c:v>
                </c:pt>
                <c:pt idx="195">
                  <c:v>184133</c:v>
                </c:pt>
                <c:pt idx="196">
                  <c:v>184490</c:v>
                </c:pt>
                <c:pt idx="197">
                  <c:v>175945</c:v>
                </c:pt>
                <c:pt idx="198">
                  <c:v>164194</c:v>
                </c:pt>
                <c:pt idx="199">
                  <c:v>171310</c:v>
                </c:pt>
                <c:pt idx="200">
                  <c:v>173885</c:v>
                </c:pt>
                <c:pt idx="201">
                  <c:v>162380</c:v>
                </c:pt>
                <c:pt idx="202">
                  <c:v>166866</c:v>
                </c:pt>
                <c:pt idx="203">
                  <c:v>169403</c:v>
                </c:pt>
                <c:pt idx="204">
                  <c:v>156852</c:v>
                </c:pt>
                <c:pt idx="205">
                  <c:v>146730</c:v>
                </c:pt>
                <c:pt idx="206">
                  <c:v>158161</c:v>
                </c:pt>
                <c:pt idx="207">
                  <c:v>161340</c:v>
                </c:pt>
                <c:pt idx="208">
                  <c:v>159245</c:v>
                </c:pt>
                <c:pt idx="209">
                  <c:v>160753</c:v>
                </c:pt>
                <c:pt idx="210">
                  <c:v>160823</c:v>
                </c:pt>
                <c:pt idx="211">
                  <c:v>149728</c:v>
                </c:pt>
                <c:pt idx="212">
                  <c:v>142730</c:v>
                </c:pt>
                <c:pt idx="213">
                  <c:v>148613</c:v>
                </c:pt>
                <c:pt idx="214">
                  <c:v>145072</c:v>
                </c:pt>
                <c:pt idx="215">
                  <c:v>156344</c:v>
                </c:pt>
                <c:pt idx="216">
                  <c:v>161202</c:v>
                </c:pt>
                <c:pt idx="217">
                  <c:v>162972</c:v>
                </c:pt>
                <c:pt idx="218">
                  <c:v>152825</c:v>
                </c:pt>
                <c:pt idx="219">
                  <c:v>144851</c:v>
                </c:pt>
                <c:pt idx="220">
                  <c:v>154536</c:v>
                </c:pt>
                <c:pt idx="221">
                  <c:v>156609</c:v>
                </c:pt>
                <c:pt idx="222">
                  <c:v>155842</c:v>
                </c:pt>
                <c:pt idx="223">
                  <c:v>154761</c:v>
                </c:pt>
                <c:pt idx="224">
                  <c:v>156292</c:v>
                </c:pt>
                <c:pt idx="225">
                  <c:v>146282</c:v>
                </c:pt>
                <c:pt idx="226">
                  <c:v>135542</c:v>
                </c:pt>
                <c:pt idx="227">
                  <c:v>146106</c:v>
                </c:pt>
                <c:pt idx="228">
                  <c:v>145898</c:v>
                </c:pt>
                <c:pt idx="229">
                  <c:v>147053</c:v>
                </c:pt>
                <c:pt idx="230">
                  <c:v>148718</c:v>
                </c:pt>
                <c:pt idx="231">
                  <c:v>150069</c:v>
                </c:pt>
                <c:pt idx="232">
                  <c:v>138421</c:v>
                </c:pt>
                <c:pt idx="233">
                  <c:v>129322</c:v>
                </c:pt>
                <c:pt idx="234">
                  <c:v>141584</c:v>
                </c:pt>
                <c:pt idx="235">
                  <c:v>145203</c:v>
                </c:pt>
                <c:pt idx="236">
                  <c:v>147189</c:v>
                </c:pt>
                <c:pt idx="237">
                  <c:v>151390</c:v>
                </c:pt>
                <c:pt idx="238">
                  <c:v>155447</c:v>
                </c:pt>
                <c:pt idx="239">
                  <c:v>144043</c:v>
                </c:pt>
                <c:pt idx="240">
                  <c:v>134344</c:v>
                </c:pt>
                <c:pt idx="241">
                  <c:v>144456</c:v>
                </c:pt>
                <c:pt idx="242">
                  <c:v>147061</c:v>
                </c:pt>
                <c:pt idx="243">
                  <c:v>148097</c:v>
                </c:pt>
                <c:pt idx="244">
                  <c:v>149819</c:v>
                </c:pt>
                <c:pt idx="245">
                  <c:v>156950</c:v>
                </c:pt>
                <c:pt idx="246">
                  <c:v>147092</c:v>
                </c:pt>
                <c:pt idx="247">
                  <c:v>137858</c:v>
                </c:pt>
                <c:pt idx="248">
                  <c:v>148827</c:v>
                </c:pt>
                <c:pt idx="249">
                  <c:v>151949</c:v>
                </c:pt>
                <c:pt idx="250">
                  <c:v>150479</c:v>
                </c:pt>
                <c:pt idx="251">
                  <c:v>155729</c:v>
                </c:pt>
                <c:pt idx="252">
                  <c:v>161435</c:v>
                </c:pt>
                <c:pt idx="253">
                  <c:v>150054</c:v>
                </c:pt>
                <c:pt idx="254">
                  <c:v>141301</c:v>
                </c:pt>
                <c:pt idx="255">
                  <c:v>149438</c:v>
                </c:pt>
                <c:pt idx="256">
                  <c:v>150547</c:v>
                </c:pt>
                <c:pt idx="257">
                  <c:v>153204</c:v>
                </c:pt>
                <c:pt idx="258">
                  <c:v>118446</c:v>
                </c:pt>
                <c:pt idx="259">
                  <c:v>125368</c:v>
                </c:pt>
                <c:pt idx="260">
                  <c:v>132012</c:v>
                </c:pt>
                <c:pt idx="261">
                  <c:v>144669</c:v>
                </c:pt>
                <c:pt idx="262">
                  <c:v>146203</c:v>
                </c:pt>
                <c:pt idx="263">
                  <c:v>148932</c:v>
                </c:pt>
                <c:pt idx="264">
                  <c:v>148483</c:v>
                </c:pt>
                <c:pt idx="265">
                  <c:v>150650</c:v>
                </c:pt>
                <c:pt idx="266">
                  <c:v>154976</c:v>
                </c:pt>
                <c:pt idx="267">
                  <c:v>146206</c:v>
                </c:pt>
                <c:pt idx="268">
                  <c:v>137640</c:v>
                </c:pt>
                <c:pt idx="269">
                  <c:v>144304</c:v>
                </c:pt>
                <c:pt idx="270">
                  <c:v>144955</c:v>
                </c:pt>
                <c:pt idx="271">
                  <c:v>144314</c:v>
                </c:pt>
                <c:pt idx="272">
                  <c:v>146403</c:v>
                </c:pt>
                <c:pt idx="273">
                  <c:v>145847</c:v>
                </c:pt>
                <c:pt idx="274">
                  <c:v>121387</c:v>
                </c:pt>
                <c:pt idx="275">
                  <c:v>113210</c:v>
                </c:pt>
                <c:pt idx="276">
                  <c:v>110083</c:v>
                </c:pt>
                <c:pt idx="277">
                  <c:v>111349</c:v>
                </c:pt>
                <c:pt idx="278">
                  <c:v>114632</c:v>
                </c:pt>
                <c:pt idx="279">
                  <c:v>119054</c:v>
                </c:pt>
                <c:pt idx="280">
                  <c:v>122007</c:v>
                </c:pt>
                <c:pt idx="281">
                  <c:v>138219</c:v>
                </c:pt>
                <c:pt idx="282">
                  <c:v>138347</c:v>
                </c:pt>
                <c:pt idx="283">
                  <c:v>137673</c:v>
                </c:pt>
                <c:pt idx="284">
                  <c:v>137631</c:v>
                </c:pt>
                <c:pt idx="285">
                  <c:v>139498</c:v>
                </c:pt>
                <c:pt idx="286">
                  <c:v>139066</c:v>
                </c:pt>
                <c:pt idx="287">
                  <c:v>144226</c:v>
                </c:pt>
                <c:pt idx="288">
                  <c:v>134714</c:v>
                </c:pt>
                <c:pt idx="289">
                  <c:v>124165</c:v>
                </c:pt>
                <c:pt idx="290">
                  <c:v>132537</c:v>
                </c:pt>
                <c:pt idx="291">
                  <c:v>133145</c:v>
                </c:pt>
                <c:pt idx="292">
                  <c:v>137775</c:v>
                </c:pt>
                <c:pt idx="293">
                  <c:v>137912</c:v>
                </c:pt>
                <c:pt idx="294">
                  <c:v>135898</c:v>
                </c:pt>
                <c:pt idx="295">
                  <c:v>128818</c:v>
                </c:pt>
                <c:pt idx="296">
                  <c:v>121061</c:v>
                </c:pt>
                <c:pt idx="297">
                  <c:v>127903</c:v>
                </c:pt>
                <c:pt idx="298">
                  <c:v>129012</c:v>
                </c:pt>
                <c:pt idx="299">
                  <c:v>132398</c:v>
                </c:pt>
                <c:pt idx="300">
                  <c:v>130750</c:v>
                </c:pt>
                <c:pt idx="301">
                  <c:v>134019</c:v>
                </c:pt>
                <c:pt idx="302">
                  <c:v>123206</c:v>
                </c:pt>
                <c:pt idx="303">
                  <c:v>114483</c:v>
                </c:pt>
                <c:pt idx="304">
                  <c:v>122605</c:v>
                </c:pt>
                <c:pt idx="305">
                  <c:v>126552</c:v>
                </c:pt>
                <c:pt idx="306">
                  <c:v>128665</c:v>
                </c:pt>
                <c:pt idx="307">
                  <c:v>130839</c:v>
                </c:pt>
                <c:pt idx="308">
                  <c:v>134381</c:v>
                </c:pt>
                <c:pt idx="309">
                  <c:v>124474</c:v>
                </c:pt>
                <c:pt idx="310">
                  <c:v>119465</c:v>
                </c:pt>
                <c:pt idx="311">
                  <c:v>127468</c:v>
                </c:pt>
                <c:pt idx="312">
                  <c:v>118138</c:v>
                </c:pt>
                <c:pt idx="313">
                  <c:v>131767</c:v>
                </c:pt>
                <c:pt idx="314">
                  <c:v>135456</c:v>
                </c:pt>
                <c:pt idx="315">
                  <c:v>137287</c:v>
                </c:pt>
                <c:pt idx="316">
                  <c:v>131367</c:v>
                </c:pt>
                <c:pt idx="317">
                  <c:v>124696</c:v>
                </c:pt>
                <c:pt idx="318">
                  <c:v>134326</c:v>
                </c:pt>
                <c:pt idx="319">
                  <c:v>136743</c:v>
                </c:pt>
                <c:pt idx="320">
                  <c:v>138711</c:v>
                </c:pt>
                <c:pt idx="321">
                  <c:v>139500</c:v>
                </c:pt>
                <c:pt idx="322">
                  <c:v>144025</c:v>
                </c:pt>
                <c:pt idx="323">
                  <c:v>134980</c:v>
                </c:pt>
                <c:pt idx="324">
                  <c:v>128292</c:v>
                </c:pt>
                <c:pt idx="325">
                  <c:v>136257</c:v>
                </c:pt>
                <c:pt idx="326">
                  <c:v>133713</c:v>
                </c:pt>
                <c:pt idx="327">
                  <c:v>135618</c:v>
                </c:pt>
                <c:pt idx="328">
                  <c:v>138141</c:v>
                </c:pt>
                <c:pt idx="329">
                  <c:v>143978</c:v>
                </c:pt>
                <c:pt idx="330">
                  <c:v>134542</c:v>
                </c:pt>
                <c:pt idx="331">
                  <c:v>125915</c:v>
                </c:pt>
                <c:pt idx="332">
                  <c:v>134909</c:v>
                </c:pt>
                <c:pt idx="333">
                  <c:v>137432</c:v>
                </c:pt>
                <c:pt idx="334">
                  <c:v>132722</c:v>
                </c:pt>
                <c:pt idx="335">
                  <c:v>141887</c:v>
                </c:pt>
                <c:pt idx="336">
                  <c:v>146169</c:v>
                </c:pt>
                <c:pt idx="337">
                  <c:v>136608</c:v>
                </c:pt>
                <c:pt idx="338">
                  <c:v>126210</c:v>
                </c:pt>
                <c:pt idx="339">
                  <c:v>136739</c:v>
                </c:pt>
                <c:pt idx="340">
                  <c:v>138930</c:v>
                </c:pt>
                <c:pt idx="341">
                  <c:v>140945</c:v>
                </c:pt>
                <c:pt idx="342">
                  <c:v>140109</c:v>
                </c:pt>
                <c:pt idx="343">
                  <c:v>145000</c:v>
                </c:pt>
                <c:pt idx="344">
                  <c:v>134456</c:v>
                </c:pt>
                <c:pt idx="345">
                  <c:v>125958</c:v>
                </c:pt>
                <c:pt idx="346">
                  <c:v>133072</c:v>
                </c:pt>
                <c:pt idx="347">
                  <c:v>135116</c:v>
                </c:pt>
                <c:pt idx="348">
                  <c:v>135063</c:v>
                </c:pt>
                <c:pt idx="349">
                  <c:v>133825</c:v>
                </c:pt>
                <c:pt idx="350">
                  <c:v>136150</c:v>
                </c:pt>
                <c:pt idx="351">
                  <c:v>122497</c:v>
                </c:pt>
                <c:pt idx="352">
                  <c:v>114903</c:v>
                </c:pt>
                <c:pt idx="353">
                  <c:v>119346</c:v>
                </c:pt>
                <c:pt idx="354">
                  <c:v>119502</c:v>
                </c:pt>
                <c:pt idx="355">
                  <c:v>116510</c:v>
                </c:pt>
                <c:pt idx="356">
                  <c:v>123899</c:v>
                </c:pt>
                <c:pt idx="357">
                  <c:v>128224</c:v>
                </c:pt>
                <c:pt idx="358">
                  <c:v>121923</c:v>
                </c:pt>
                <c:pt idx="359">
                  <c:v>112194</c:v>
                </c:pt>
                <c:pt idx="360">
                  <c:v>115444</c:v>
                </c:pt>
                <c:pt idx="361">
                  <c:v>117028</c:v>
                </c:pt>
                <c:pt idx="362">
                  <c:v>116783</c:v>
                </c:pt>
                <c:pt idx="363">
                  <c:v>116342</c:v>
                </c:pt>
                <c:pt idx="364">
                  <c:v>119462</c:v>
                </c:pt>
                <c:pt idx="365">
                  <c:v>109724</c:v>
                </c:pt>
                <c:pt idx="366">
                  <c:v>95082</c:v>
                </c:pt>
                <c:pt idx="367">
                  <c:v>100244</c:v>
                </c:pt>
                <c:pt idx="368">
                  <c:v>108852</c:v>
                </c:pt>
                <c:pt idx="369">
                  <c:v>109788</c:v>
                </c:pt>
                <c:pt idx="370">
                  <c:v>110789</c:v>
                </c:pt>
                <c:pt idx="371">
                  <c:v>112488</c:v>
                </c:pt>
                <c:pt idx="372">
                  <c:v>103543</c:v>
                </c:pt>
                <c:pt idx="373">
                  <c:v>97252</c:v>
                </c:pt>
                <c:pt idx="374">
                  <c:v>101296</c:v>
                </c:pt>
                <c:pt idx="375">
                  <c:v>99476</c:v>
                </c:pt>
                <c:pt idx="376">
                  <c:v>98044</c:v>
                </c:pt>
                <c:pt idx="377">
                  <c:v>97699</c:v>
                </c:pt>
                <c:pt idx="378">
                  <c:v>95405</c:v>
                </c:pt>
                <c:pt idx="379">
                  <c:v>90896</c:v>
                </c:pt>
                <c:pt idx="380">
                  <c:v>84281</c:v>
                </c:pt>
                <c:pt idx="381">
                  <c:v>86084</c:v>
                </c:pt>
                <c:pt idx="382">
                  <c:v>85121</c:v>
                </c:pt>
                <c:pt idx="383">
                  <c:v>82385</c:v>
                </c:pt>
                <c:pt idx="384">
                  <c:v>80405</c:v>
                </c:pt>
                <c:pt idx="385">
                  <c:v>75295</c:v>
                </c:pt>
                <c:pt idx="386">
                  <c:v>69509</c:v>
                </c:pt>
                <c:pt idx="387">
                  <c:v>67036</c:v>
                </c:pt>
                <c:pt idx="388">
                  <c:v>62822</c:v>
                </c:pt>
                <c:pt idx="389">
                  <c:v>58248</c:v>
                </c:pt>
                <c:pt idx="390">
                  <c:v>51443</c:v>
                </c:pt>
                <c:pt idx="391">
                  <c:v>40322</c:v>
                </c:pt>
                <c:pt idx="392">
                  <c:v>23100</c:v>
                </c:pt>
                <c:pt idx="393">
                  <c:v>20442</c:v>
                </c:pt>
                <c:pt idx="394">
                  <c:v>24962</c:v>
                </c:pt>
                <c:pt idx="395">
                  <c:v>27442</c:v>
                </c:pt>
                <c:pt idx="396">
                  <c:v>30152</c:v>
                </c:pt>
                <c:pt idx="397">
                  <c:v>32879</c:v>
                </c:pt>
                <c:pt idx="398">
                  <c:v>37360</c:v>
                </c:pt>
                <c:pt idx="399">
                  <c:v>44438</c:v>
                </c:pt>
                <c:pt idx="400">
                  <c:v>50799</c:v>
                </c:pt>
                <c:pt idx="401">
                  <c:v>51137</c:v>
                </c:pt>
                <c:pt idx="402">
                  <c:v>57830</c:v>
                </c:pt>
                <c:pt idx="403">
                  <c:v>60393</c:v>
                </c:pt>
                <c:pt idx="404">
                  <c:v>62573</c:v>
                </c:pt>
                <c:pt idx="405">
                  <c:v>63642</c:v>
                </c:pt>
                <c:pt idx="406">
                  <c:v>63868</c:v>
                </c:pt>
                <c:pt idx="407">
                  <c:v>53195</c:v>
                </c:pt>
                <c:pt idx="408">
                  <c:v>55733</c:v>
                </c:pt>
                <c:pt idx="409">
                  <c:v>64117</c:v>
                </c:pt>
                <c:pt idx="410">
                  <c:v>64898</c:v>
                </c:pt>
                <c:pt idx="411">
                  <c:v>59977</c:v>
                </c:pt>
                <c:pt idx="412">
                  <c:v>61069</c:v>
                </c:pt>
                <c:pt idx="413">
                  <c:v>64130</c:v>
                </c:pt>
                <c:pt idx="414">
                  <c:v>59271</c:v>
                </c:pt>
                <c:pt idx="415">
                  <c:v>55944</c:v>
                </c:pt>
                <c:pt idx="416">
                  <c:v>62819</c:v>
                </c:pt>
                <c:pt idx="417">
                  <c:v>61936</c:v>
                </c:pt>
                <c:pt idx="418">
                  <c:v>61840</c:v>
                </c:pt>
                <c:pt idx="419">
                  <c:v>65190</c:v>
                </c:pt>
                <c:pt idx="420">
                  <c:v>65072</c:v>
                </c:pt>
                <c:pt idx="421">
                  <c:v>58567</c:v>
                </c:pt>
                <c:pt idx="422">
                  <c:v>54964</c:v>
                </c:pt>
                <c:pt idx="423">
                  <c:v>61760</c:v>
                </c:pt>
                <c:pt idx="424">
                  <c:v>63221</c:v>
                </c:pt>
                <c:pt idx="425">
                  <c:v>64043</c:v>
                </c:pt>
                <c:pt idx="426">
                  <c:v>65079</c:v>
                </c:pt>
                <c:pt idx="427">
                  <c:v>66349</c:v>
                </c:pt>
                <c:pt idx="428">
                  <c:v>60177</c:v>
                </c:pt>
                <c:pt idx="429">
                  <c:v>56309</c:v>
                </c:pt>
                <c:pt idx="430">
                  <c:v>62687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total!$D$1</c:f>
              <c:strCache>
                <c:ptCount val="1"/>
                <c:pt idx="0">
                  <c:v>活跃用户数</c:v>
                </c:pt>
              </c:strCache>
            </c:strRef>
          </c:tx>
          <c:marker>
            <c:symbol val="none"/>
          </c:marker>
          <c:cat>
            <c:numRef>
              <c:f>total!$A$2:$A$432</c:f>
              <c:numCache>
                <c:formatCode>m/d/yyyy</c:formatCode>
                <c:ptCount val="431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42408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  <c:pt idx="116">
                  <c:v>42486</c:v>
                </c:pt>
                <c:pt idx="117">
                  <c:v>42487</c:v>
                </c:pt>
                <c:pt idx="118">
                  <c:v>42488</c:v>
                </c:pt>
                <c:pt idx="119">
                  <c:v>42489</c:v>
                </c:pt>
                <c:pt idx="120">
                  <c:v>42490</c:v>
                </c:pt>
                <c:pt idx="121">
                  <c:v>42491</c:v>
                </c:pt>
                <c:pt idx="122">
                  <c:v>42492</c:v>
                </c:pt>
                <c:pt idx="123">
                  <c:v>42493</c:v>
                </c:pt>
                <c:pt idx="124">
                  <c:v>42494</c:v>
                </c:pt>
                <c:pt idx="125">
                  <c:v>42495</c:v>
                </c:pt>
                <c:pt idx="126">
                  <c:v>42496</c:v>
                </c:pt>
                <c:pt idx="127">
                  <c:v>42497</c:v>
                </c:pt>
                <c:pt idx="128">
                  <c:v>42498</c:v>
                </c:pt>
                <c:pt idx="129">
                  <c:v>42499</c:v>
                </c:pt>
                <c:pt idx="130">
                  <c:v>42500</c:v>
                </c:pt>
                <c:pt idx="131">
                  <c:v>42501</c:v>
                </c:pt>
                <c:pt idx="132">
                  <c:v>42502</c:v>
                </c:pt>
                <c:pt idx="133">
                  <c:v>42503</c:v>
                </c:pt>
                <c:pt idx="134">
                  <c:v>42504</c:v>
                </c:pt>
                <c:pt idx="135">
                  <c:v>42505</c:v>
                </c:pt>
                <c:pt idx="136">
                  <c:v>42506</c:v>
                </c:pt>
                <c:pt idx="137">
                  <c:v>42507</c:v>
                </c:pt>
                <c:pt idx="138">
                  <c:v>42508</c:v>
                </c:pt>
                <c:pt idx="139">
                  <c:v>42509</c:v>
                </c:pt>
                <c:pt idx="140">
                  <c:v>42510</c:v>
                </c:pt>
                <c:pt idx="141">
                  <c:v>42511</c:v>
                </c:pt>
                <c:pt idx="142">
                  <c:v>42512</c:v>
                </c:pt>
                <c:pt idx="143">
                  <c:v>42513</c:v>
                </c:pt>
                <c:pt idx="144">
                  <c:v>42514</c:v>
                </c:pt>
                <c:pt idx="145">
                  <c:v>42515</c:v>
                </c:pt>
                <c:pt idx="146">
                  <c:v>42516</c:v>
                </c:pt>
                <c:pt idx="147">
                  <c:v>42517</c:v>
                </c:pt>
                <c:pt idx="148">
                  <c:v>42518</c:v>
                </c:pt>
                <c:pt idx="149">
                  <c:v>42519</c:v>
                </c:pt>
                <c:pt idx="150">
                  <c:v>42520</c:v>
                </c:pt>
                <c:pt idx="151">
                  <c:v>42521</c:v>
                </c:pt>
                <c:pt idx="152">
                  <c:v>42522</c:v>
                </c:pt>
                <c:pt idx="153">
                  <c:v>42523</c:v>
                </c:pt>
                <c:pt idx="154">
                  <c:v>42524</c:v>
                </c:pt>
                <c:pt idx="155">
                  <c:v>42525</c:v>
                </c:pt>
                <c:pt idx="156">
                  <c:v>42526</c:v>
                </c:pt>
                <c:pt idx="157">
                  <c:v>42527</c:v>
                </c:pt>
                <c:pt idx="158">
                  <c:v>42528</c:v>
                </c:pt>
                <c:pt idx="159">
                  <c:v>42529</c:v>
                </c:pt>
                <c:pt idx="160">
                  <c:v>42530</c:v>
                </c:pt>
                <c:pt idx="161">
                  <c:v>42531</c:v>
                </c:pt>
                <c:pt idx="162">
                  <c:v>42532</c:v>
                </c:pt>
                <c:pt idx="163">
                  <c:v>42533</c:v>
                </c:pt>
                <c:pt idx="164">
                  <c:v>42534</c:v>
                </c:pt>
                <c:pt idx="165">
                  <c:v>42535</c:v>
                </c:pt>
                <c:pt idx="166">
                  <c:v>42536</c:v>
                </c:pt>
                <c:pt idx="167">
                  <c:v>42537</c:v>
                </c:pt>
                <c:pt idx="168">
                  <c:v>42538</c:v>
                </c:pt>
                <c:pt idx="169">
                  <c:v>42539</c:v>
                </c:pt>
                <c:pt idx="170">
                  <c:v>42540</c:v>
                </c:pt>
                <c:pt idx="171">
                  <c:v>42541</c:v>
                </c:pt>
                <c:pt idx="172">
                  <c:v>42542</c:v>
                </c:pt>
                <c:pt idx="173">
                  <c:v>42543</c:v>
                </c:pt>
                <c:pt idx="174">
                  <c:v>42544</c:v>
                </c:pt>
                <c:pt idx="175">
                  <c:v>42545</c:v>
                </c:pt>
                <c:pt idx="176">
                  <c:v>42546</c:v>
                </c:pt>
                <c:pt idx="177">
                  <c:v>42547</c:v>
                </c:pt>
                <c:pt idx="178">
                  <c:v>42548</c:v>
                </c:pt>
                <c:pt idx="179">
                  <c:v>42549</c:v>
                </c:pt>
                <c:pt idx="180">
                  <c:v>42550</c:v>
                </c:pt>
                <c:pt idx="181">
                  <c:v>42551</c:v>
                </c:pt>
                <c:pt idx="182">
                  <c:v>42552</c:v>
                </c:pt>
                <c:pt idx="183">
                  <c:v>42553</c:v>
                </c:pt>
                <c:pt idx="184">
                  <c:v>42554</c:v>
                </c:pt>
                <c:pt idx="185">
                  <c:v>42555</c:v>
                </c:pt>
                <c:pt idx="186">
                  <c:v>42556</c:v>
                </c:pt>
                <c:pt idx="187">
                  <c:v>42557</c:v>
                </c:pt>
                <c:pt idx="188">
                  <c:v>42558</c:v>
                </c:pt>
                <c:pt idx="189">
                  <c:v>42559</c:v>
                </c:pt>
                <c:pt idx="190">
                  <c:v>42560</c:v>
                </c:pt>
                <c:pt idx="191">
                  <c:v>42561</c:v>
                </c:pt>
                <c:pt idx="192">
                  <c:v>42562</c:v>
                </c:pt>
                <c:pt idx="193">
                  <c:v>42563</c:v>
                </c:pt>
                <c:pt idx="194">
                  <c:v>42564</c:v>
                </c:pt>
                <c:pt idx="195">
                  <c:v>42565</c:v>
                </c:pt>
                <c:pt idx="196">
                  <c:v>42566</c:v>
                </c:pt>
                <c:pt idx="197">
                  <c:v>42567</c:v>
                </c:pt>
                <c:pt idx="198">
                  <c:v>42568</c:v>
                </c:pt>
                <c:pt idx="199">
                  <c:v>42569</c:v>
                </c:pt>
                <c:pt idx="200">
                  <c:v>42570</c:v>
                </c:pt>
                <c:pt idx="201">
                  <c:v>42571</c:v>
                </c:pt>
                <c:pt idx="202">
                  <c:v>42572</c:v>
                </c:pt>
                <c:pt idx="203">
                  <c:v>42573</c:v>
                </c:pt>
                <c:pt idx="204">
                  <c:v>42574</c:v>
                </c:pt>
                <c:pt idx="205">
                  <c:v>42575</c:v>
                </c:pt>
                <c:pt idx="206">
                  <c:v>42576</c:v>
                </c:pt>
                <c:pt idx="207">
                  <c:v>42577</c:v>
                </c:pt>
                <c:pt idx="208">
                  <c:v>42578</c:v>
                </c:pt>
                <c:pt idx="209">
                  <c:v>42579</c:v>
                </c:pt>
                <c:pt idx="210">
                  <c:v>42580</c:v>
                </c:pt>
                <c:pt idx="211">
                  <c:v>42581</c:v>
                </c:pt>
                <c:pt idx="212">
                  <c:v>42582</c:v>
                </c:pt>
                <c:pt idx="213">
                  <c:v>42583</c:v>
                </c:pt>
                <c:pt idx="214">
                  <c:v>42584</c:v>
                </c:pt>
                <c:pt idx="215">
                  <c:v>42585</c:v>
                </c:pt>
                <c:pt idx="216">
                  <c:v>42586</c:v>
                </c:pt>
                <c:pt idx="217">
                  <c:v>42587</c:v>
                </c:pt>
                <c:pt idx="218">
                  <c:v>42588</c:v>
                </c:pt>
                <c:pt idx="219">
                  <c:v>42589</c:v>
                </c:pt>
                <c:pt idx="220">
                  <c:v>42590</c:v>
                </c:pt>
                <c:pt idx="221">
                  <c:v>42591</c:v>
                </c:pt>
                <c:pt idx="222">
                  <c:v>42592</c:v>
                </c:pt>
                <c:pt idx="223">
                  <c:v>42593</c:v>
                </c:pt>
                <c:pt idx="224">
                  <c:v>42594</c:v>
                </c:pt>
                <c:pt idx="225">
                  <c:v>42595</c:v>
                </c:pt>
                <c:pt idx="226">
                  <c:v>42596</c:v>
                </c:pt>
                <c:pt idx="227">
                  <c:v>42597</c:v>
                </c:pt>
                <c:pt idx="228">
                  <c:v>42598</c:v>
                </c:pt>
                <c:pt idx="229">
                  <c:v>42599</c:v>
                </c:pt>
                <c:pt idx="230">
                  <c:v>42600</c:v>
                </c:pt>
                <c:pt idx="231">
                  <c:v>42601</c:v>
                </c:pt>
                <c:pt idx="232">
                  <c:v>42602</c:v>
                </c:pt>
                <c:pt idx="233">
                  <c:v>42603</c:v>
                </c:pt>
                <c:pt idx="234">
                  <c:v>42604</c:v>
                </c:pt>
                <c:pt idx="235">
                  <c:v>42605</c:v>
                </c:pt>
                <c:pt idx="236">
                  <c:v>42606</c:v>
                </c:pt>
                <c:pt idx="237">
                  <c:v>42607</c:v>
                </c:pt>
                <c:pt idx="238">
                  <c:v>42608</c:v>
                </c:pt>
                <c:pt idx="239">
                  <c:v>42609</c:v>
                </c:pt>
                <c:pt idx="240">
                  <c:v>42610</c:v>
                </c:pt>
                <c:pt idx="241">
                  <c:v>42611</c:v>
                </c:pt>
                <c:pt idx="242">
                  <c:v>42612</c:v>
                </c:pt>
                <c:pt idx="243">
                  <c:v>42613</c:v>
                </c:pt>
                <c:pt idx="244">
                  <c:v>42614</c:v>
                </c:pt>
                <c:pt idx="245">
                  <c:v>42615</c:v>
                </c:pt>
                <c:pt idx="246">
                  <c:v>42616</c:v>
                </c:pt>
                <c:pt idx="247">
                  <c:v>42617</c:v>
                </c:pt>
                <c:pt idx="248">
                  <c:v>42618</c:v>
                </c:pt>
                <c:pt idx="249">
                  <c:v>42619</c:v>
                </c:pt>
                <c:pt idx="250">
                  <c:v>42620</c:v>
                </c:pt>
                <c:pt idx="251">
                  <c:v>42621</c:v>
                </c:pt>
                <c:pt idx="252">
                  <c:v>42622</c:v>
                </c:pt>
                <c:pt idx="253">
                  <c:v>42623</c:v>
                </c:pt>
                <c:pt idx="254">
                  <c:v>42624</c:v>
                </c:pt>
                <c:pt idx="255">
                  <c:v>42625</c:v>
                </c:pt>
                <c:pt idx="256">
                  <c:v>42626</c:v>
                </c:pt>
                <c:pt idx="257">
                  <c:v>42627</c:v>
                </c:pt>
                <c:pt idx="258">
                  <c:v>42628</c:v>
                </c:pt>
                <c:pt idx="259">
                  <c:v>42629</c:v>
                </c:pt>
                <c:pt idx="260">
                  <c:v>42630</c:v>
                </c:pt>
                <c:pt idx="261">
                  <c:v>42631</c:v>
                </c:pt>
                <c:pt idx="262">
                  <c:v>42632</c:v>
                </c:pt>
                <c:pt idx="263">
                  <c:v>42633</c:v>
                </c:pt>
                <c:pt idx="264">
                  <c:v>42634</c:v>
                </c:pt>
                <c:pt idx="265">
                  <c:v>42635</c:v>
                </c:pt>
                <c:pt idx="266">
                  <c:v>42636</c:v>
                </c:pt>
                <c:pt idx="267">
                  <c:v>42637</c:v>
                </c:pt>
                <c:pt idx="268">
                  <c:v>42638</c:v>
                </c:pt>
                <c:pt idx="269">
                  <c:v>42639</c:v>
                </c:pt>
                <c:pt idx="270">
                  <c:v>42640</c:v>
                </c:pt>
                <c:pt idx="271">
                  <c:v>42641</c:v>
                </c:pt>
                <c:pt idx="272">
                  <c:v>42642</c:v>
                </c:pt>
                <c:pt idx="273">
                  <c:v>42643</c:v>
                </c:pt>
                <c:pt idx="274">
                  <c:v>42644</c:v>
                </c:pt>
                <c:pt idx="275">
                  <c:v>42645</c:v>
                </c:pt>
                <c:pt idx="276">
                  <c:v>42646</c:v>
                </c:pt>
                <c:pt idx="277">
                  <c:v>42647</c:v>
                </c:pt>
                <c:pt idx="278">
                  <c:v>42648</c:v>
                </c:pt>
                <c:pt idx="279">
                  <c:v>42649</c:v>
                </c:pt>
                <c:pt idx="280">
                  <c:v>42650</c:v>
                </c:pt>
                <c:pt idx="281">
                  <c:v>42651</c:v>
                </c:pt>
                <c:pt idx="282">
                  <c:v>42652</c:v>
                </c:pt>
                <c:pt idx="283">
                  <c:v>42653</c:v>
                </c:pt>
                <c:pt idx="284">
                  <c:v>42654</c:v>
                </c:pt>
                <c:pt idx="285">
                  <c:v>42655</c:v>
                </c:pt>
                <c:pt idx="286">
                  <c:v>42656</c:v>
                </c:pt>
                <c:pt idx="287">
                  <c:v>42657</c:v>
                </c:pt>
                <c:pt idx="288">
                  <c:v>42658</c:v>
                </c:pt>
                <c:pt idx="289">
                  <c:v>42659</c:v>
                </c:pt>
                <c:pt idx="290">
                  <c:v>42660</c:v>
                </c:pt>
                <c:pt idx="291">
                  <c:v>42661</c:v>
                </c:pt>
                <c:pt idx="292">
                  <c:v>42662</c:v>
                </c:pt>
                <c:pt idx="293">
                  <c:v>42663</c:v>
                </c:pt>
                <c:pt idx="294">
                  <c:v>42664</c:v>
                </c:pt>
                <c:pt idx="295">
                  <c:v>42665</c:v>
                </c:pt>
                <c:pt idx="296">
                  <c:v>42666</c:v>
                </c:pt>
                <c:pt idx="297">
                  <c:v>42667</c:v>
                </c:pt>
                <c:pt idx="298">
                  <c:v>42668</c:v>
                </c:pt>
                <c:pt idx="299">
                  <c:v>42669</c:v>
                </c:pt>
                <c:pt idx="300">
                  <c:v>42670</c:v>
                </c:pt>
                <c:pt idx="301">
                  <c:v>42671</c:v>
                </c:pt>
                <c:pt idx="302">
                  <c:v>42672</c:v>
                </c:pt>
                <c:pt idx="303">
                  <c:v>42673</c:v>
                </c:pt>
                <c:pt idx="304">
                  <c:v>42674</c:v>
                </c:pt>
                <c:pt idx="305">
                  <c:v>42675</c:v>
                </c:pt>
                <c:pt idx="306">
                  <c:v>42676</c:v>
                </c:pt>
                <c:pt idx="307">
                  <c:v>42677</c:v>
                </c:pt>
                <c:pt idx="308">
                  <c:v>42678</c:v>
                </c:pt>
                <c:pt idx="309">
                  <c:v>42679</c:v>
                </c:pt>
                <c:pt idx="310">
                  <c:v>42680</c:v>
                </c:pt>
                <c:pt idx="311">
                  <c:v>42681</c:v>
                </c:pt>
                <c:pt idx="312">
                  <c:v>42682</c:v>
                </c:pt>
                <c:pt idx="313">
                  <c:v>42683</c:v>
                </c:pt>
                <c:pt idx="314">
                  <c:v>42684</c:v>
                </c:pt>
                <c:pt idx="315">
                  <c:v>42685</c:v>
                </c:pt>
                <c:pt idx="316">
                  <c:v>42686</c:v>
                </c:pt>
                <c:pt idx="317">
                  <c:v>42687</c:v>
                </c:pt>
                <c:pt idx="318">
                  <c:v>42688</c:v>
                </c:pt>
                <c:pt idx="319">
                  <c:v>42689</c:v>
                </c:pt>
                <c:pt idx="320">
                  <c:v>42690</c:v>
                </c:pt>
                <c:pt idx="321">
                  <c:v>42691</c:v>
                </c:pt>
                <c:pt idx="322">
                  <c:v>42692</c:v>
                </c:pt>
                <c:pt idx="323">
                  <c:v>42693</c:v>
                </c:pt>
                <c:pt idx="324">
                  <c:v>42694</c:v>
                </c:pt>
                <c:pt idx="325">
                  <c:v>42695</c:v>
                </c:pt>
                <c:pt idx="326">
                  <c:v>42696</c:v>
                </c:pt>
                <c:pt idx="327">
                  <c:v>42697</c:v>
                </c:pt>
                <c:pt idx="328">
                  <c:v>42698</c:v>
                </c:pt>
                <c:pt idx="329">
                  <c:v>42699</c:v>
                </c:pt>
                <c:pt idx="330">
                  <c:v>42700</c:v>
                </c:pt>
                <c:pt idx="331">
                  <c:v>42701</c:v>
                </c:pt>
                <c:pt idx="332">
                  <c:v>42702</c:v>
                </c:pt>
                <c:pt idx="333">
                  <c:v>42703</c:v>
                </c:pt>
                <c:pt idx="334">
                  <c:v>42704</c:v>
                </c:pt>
                <c:pt idx="335">
                  <c:v>42705</c:v>
                </c:pt>
                <c:pt idx="336">
                  <c:v>42706</c:v>
                </c:pt>
                <c:pt idx="337">
                  <c:v>42707</c:v>
                </c:pt>
                <c:pt idx="338">
                  <c:v>42708</c:v>
                </c:pt>
                <c:pt idx="339">
                  <c:v>42709</c:v>
                </c:pt>
                <c:pt idx="340">
                  <c:v>42710</c:v>
                </c:pt>
                <c:pt idx="341">
                  <c:v>42711</c:v>
                </c:pt>
                <c:pt idx="342">
                  <c:v>42712</c:v>
                </c:pt>
                <c:pt idx="343">
                  <c:v>42713</c:v>
                </c:pt>
                <c:pt idx="344">
                  <c:v>42714</c:v>
                </c:pt>
                <c:pt idx="345">
                  <c:v>42715</c:v>
                </c:pt>
                <c:pt idx="346">
                  <c:v>42716</c:v>
                </c:pt>
                <c:pt idx="347">
                  <c:v>42717</c:v>
                </c:pt>
                <c:pt idx="348">
                  <c:v>42718</c:v>
                </c:pt>
                <c:pt idx="349">
                  <c:v>42719</c:v>
                </c:pt>
                <c:pt idx="350">
                  <c:v>42720</c:v>
                </c:pt>
                <c:pt idx="351">
                  <c:v>42721</c:v>
                </c:pt>
                <c:pt idx="352">
                  <c:v>42722</c:v>
                </c:pt>
                <c:pt idx="353">
                  <c:v>42723</c:v>
                </c:pt>
                <c:pt idx="354">
                  <c:v>42724</c:v>
                </c:pt>
                <c:pt idx="355">
                  <c:v>42725</c:v>
                </c:pt>
                <c:pt idx="356">
                  <c:v>42726</c:v>
                </c:pt>
                <c:pt idx="357">
                  <c:v>42727</c:v>
                </c:pt>
                <c:pt idx="358">
                  <c:v>42728</c:v>
                </c:pt>
                <c:pt idx="359">
                  <c:v>42729</c:v>
                </c:pt>
                <c:pt idx="360">
                  <c:v>42730</c:v>
                </c:pt>
                <c:pt idx="361">
                  <c:v>42731</c:v>
                </c:pt>
                <c:pt idx="362">
                  <c:v>42732</c:v>
                </c:pt>
                <c:pt idx="363">
                  <c:v>42733</c:v>
                </c:pt>
                <c:pt idx="364">
                  <c:v>42734</c:v>
                </c:pt>
                <c:pt idx="365">
                  <c:v>42735</c:v>
                </c:pt>
                <c:pt idx="366">
                  <c:v>42736</c:v>
                </c:pt>
                <c:pt idx="367">
                  <c:v>42737</c:v>
                </c:pt>
                <c:pt idx="368">
                  <c:v>42738</c:v>
                </c:pt>
                <c:pt idx="369">
                  <c:v>42739</c:v>
                </c:pt>
                <c:pt idx="370">
                  <c:v>42740</c:v>
                </c:pt>
                <c:pt idx="371">
                  <c:v>42741</c:v>
                </c:pt>
                <c:pt idx="372">
                  <c:v>42742</c:v>
                </c:pt>
                <c:pt idx="373">
                  <c:v>42743</c:v>
                </c:pt>
                <c:pt idx="374">
                  <c:v>42744</c:v>
                </c:pt>
                <c:pt idx="375">
                  <c:v>42745</c:v>
                </c:pt>
                <c:pt idx="376">
                  <c:v>42746</c:v>
                </c:pt>
                <c:pt idx="377">
                  <c:v>42747</c:v>
                </c:pt>
                <c:pt idx="378">
                  <c:v>42748</c:v>
                </c:pt>
                <c:pt idx="379">
                  <c:v>42749</c:v>
                </c:pt>
                <c:pt idx="380">
                  <c:v>42750</c:v>
                </c:pt>
                <c:pt idx="381">
                  <c:v>42751</c:v>
                </c:pt>
                <c:pt idx="382">
                  <c:v>42752</c:v>
                </c:pt>
                <c:pt idx="383">
                  <c:v>42753</c:v>
                </c:pt>
                <c:pt idx="384">
                  <c:v>42754</c:v>
                </c:pt>
                <c:pt idx="385">
                  <c:v>42755</c:v>
                </c:pt>
                <c:pt idx="386">
                  <c:v>42756</c:v>
                </c:pt>
                <c:pt idx="387">
                  <c:v>42757</c:v>
                </c:pt>
                <c:pt idx="388">
                  <c:v>42758</c:v>
                </c:pt>
                <c:pt idx="389">
                  <c:v>42759</c:v>
                </c:pt>
                <c:pt idx="390">
                  <c:v>42760</c:v>
                </c:pt>
                <c:pt idx="391">
                  <c:v>42761</c:v>
                </c:pt>
                <c:pt idx="392">
                  <c:v>42762</c:v>
                </c:pt>
                <c:pt idx="393">
                  <c:v>42763</c:v>
                </c:pt>
                <c:pt idx="394">
                  <c:v>42764</c:v>
                </c:pt>
                <c:pt idx="395">
                  <c:v>42765</c:v>
                </c:pt>
                <c:pt idx="396">
                  <c:v>42766</c:v>
                </c:pt>
                <c:pt idx="397">
                  <c:v>42767</c:v>
                </c:pt>
                <c:pt idx="398">
                  <c:v>42768</c:v>
                </c:pt>
                <c:pt idx="399">
                  <c:v>42769</c:v>
                </c:pt>
                <c:pt idx="400">
                  <c:v>42770</c:v>
                </c:pt>
                <c:pt idx="401">
                  <c:v>42771</c:v>
                </c:pt>
                <c:pt idx="402">
                  <c:v>42772</c:v>
                </c:pt>
                <c:pt idx="403">
                  <c:v>42773</c:v>
                </c:pt>
                <c:pt idx="404">
                  <c:v>42774</c:v>
                </c:pt>
                <c:pt idx="405">
                  <c:v>42775</c:v>
                </c:pt>
                <c:pt idx="406">
                  <c:v>42776</c:v>
                </c:pt>
                <c:pt idx="407">
                  <c:v>42777</c:v>
                </c:pt>
                <c:pt idx="408">
                  <c:v>42778</c:v>
                </c:pt>
                <c:pt idx="409">
                  <c:v>42779</c:v>
                </c:pt>
                <c:pt idx="410">
                  <c:v>42780</c:v>
                </c:pt>
                <c:pt idx="411">
                  <c:v>42781</c:v>
                </c:pt>
                <c:pt idx="412">
                  <c:v>42782</c:v>
                </c:pt>
                <c:pt idx="413">
                  <c:v>42783</c:v>
                </c:pt>
                <c:pt idx="414">
                  <c:v>42784</c:v>
                </c:pt>
                <c:pt idx="415">
                  <c:v>42785</c:v>
                </c:pt>
                <c:pt idx="416">
                  <c:v>42786</c:v>
                </c:pt>
                <c:pt idx="417">
                  <c:v>42787</c:v>
                </c:pt>
                <c:pt idx="418">
                  <c:v>42788</c:v>
                </c:pt>
                <c:pt idx="419">
                  <c:v>42789</c:v>
                </c:pt>
                <c:pt idx="420">
                  <c:v>42790</c:v>
                </c:pt>
                <c:pt idx="421">
                  <c:v>42791</c:v>
                </c:pt>
                <c:pt idx="422">
                  <c:v>42792</c:v>
                </c:pt>
                <c:pt idx="423">
                  <c:v>42793</c:v>
                </c:pt>
                <c:pt idx="424">
                  <c:v>42794</c:v>
                </c:pt>
                <c:pt idx="425">
                  <c:v>42795</c:v>
                </c:pt>
                <c:pt idx="426">
                  <c:v>42796</c:v>
                </c:pt>
                <c:pt idx="427">
                  <c:v>42797</c:v>
                </c:pt>
                <c:pt idx="428">
                  <c:v>42798</c:v>
                </c:pt>
                <c:pt idx="429">
                  <c:v>42799</c:v>
                </c:pt>
                <c:pt idx="430">
                  <c:v>42800</c:v>
                </c:pt>
              </c:numCache>
            </c:numRef>
          </c:cat>
          <c:val>
            <c:numRef>
              <c:f>total!$D$2:$D$432</c:f>
              <c:numCache>
                <c:formatCode>General</c:formatCode>
                <c:ptCount val="431"/>
                <c:pt idx="0">
                  <c:v>45408</c:v>
                </c:pt>
                <c:pt idx="1">
                  <c:v>40576</c:v>
                </c:pt>
                <c:pt idx="2">
                  <c:v>46517</c:v>
                </c:pt>
                <c:pt idx="3">
                  <c:v>52259</c:v>
                </c:pt>
                <c:pt idx="4">
                  <c:v>54117</c:v>
                </c:pt>
                <c:pt idx="5">
                  <c:v>57378</c:v>
                </c:pt>
                <c:pt idx="6">
                  <c:v>68712</c:v>
                </c:pt>
                <c:pt idx="7">
                  <c:v>72633</c:v>
                </c:pt>
                <c:pt idx="8">
                  <c:v>65831</c:v>
                </c:pt>
                <c:pt idx="9">
                  <c:v>63995</c:v>
                </c:pt>
                <c:pt idx="10">
                  <c:v>72168</c:v>
                </c:pt>
                <c:pt idx="11">
                  <c:v>73642</c:v>
                </c:pt>
                <c:pt idx="12">
                  <c:v>75380</c:v>
                </c:pt>
                <c:pt idx="13">
                  <c:v>78964</c:v>
                </c:pt>
                <c:pt idx="14">
                  <c:v>87166</c:v>
                </c:pt>
                <c:pt idx="15">
                  <c:v>76703</c:v>
                </c:pt>
                <c:pt idx="16">
                  <c:v>74391</c:v>
                </c:pt>
                <c:pt idx="17">
                  <c:v>84257</c:v>
                </c:pt>
                <c:pt idx="18">
                  <c:v>87174</c:v>
                </c:pt>
                <c:pt idx="19">
                  <c:v>93172</c:v>
                </c:pt>
                <c:pt idx="20">
                  <c:v>97816</c:v>
                </c:pt>
                <c:pt idx="21">
                  <c:v>105184</c:v>
                </c:pt>
                <c:pt idx="22">
                  <c:v>92336</c:v>
                </c:pt>
                <c:pt idx="23">
                  <c:v>87704</c:v>
                </c:pt>
                <c:pt idx="24">
                  <c:v>102138</c:v>
                </c:pt>
                <c:pt idx="25">
                  <c:v>103613</c:v>
                </c:pt>
                <c:pt idx="26">
                  <c:v>106214</c:v>
                </c:pt>
                <c:pt idx="27">
                  <c:v>107988</c:v>
                </c:pt>
                <c:pt idx="28">
                  <c:v>116138</c:v>
                </c:pt>
                <c:pt idx="29">
                  <c:v>101456</c:v>
                </c:pt>
                <c:pt idx="30">
                  <c:v>96762</c:v>
                </c:pt>
                <c:pt idx="31">
                  <c:v>104202</c:v>
                </c:pt>
                <c:pt idx="32">
                  <c:v>104709</c:v>
                </c:pt>
                <c:pt idx="33">
                  <c:v>107179</c:v>
                </c:pt>
                <c:pt idx="34">
                  <c:v>100161</c:v>
                </c:pt>
                <c:pt idx="35">
                  <c:v>91849</c:v>
                </c:pt>
                <c:pt idx="36">
                  <c:v>74467</c:v>
                </c:pt>
                <c:pt idx="37">
                  <c:v>47406</c:v>
                </c:pt>
                <c:pt idx="38">
                  <c:v>46899</c:v>
                </c:pt>
                <c:pt idx="39">
                  <c:v>55867</c:v>
                </c:pt>
                <c:pt idx="40">
                  <c:v>59583</c:v>
                </c:pt>
                <c:pt idx="41">
                  <c:v>62781</c:v>
                </c:pt>
                <c:pt idx="42">
                  <c:v>70459</c:v>
                </c:pt>
                <c:pt idx="43">
                  <c:v>78327</c:v>
                </c:pt>
                <c:pt idx="44">
                  <c:v>89555</c:v>
                </c:pt>
                <c:pt idx="45">
                  <c:v>93948</c:v>
                </c:pt>
                <c:pt idx="46">
                  <c:v>97490</c:v>
                </c:pt>
                <c:pt idx="47">
                  <c:v>102704</c:v>
                </c:pt>
                <c:pt idx="48">
                  <c:v>105211</c:v>
                </c:pt>
                <c:pt idx="49">
                  <c:v>115808</c:v>
                </c:pt>
                <c:pt idx="50">
                  <c:v>104863</c:v>
                </c:pt>
                <c:pt idx="51">
                  <c:v>101850</c:v>
                </c:pt>
                <c:pt idx="52">
                  <c:v>117083</c:v>
                </c:pt>
                <c:pt idx="53">
                  <c:v>118965</c:v>
                </c:pt>
                <c:pt idx="54">
                  <c:v>122804</c:v>
                </c:pt>
                <c:pt idx="55">
                  <c:v>127585</c:v>
                </c:pt>
                <c:pt idx="56">
                  <c:v>141849</c:v>
                </c:pt>
                <c:pt idx="57">
                  <c:v>129191</c:v>
                </c:pt>
                <c:pt idx="58">
                  <c:v>124357</c:v>
                </c:pt>
                <c:pt idx="59">
                  <c:v>134684</c:v>
                </c:pt>
                <c:pt idx="60">
                  <c:v>134096</c:v>
                </c:pt>
                <c:pt idx="61">
                  <c:v>142775</c:v>
                </c:pt>
                <c:pt idx="62">
                  <c:v>128234</c:v>
                </c:pt>
                <c:pt idx="63">
                  <c:v>161917</c:v>
                </c:pt>
                <c:pt idx="64">
                  <c:v>148497</c:v>
                </c:pt>
                <c:pt idx="65">
                  <c:v>140415</c:v>
                </c:pt>
                <c:pt idx="66">
                  <c:v>153560</c:v>
                </c:pt>
                <c:pt idx="67">
                  <c:v>169097</c:v>
                </c:pt>
                <c:pt idx="68">
                  <c:v>165497</c:v>
                </c:pt>
                <c:pt idx="69">
                  <c:v>183698</c:v>
                </c:pt>
                <c:pt idx="70">
                  <c:v>203400</c:v>
                </c:pt>
                <c:pt idx="71">
                  <c:v>192052</c:v>
                </c:pt>
                <c:pt idx="72">
                  <c:v>187871</c:v>
                </c:pt>
                <c:pt idx="73">
                  <c:v>201092</c:v>
                </c:pt>
                <c:pt idx="74">
                  <c:v>210721</c:v>
                </c:pt>
                <c:pt idx="75">
                  <c:v>220869</c:v>
                </c:pt>
                <c:pt idx="76">
                  <c:v>233076</c:v>
                </c:pt>
                <c:pt idx="77">
                  <c:v>262561</c:v>
                </c:pt>
                <c:pt idx="78">
                  <c:v>248669</c:v>
                </c:pt>
                <c:pt idx="79">
                  <c:v>245528</c:v>
                </c:pt>
                <c:pt idx="80">
                  <c:v>252225</c:v>
                </c:pt>
                <c:pt idx="81">
                  <c:v>260977</c:v>
                </c:pt>
                <c:pt idx="82">
                  <c:v>271610</c:v>
                </c:pt>
                <c:pt idx="83">
                  <c:v>279543</c:v>
                </c:pt>
                <c:pt idx="84">
                  <c:v>297876</c:v>
                </c:pt>
                <c:pt idx="85">
                  <c:v>264937</c:v>
                </c:pt>
                <c:pt idx="86">
                  <c:v>246220</c:v>
                </c:pt>
                <c:pt idx="87">
                  <c:v>250687</c:v>
                </c:pt>
                <c:pt idx="88">
                  <c:v>255832</c:v>
                </c:pt>
                <c:pt idx="89">
                  <c:v>259238</c:v>
                </c:pt>
                <c:pt idx="90">
                  <c:v>265766</c:v>
                </c:pt>
                <c:pt idx="91">
                  <c:v>294480</c:v>
                </c:pt>
                <c:pt idx="92">
                  <c:v>254354</c:v>
                </c:pt>
                <c:pt idx="93">
                  <c:v>229225</c:v>
                </c:pt>
                <c:pt idx="94">
                  <c:v>236239</c:v>
                </c:pt>
                <c:pt idx="95">
                  <c:v>261397</c:v>
                </c:pt>
                <c:pt idx="96">
                  <c:v>278499</c:v>
                </c:pt>
                <c:pt idx="97">
                  <c:v>279475</c:v>
                </c:pt>
                <c:pt idx="98">
                  <c:v>300462</c:v>
                </c:pt>
                <c:pt idx="99">
                  <c:v>282304</c:v>
                </c:pt>
                <c:pt idx="100">
                  <c:v>266078</c:v>
                </c:pt>
                <c:pt idx="101">
                  <c:v>279132</c:v>
                </c:pt>
                <c:pt idx="102">
                  <c:v>290097</c:v>
                </c:pt>
                <c:pt idx="103">
                  <c:v>297182</c:v>
                </c:pt>
                <c:pt idx="104">
                  <c:v>304954</c:v>
                </c:pt>
                <c:pt idx="105">
                  <c:v>291553</c:v>
                </c:pt>
                <c:pt idx="106">
                  <c:v>322325</c:v>
                </c:pt>
                <c:pt idx="107">
                  <c:v>318739</c:v>
                </c:pt>
                <c:pt idx="108">
                  <c:v>317003</c:v>
                </c:pt>
                <c:pt idx="109">
                  <c:v>315823</c:v>
                </c:pt>
                <c:pt idx="110">
                  <c:v>328583</c:v>
                </c:pt>
                <c:pt idx="111">
                  <c:v>341206</c:v>
                </c:pt>
                <c:pt idx="112">
                  <c:v>373405</c:v>
                </c:pt>
                <c:pt idx="113">
                  <c:v>355885</c:v>
                </c:pt>
                <c:pt idx="114">
                  <c:v>340435</c:v>
                </c:pt>
                <c:pt idx="115">
                  <c:v>350868</c:v>
                </c:pt>
                <c:pt idx="116">
                  <c:v>371117</c:v>
                </c:pt>
                <c:pt idx="117">
                  <c:v>376228</c:v>
                </c:pt>
                <c:pt idx="118">
                  <c:v>383664</c:v>
                </c:pt>
                <c:pt idx="119">
                  <c:v>410534</c:v>
                </c:pt>
                <c:pt idx="120">
                  <c:v>385070</c:v>
                </c:pt>
                <c:pt idx="121">
                  <c:v>351112</c:v>
                </c:pt>
                <c:pt idx="122">
                  <c:v>359047</c:v>
                </c:pt>
                <c:pt idx="123">
                  <c:v>379592</c:v>
                </c:pt>
                <c:pt idx="124">
                  <c:v>391807</c:v>
                </c:pt>
                <c:pt idx="125">
                  <c:v>397297</c:v>
                </c:pt>
                <c:pt idx="126">
                  <c:v>379333</c:v>
                </c:pt>
                <c:pt idx="127">
                  <c:v>420060</c:v>
                </c:pt>
                <c:pt idx="128">
                  <c:v>408541</c:v>
                </c:pt>
                <c:pt idx="129">
                  <c:v>415645</c:v>
                </c:pt>
                <c:pt idx="130">
                  <c:v>423237</c:v>
                </c:pt>
                <c:pt idx="131">
                  <c:v>438141</c:v>
                </c:pt>
                <c:pt idx="132">
                  <c:v>436654</c:v>
                </c:pt>
                <c:pt idx="133">
                  <c:v>472790</c:v>
                </c:pt>
                <c:pt idx="134">
                  <c:v>466662</c:v>
                </c:pt>
                <c:pt idx="135">
                  <c:v>457617</c:v>
                </c:pt>
                <c:pt idx="136">
                  <c:v>454491</c:v>
                </c:pt>
                <c:pt idx="137">
                  <c:v>464062</c:v>
                </c:pt>
                <c:pt idx="138">
                  <c:v>474739</c:v>
                </c:pt>
                <c:pt idx="139">
                  <c:v>470751</c:v>
                </c:pt>
                <c:pt idx="140">
                  <c:v>479907</c:v>
                </c:pt>
                <c:pt idx="141">
                  <c:v>520032</c:v>
                </c:pt>
                <c:pt idx="142">
                  <c:v>481218</c:v>
                </c:pt>
                <c:pt idx="143">
                  <c:v>493285</c:v>
                </c:pt>
                <c:pt idx="144">
                  <c:v>499060</c:v>
                </c:pt>
                <c:pt idx="145">
                  <c:v>504104</c:v>
                </c:pt>
                <c:pt idx="146">
                  <c:v>511399</c:v>
                </c:pt>
                <c:pt idx="147">
                  <c:v>538322</c:v>
                </c:pt>
                <c:pt idx="148">
                  <c:v>522987</c:v>
                </c:pt>
                <c:pt idx="149">
                  <c:v>506025</c:v>
                </c:pt>
                <c:pt idx="150">
                  <c:v>509765</c:v>
                </c:pt>
                <c:pt idx="151">
                  <c:v>521461</c:v>
                </c:pt>
                <c:pt idx="152">
                  <c:v>536985</c:v>
                </c:pt>
                <c:pt idx="153">
                  <c:v>526298</c:v>
                </c:pt>
                <c:pt idx="154">
                  <c:v>545011</c:v>
                </c:pt>
                <c:pt idx="155">
                  <c:v>546154</c:v>
                </c:pt>
                <c:pt idx="156">
                  <c:v>527373</c:v>
                </c:pt>
                <c:pt idx="157">
                  <c:v>550788</c:v>
                </c:pt>
                <c:pt idx="158">
                  <c:v>555332</c:v>
                </c:pt>
                <c:pt idx="159">
                  <c:v>597847</c:v>
                </c:pt>
                <c:pt idx="160">
                  <c:v>518167</c:v>
                </c:pt>
                <c:pt idx="161">
                  <c:v>497751</c:v>
                </c:pt>
                <c:pt idx="162">
                  <c:v>517515</c:v>
                </c:pt>
                <c:pt idx="163">
                  <c:v>542502</c:v>
                </c:pt>
                <c:pt idx="164">
                  <c:v>548106</c:v>
                </c:pt>
                <c:pt idx="165">
                  <c:v>540361</c:v>
                </c:pt>
                <c:pt idx="166">
                  <c:v>546059</c:v>
                </c:pt>
                <c:pt idx="167">
                  <c:v>549433</c:v>
                </c:pt>
                <c:pt idx="168">
                  <c:v>565410</c:v>
                </c:pt>
                <c:pt idx="169">
                  <c:v>550501</c:v>
                </c:pt>
                <c:pt idx="170">
                  <c:v>530632</c:v>
                </c:pt>
                <c:pt idx="171">
                  <c:v>533491</c:v>
                </c:pt>
                <c:pt idx="172">
                  <c:v>540732</c:v>
                </c:pt>
                <c:pt idx="173">
                  <c:v>551371</c:v>
                </c:pt>
                <c:pt idx="174">
                  <c:v>547722</c:v>
                </c:pt>
                <c:pt idx="175">
                  <c:v>570712</c:v>
                </c:pt>
                <c:pt idx="176">
                  <c:v>563190</c:v>
                </c:pt>
                <c:pt idx="177">
                  <c:v>541757</c:v>
                </c:pt>
                <c:pt idx="178">
                  <c:v>539959</c:v>
                </c:pt>
                <c:pt idx="179">
                  <c:v>547901</c:v>
                </c:pt>
                <c:pt idx="180">
                  <c:v>522728</c:v>
                </c:pt>
                <c:pt idx="181">
                  <c:v>539377</c:v>
                </c:pt>
                <c:pt idx="182">
                  <c:v>559148</c:v>
                </c:pt>
                <c:pt idx="183">
                  <c:v>540142</c:v>
                </c:pt>
                <c:pt idx="184">
                  <c:v>500577</c:v>
                </c:pt>
                <c:pt idx="185">
                  <c:v>497813</c:v>
                </c:pt>
                <c:pt idx="186">
                  <c:v>493254</c:v>
                </c:pt>
                <c:pt idx="187">
                  <c:v>492175</c:v>
                </c:pt>
                <c:pt idx="188">
                  <c:v>495091</c:v>
                </c:pt>
                <c:pt idx="189">
                  <c:v>518188</c:v>
                </c:pt>
                <c:pt idx="190">
                  <c:v>482366</c:v>
                </c:pt>
                <c:pt idx="191">
                  <c:v>457270</c:v>
                </c:pt>
                <c:pt idx="192">
                  <c:v>466819</c:v>
                </c:pt>
                <c:pt idx="193">
                  <c:v>460976</c:v>
                </c:pt>
                <c:pt idx="194">
                  <c:v>466913</c:v>
                </c:pt>
                <c:pt idx="195">
                  <c:v>465762</c:v>
                </c:pt>
                <c:pt idx="196">
                  <c:v>483817</c:v>
                </c:pt>
                <c:pt idx="197">
                  <c:v>460150</c:v>
                </c:pt>
                <c:pt idx="198">
                  <c:v>426068</c:v>
                </c:pt>
                <c:pt idx="199">
                  <c:v>426242</c:v>
                </c:pt>
                <c:pt idx="200">
                  <c:v>437685</c:v>
                </c:pt>
                <c:pt idx="201">
                  <c:v>414269</c:v>
                </c:pt>
                <c:pt idx="202">
                  <c:v>424347</c:v>
                </c:pt>
                <c:pt idx="203">
                  <c:v>439268</c:v>
                </c:pt>
                <c:pt idx="204">
                  <c:v>405054</c:v>
                </c:pt>
                <c:pt idx="205">
                  <c:v>376632</c:v>
                </c:pt>
                <c:pt idx="206">
                  <c:v>393970</c:v>
                </c:pt>
                <c:pt idx="207">
                  <c:v>405187</c:v>
                </c:pt>
                <c:pt idx="208">
                  <c:v>404163</c:v>
                </c:pt>
                <c:pt idx="209">
                  <c:v>401319</c:v>
                </c:pt>
                <c:pt idx="210">
                  <c:v>391667</c:v>
                </c:pt>
                <c:pt idx="211">
                  <c:v>365336</c:v>
                </c:pt>
                <c:pt idx="212">
                  <c:v>356045</c:v>
                </c:pt>
                <c:pt idx="213">
                  <c:v>353405</c:v>
                </c:pt>
                <c:pt idx="214">
                  <c:v>341745</c:v>
                </c:pt>
                <c:pt idx="215">
                  <c:v>365044</c:v>
                </c:pt>
                <c:pt idx="216">
                  <c:v>371706</c:v>
                </c:pt>
                <c:pt idx="217">
                  <c:v>387851</c:v>
                </c:pt>
                <c:pt idx="218">
                  <c:v>362663</c:v>
                </c:pt>
                <c:pt idx="219">
                  <c:v>340675</c:v>
                </c:pt>
                <c:pt idx="220">
                  <c:v>357242</c:v>
                </c:pt>
                <c:pt idx="221">
                  <c:v>368138</c:v>
                </c:pt>
                <c:pt idx="222">
                  <c:v>357854</c:v>
                </c:pt>
                <c:pt idx="223">
                  <c:v>352148</c:v>
                </c:pt>
                <c:pt idx="224">
                  <c:v>366588</c:v>
                </c:pt>
                <c:pt idx="225">
                  <c:v>342118</c:v>
                </c:pt>
                <c:pt idx="226">
                  <c:v>319822</c:v>
                </c:pt>
                <c:pt idx="227">
                  <c:v>345981</c:v>
                </c:pt>
                <c:pt idx="228">
                  <c:v>349177</c:v>
                </c:pt>
                <c:pt idx="229">
                  <c:v>346912</c:v>
                </c:pt>
                <c:pt idx="230">
                  <c:v>348719</c:v>
                </c:pt>
                <c:pt idx="231">
                  <c:v>358407</c:v>
                </c:pt>
                <c:pt idx="232">
                  <c:v>329847</c:v>
                </c:pt>
                <c:pt idx="233">
                  <c:v>307303</c:v>
                </c:pt>
                <c:pt idx="234">
                  <c:v>330644</c:v>
                </c:pt>
                <c:pt idx="235">
                  <c:v>332009</c:v>
                </c:pt>
                <c:pt idx="236">
                  <c:v>338071</c:v>
                </c:pt>
                <c:pt idx="237">
                  <c:v>342749</c:v>
                </c:pt>
                <c:pt idx="238">
                  <c:v>364420</c:v>
                </c:pt>
                <c:pt idx="239">
                  <c:v>327703</c:v>
                </c:pt>
                <c:pt idx="240">
                  <c:v>307958</c:v>
                </c:pt>
                <c:pt idx="241">
                  <c:v>322794</c:v>
                </c:pt>
                <c:pt idx="242">
                  <c:v>328089</c:v>
                </c:pt>
                <c:pt idx="243">
                  <c:v>332221</c:v>
                </c:pt>
                <c:pt idx="244">
                  <c:v>323881</c:v>
                </c:pt>
                <c:pt idx="245">
                  <c:v>349377</c:v>
                </c:pt>
                <c:pt idx="246">
                  <c:v>321550</c:v>
                </c:pt>
                <c:pt idx="247">
                  <c:v>293684</c:v>
                </c:pt>
                <c:pt idx="248">
                  <c:v>311248</c:v>
                </c:pt>
                <c:pt idx="249">
                  <c:v>313505</c:v>
                </c:pt>
                <c:pt idx="250">
                  <c:v>313277</c:v>
                </c:pt>
                <c:pt idx="251">
                  <c:v>326411</c:v>
                </c:pt>
                <c:pt idx="252">
                  <c:v>361145</c:v>
                </c:pt>
                <c:pt idx="253">
                  <c:v>332950</c:v>
                </c:pt>
                <c:pt idx="254">
                  <c:v>305012</c:v>
                </c:pt>
                <c:pt idx="255">
                  <c:v>313806</c:v>
                </c:pt>
                <c:pt idx="256">
                  <c:v>321990</c:v>
                </c:pt>
                <c:pt idx="257">
                  <c:v>364259</c:v>
                </c:pt>
                <c:pt idx="258">
                  <c:v>294022</c:v>
                </c:pt>
                <c:pt idx="259">
                  <c:v>265393</c:v>
                </c:pt>
                <c:pt idx="260">
                  <c:v>278331</c:v>
                </c:pt>
                <c:pt idx="261">
                  <c:v>292261</c:v>
                </c:pt>
                <c:pt idx="262">
                  <c:v>296563</c:v>
                </c:pt>
                <c:pt idx="263">
                  <c:v>299554</c:v>
                </c:pt>
                <c:pt idx="264">
                  <c:v>298940</c:v>
                </c:pt>
                <c:pt idx="265">
                  <c:v>302905</c:v>
                </c:pt>
                <c:pt idx="266">
                  <c:v>332586</c:v>
                </c:pt>
                <c:pt idx="267">
                  <c:v>308005</c:v>
                </c:pt>
                <c:pt idx="268">
                  <c:v>288483</c:v>
                </c:pt>
                <c:pt idx="269">
                  <c:v>299767</c:v>
                </c:pt>
                <c:pt idx="270">
                  <c:v>304382</c:v>
                </c:pt>
                <c:pt idx="271">
                  <c:v>310048</c:v>
                </c:pt>
                <c:pt idx="272">
                  <c:v>321137</c:v>
                </c:pt>
                <c:pt idx="273">
                  <c:v>346422</c:v>
                </c:pt>
                <c:pt idx="274">
                  <c:v>272453</c:v>
                </c:pt>
                <c:pt idx="275">
                  <c:v>252180</c:v>
                </c:pt>
                <c:pt idx="276">
                  <c:v>237052</c:v>
                </c:pt>
                <c:pt idx="277">
                  <c:v>234483</c:v>
                </c:pt>
                <c:pt idx="278">
                  <c:v>242303</c:v>
                </c:pt>
                <c:pt idx="279">
                  <c:v>260473</c:v>
                </c:pt>
                <c:pt idx="280">
                  <c:v>267943</c:v>
                </c:pt>
                <c:pt idx="281">
                  <c:v>281501</c:v>
                </c:pt>
                <c:pt idx="282">
                  <c:v>282675</c:v>
                </c:pt>
                <c:pt idx="283">
                  <c:v>289776</c:v>
                </c:pt>
                <c:pt idx="284">
                  <c:v>289671</c:v>
                </c:pt>
                <c:pt idx="285">
                  <c:v>295904</c:v>
                </c:pt>
                <c:pt idx="286">
                  <c:v>293563</c:v>
                </c:pt>
                <c:pt idx="287">
                  <c:v>318822</c:v>
                </c:pt>
                <c:pt idx="288">
                  <c:v>302521</c:v>
                </c:pt>
                <c:pt idx="289">
                  <c:v>277970</c:v>
                </c:pt>
                <c:pt idx="290">
                  <c:v>283214</c:v>
                </c:pt>
                <c:pt idx="291">
                  <c:v>286472</c:v>
                </c:pt>
                <c:pt idx="292">
                  <c:v>294098</c:v>
                </c:pt>
                <c:pt idx="293">
                  <c:v>298839</c:v>
                </c:pt>
                <c:pt idx="294">
                  <c:v>305526</c:v>
                </c:pt>
                <c:pt idx="295">
                  <c:v>289694</c:v>
                </c:pt>
                <c:pt idx="296">
                  <c:v>263407</c:v>
                </c:pt>
                <c:pt idx="297">
                  <c:v>270405</c:v>
                </c:pt>
                <c:pt idx="298">
                  <c:v>273734</c:v>
                </c:pt>
                <c:pt idx="299">
                  <c:v>282151</c:v>
                </c:pt>
                <c:pt idx="300">
                  <c:v>286205</c:v>
                </c:pt>
                <c:pt idx="301">
                  <c:v>303950</c:v>
                </c:pt>
                <c:pt idx="302">
                  <c:v>282225</c:v>
                </c:pt>
                <c:pt idx="303">
                  <c:v>259321</c:v>
                </c:pt>
                <c:pt idx="304">
                  <c:v>272276</c:v>
                </c:pt>
                <c:pt idx="305">
                  <c:v>275253</c:v>
                </c:pt>
                <c:pt idx="306">
                  <c:v>278872</c:v>
                </c:pt>
                <c:pt idx="307">
                  <c:v>285810</c:v>
                </c:pt>
                <c:pt idx="308">
                  <c:v>314219</c:v>
                </c:pt>
                <c:pt idx="309">
                  <c:v>299752</c:v>
                </c:pt>
                <c:pt idx="310">
                  <c:v>280729</c:v>
                </c:pt>
                <c:pt idx="311">
                  <c:v>294463</c:v>
                </c:pt>
                <c:pt idx="312">
                  <c:v>259817</c:v>
                </c:pt>
                <c:pt idx="313">
                  <c:v>301030</c:v>
                </c:pt>
                <c:pt idx="314">
                  <c:v>314157</c:v>
                </c:pt>
                <c:pt idx="315">
                  <c:v>341941</c:v>
                </c:pt>
                <c:pt idx="316">
                  <c:v>323808</c:v>
                </c:pt>
                <c:pt idx="317">
                  <c:v>299491</c:v>
                </c:pt>
                <c:pt idx="318">
                  <c:v>309267</c:v>
                </c:pt>
                <c:pt idx="319">
                  <c:v>318922</c:v>
                </c:pt>
                <c:pt idx="320">
                  <c:v>320495</c:v>
                </c:pt>
                <c:pt idx="321">
                  <c:v>323924</c:v>
                </c:pt>
                <c:pt idx="322">
                  <c:v>358747</c:v>
                </c:pt>
                <c:pt idx="323">
                  <c:v>337029</c:v>
                </c:pt>
                <c:pt idx="324">
                  <c:v>314721</c:v>
                </c:pt>
                <c:pt idx="325">
                  <c:v>323182</c:v>
                </c:pt>
                <c:pt idx="326">
                  <c:v>324322</c:v>
                </c:pt>
                <c:pt idx="327">
                  <c:v>329246</c:v>
                </c:pt>
                <c:pt idx="328">
                  <c:v>328729</c:v>
                </c:pt>
                <c:pt idx="329">
                  <c:v>357149</c:v>
                </c:pt>
                <c:pt idx="330">
                  <c:v>333201</c:v>
                </c:pt>
                <c:pt idx="331">
                  <c:v>310081</c:v>
                </c:pt>
                <c:pt idx="332">
                  <c:v>314995</c:v>
                </c:pt>
                <c:pt idx="333">
                  <c:v>320261</c:v>
                </c:pt>
                <c:pt idx="334">
                  <c:v>302304</c:v>
                </c:pt>
                <c:pt idx="335">
                  <c:v>328765</c:v>
                </c:pt>
                <c:pt idx="336">
                  <c:v>354918</c:v>
                </c:pt>
                <c:pt idx="337">
                  <c:v>325654</c:v>
                </c:pt>
                <c:pt idx="338">
                  <c:v>298671</c:v>
                </c:pt>
                <c:pt idx="339">
                  <c:v>310056</c:v>
                </c:pt>
                <c:pt idx="340">
                  <c:v>314149</c:v>
                </c:pt>
                <c:pt idx="341">
                  <c:v>318074</c:v>
                </c:pt>
                <c:pt idx="342">
                  <c:v>322499</c:v>
                </c:pt>
                <c:pt idx="343">
                  <c:v>347034</c:v>
                </c:pt>
                <c:pt idx="344">
                  <c:v>323484</c:v>
                </c:pt>
                <c:pt idx="345">
                  <c:v>297326</c:v>
                </c:pt>
                <c:pt idx="346">
                  <c:v>308901</c:v>
                </c:pt>
                <c:pt idx="347">
                  <c:v>313432</c:v>
                </c:pt>
                <c:pt idx="348">
                  <c:v>311748</c:v>
                </c:pt>
                <c:pt idx="349">
                  <c:v>312981</c:v>
                </c:pt>
                <c:pt idx="350">
                  <c:v>333316</c:v>
                </c:pt>
                <c:pt idx="351">
                  <c:v>312814</c:v>
                </c:pt>
                <c:pt idx="352">
                  <c:v>290641</c:v>
                </c:pt>
                <c:pt idx="353">
                  <c:v>292236</c:v>
                </c:pt>
                <c:pt idx="354">
                  <c:v>296688</c:v>
                </c:pt>
                <c:pt idx="355">
                  <c:v>294846</c:v>
                </c:pt>
                <c:pt idx="356">
                  <c:v>295308</c:v>
                </c:pt>
                <c:pt idx="357">
                  <c:v>318102</c:v>
                </c:pt>
                <c:pt idx="358">
                  <c:v>305558</c:v>
                </c:pt>
                <c:pt idx="359">
                  <c:v>277340</c:v>
                </c:pt>
                <c:pt idx="360">
                  <c:v>278909</c:v>
                </c:pt>
                <c:pt idx="361">
                  <c:v>278009</c:v>
                </c:pt>
                <c:pt idx="362">
                  <c:v>281343</c:v>
                </c:pt>
                <c:pt idx="363">
                  <c:v>289209</c:v>
                </c:pt>
                <c:pt idx="364">
                  <c:v>313762</c:v>
                </c:pt>
                <c:pt idx="365">
                  <c:v>283185</c:v>
                </c:pt>
                <c:pt idx="366">
                  <c:v>242861</c:v>
                </c:pt>
                <c:pt idx="367">
                  <c:v>240385</c:v>
                </c:pt>
                <c:pt idx="368">
                  <c:v>265469</c:v>
                </c:pt>
                <c:pt idx="369">
                  <c:v>274118</c:v>
                </c:pt>
                <c:pt idx="370">
                  <c:v>277336</c:v>
                </c:pt>
                <c:pt idx="371">
                  <c:v>286258</c:v>
                </c:pt>
                <c:pt idx="372">
                  <c:v>256198</c:v>
                </c:pt>
                <c:pt idx="373">
                  <c:v>236998</c:v>
                </c:pt>
                <c:pt idx="374">
                  <c:v>245233</c:v>
                </c:pt>
                <c:pt idx="375">
                  <c:v>248428</c:v>
                </c:pt>
                <c:pt idx="376">
                  <c:v>248543</c:v>
                </c:pt>
                <c:pt idx="377">
                  <c:v>253213</c:v>
                </c:pt>
                <c:pt idx="378">
                  <c:v>259451</c:v>
                </c:pt>
                <c:pt idx="379">
                  <c:v>236089</c:v>
                </c:pt>
                <c:pt idx="380">
                  <c:v>215420</c:v>
                </c:pt>
                <c:pt idx="381">
                  <c:v>225505</c:v>
                </c:pt>
                <c:pt idx="382">
                  <c:v>226163</c:v>
                </c:pt>
                <c:pt idx="383">
                  <c:v>224808</c:v>
                </c:pt>
                <c:pt idx="384">
                  <c:v>222297</c:v>
                </c:pt>
                <c:pt idx="385">
                  <c:v>213161</c:v>
                </c:pt>
                <c:pt idx="386">
                  <c:v>186416</c:v>
                </c:pt>
                <c:pt idx="387">
                  <c:v>178022</c:v>
                </c:pt>
                <c:pt idx="388">
                  <c:v>172889</c:v>
                </c:pt>
                <c:pt idx="389">
                  <c:v>162132</c:v>
                </c:pt>
                <c:pt idx="390">
                  <c:v>142824</c:v>
                </c:pt>
                <c:pt idx="391">
                  <c:v>108085</c:v>
                </c:pt>
                <c:pt idx="392">
                  <c:v>58591</c:v>
                </c:pt>
                <c:pt idx="393">
                  <c:v>53665</c:v>
                </c:pt>
                <c:pt idx="394">
                  <c:v>69703</c:v>
                </c:pt>
                <c:pt idx="395">
                  <c:v>76654</c:v>
                </c:pt>
                <c:pt idx="396">
                  <c:v>84231</c:v>
                </c:pt>
                <c:pt idx="397">
                  <c:v>92348</c:v>
                </c:pt>
                <c:pt idx="398">
                  <c:v>104662</c:v>
                </c:pt>
                <c:pt idx="399">
                  <c:v>120950</c:v>
                </c:pt>
                <c:pt idx="400">
                  <c:v>136343</c:v>
                </c:pt>
                <c:pt idx="401">
                  <c:v>136643</c:v>
                </c:pt>
                <c:pt idx="402">
                  <c:v>153087</c:v>
                </c:pt>
                <c:pt idx="403">
                  <c:v>159966</c:v>
                </c:pt>
                <c:pt idx="404">
                  <c:v>167037</c:v>
                </c:pt>
                <c:pt idx="405">
                  <c:v>168477</c:v>
                </c:pt>
                <c:pt idx="406">
                  <c:v>176563</c:v>
                </c:pt>
                <c:pt idx="407">
                  <c:v>147590</c:v>
                </c:pt>
                <c:pt idx="408">
                  <c:v>151399</c:v>
                </c:pt>
                <c:pt idx="409">
                  <c:v>167007</c:v>
                </c:pt>
                <c:pt idx="410">
                  <c:v>170276</c:v>
                </c:pt>
                <c:pt idx="411">
                  <c:v>159389</c:v>
                </c:pt>
                <c:pt idx="412">
                  <c:v>162924</c:v>
                </c:pt>
                <c:pt idx="413">
                  <c:v>175217</c:v>
                </c:pt>
                <c:pt idx="414">
                  <c:v>157564</c:v>
                </c:pt>
                <c:pt idx="415">
                  <c:v>145690</c:v>
                </c:pt>
                <c:pt idx="416">
                  <c:v>159523</c:v>
                </c:pt>
                <c:pt idx="417">
                  <c:v>164826</c:v>
                </c:pt>
                <c:pt idx="418">
                  <c:v>167176</c:v>
                </c:pt>
                <c:pt idx="419">
                  <c:v>168427</c:v>
                </c:pt>
                <c:pt idx="420">
                  <c:v>175679</c:v>
                </c:pt>
                <c:pt idx="421">
                  <c:v>155376</c:v>
                </c:pt>
                <c:pt idx="422">
                  <c:v>144026</c:v>
                </c:pt>
                <c:pt idx="423">
                  <c:v>156067</c:v>
                </c:pt>
                <c:pt idx="424">
                  <c:v>161473</c:v>
                </c:pt>
                <c:pt idx="425">
                  <c:v>164147</c:v>
                </c:pt>
                <c:pt idx="426">
                  <c:v>164374</c:v>
                </c:pt>
                <c:pt idx="427">
                  <c:v>175769</c:v>
                </c:pt>
                <c:pt idx="428">
                  <c:v>158452</c:v>
                </c:pt>
                <c:pt idx="429">
                  <c:v>147713</c:v>
                </c:pt>
                <c:pt idx="430">
                  <c:v>155581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60064"/>
        <c:axId val="36870912"/>
      </c:lineChart>
      <c:dateAx>
        <c:axId val="351600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36870912"/>
        <c:crosses val="autoZero"/>
        <c:auto val="1"/>
        <c:lblOffset val="100"/>
        <c:baseTimeUnit val="days"/>
      </c:dateAx>
      <c:valAx>
        <c:axId val="36870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60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60009-DF75-4E99-9AF4-DC4C3B584508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4FD6-362E-4077-A8CF-0D1677E82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3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9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6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88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8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2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6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6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7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07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87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59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8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458200" cy="234887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问题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：研究‘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完成订单数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’和‘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活跃司机数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’，‘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活跃用户数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‘’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注册司机数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’，‘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注册用户数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’之间的关系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9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9433" y="2780928"/>
                <a:ext cx="52225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/>
                  <a:t>Y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latin typeface="Cambria Math"/>
                      </a:rPr>
                      <m:t>=</m:t>
                    </m:r>
                    <m:r>
                      <a:rPr lang="en-US" altLang="zh-CN" sz="4400" b="0" i="1" smtClean="0">
                        <a:latin typeface="Cambria Math"/>
                      </a:rPr>
                      <m:t>𝑎𝑋</m:t>
                    </m:r>
                    <m:r>
                      <a:rPr lang="en-US" altLang="zh-CN" sz="4400" b="0" i="1" smtClean="0">
                        <a:latin typeface="Cambria Math"/>
                      </a:rPr>
                      <m:t>1+</m:t>
                    </m:r>
                    <m:r>
                      <a:rPr lang="en-US" altLang="zh-CN" sz="4400" b="0" i="1" smtClean="0">
                        <a:latin typeface="Cambria Math"/>
                      </a:rPr>
                      <m:t>𝑏𝑋</m:t>
                    </m:r>
                    <m:r>
                      <a:rPr lang="en-US" altLang="zh-CN" sz="4400" b="0" i="1" smtClean="0">
                        <a:latin typeface="Cambria Math"/>
                      </a:rPr>
                      <m:t>2+..+</m:t>
                    </m:r>
                    <m:r>
                      <a:rPr lang="en-US" altLang="zh-CN" sz="4400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altLang="zh-CN" sz="44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433" y="2780928"/>
                <a:ext cx="5222520" cy="769441"/>
              </a:xfrm>
              <a:prstGeom prst="rect">
                <a:avLst/>
              </a:prstGeom>
              <a:blipFill rotWithShape="1">
                <a:blip r:embed="rId2"/>
                <a:stretch>
                  <a:fillRect l="-4667" t="-15873" b="-37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2339752" y="3789040"/>
            <a:ext cx="3672408" cy="13681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系数表示各个自变量对因变量的影响大小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乘号 6"/>
          <p:cNvSpPr/>
          <p:nvPr/>
        </p:nvSpPr>
        <p:spPr>
          <a:xfrm>
            <a:off x="5220072" y="4005064"/>
            <a:ext cx="1080120" cy="936104"/>
          </a:xfrm>
          <a:prstGeom prst="mathMultiply">
            <a:avLst>
              <a:gd name="adj1" fmla="val 8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3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779516"/>
              </p:ext>
            </p:extLst>
          </p:nvPr>
        </p:nvGraphicFramePr>
        <p:xfrm>
          <a:off x="899592" y="1340768"/>
          <a:ext cx="7848872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75656" y="5085184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按照增长趋势不同，将数据分成</a:t>
            </a:r>
            <a:r>
              <a:rPr lang="en-US" altLang="zh-CN" dirty="0" smtClean="0"/>
              <a:t>5</a:t>
            </a:r>
            <a:r>
              <a:rPr lang="zh-CN" altLang="en-US" dirty="0" smtClean="0"/>
              <a:t>段。（</a:t>
            </a:r>
            <a:r>
              <a:rPr lang="en-US" altLang="zh-CN" dirty="0" smtClean="0"/>
              <a:t>2-1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6-1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6-1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7-30,  7-30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11-10,  11-10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1-15,   2-10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3-7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30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268663" y="1564806"/>
            <a:ext cx="6620227" cy="37238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47897" y="1549096"/>
            <a:ext cx="6528725" cy="3672408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3275856" y="1916832"/>
            <a:ext cx="1656184" cy="1152128"/>
          </a:xfrm>
          <a:prstGeom prst="wedgeRoundRectCallout">
            <a:avLst>
              <a:gd name="adj1" fmla="val -37484"/>
              <a:gd name="adj2" fmla="val 7887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50800" dir="5400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回归的时候其实只有一个点。共线性的原因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103948" y="3427556"/>
            <a:ext cx="1260140" cy="1008112"/>
          </a:xfrm>
          <a:prstGeom prst="wedgeRoundRectCallout">
            <a:avLst>
              <a:gd name="adj1" fmla="val 117633"/>
              <a:gd name="adj2" fmla="val -7658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需要回归出</a:t>
            </a:r>
            <a:r>
              <a:rPr lang="en-US" altLang="zh-CN" dirty="0" smtClean="0">
                <a:solidFill>
                  <a:schemeClr val="tx1"/>
                </a:solidFill>
              </a:rPr>
              <a:t>‘x’</a:t>
            </a:r>
            <a:r>
              <a:rPr lang="zh-CN" altLang="en-US" dirty="0" smtClean="0">
                <a:solidFill>
                  <a:schemeClr val="tx1"/>
                </a:solidFill>
              </a:rPr>
              <a:t>之间的关系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4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138"/>
            <a:ext cx="31337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51126"/>
            <a:ext cx="30480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8024" y="33265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段时间，可以看出每一段的回归系数都是不一样的。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1844824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截距：截距没有意义。在静态分析中描述的，预测只能在产生过数据的区间进行。其次，如果是某一单一因素影响形成的直线，那么可以想象的是，随着司机数量增加，这个关系应该不是线性的，只是局部线性。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7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136"/>
            <a:ext cx="33623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195"/>
            <a:ext cx="32480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7971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活跃司机和完成订单量不同时间段的线性关系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4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167</Words>
  <Application>Microsoft Office PowerPoint</Application>
  <PresentationFormat>全屏显示(4:3)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  问题：研究‘完成订单数’和‘活跃司机数’，‘活跃用户数’，              ‘’注册司机数’，‘注册用户数’之间的关系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1.共线性</dc:title>
  <dc:creator>Administrator</dc:creator>
  <cp:lastModifiedBy>Windows 用户</cp:lastModifiedBy>
  <cp:revision>33</cp:revision>
  <dcterms:created xsi:type="dcterms:W3CDTF">2017-03-07T06:25:48Z</dcterms:created>
  <dcterms:modified xsi:type="dcterms:W3CDTF">2017-03-09T05:56:19Z</dcterms:modified>
</cp:coreProperties>
</file>