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5"/>
    <a:srgbClr val="FF8601"/>
    <a:srgbClr val="4472C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ADD-66D5-4569-90B9-E035D919B0B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334D8-5814-44D0-B418-998EF53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4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D1A2-5357-4ABD-998F-2FE09B7E0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349D05-E40E-4EB6-BBD9-FB2F33C5B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DAEE3-FE7C-4E53-AB91-190FD4A4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AC9AB-B184-42AE-A4A0-CBB6FD49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CA0AB-0639-4A16-BD2D-E7FB29DA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AF21-6286-42BB-A77B-9EF28A08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FDD9D-B26A-4013-9E6B-704B92DE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F6251-A33E-4CA7-9539-48C3C823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4DA55-5A0B-44F9-B17C-DADDB934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CEEBB-78F6-4BFB-B4FD-8F4A7703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050B2-2465-446E-8ADE-8C209DC6A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F4E2C-F74F-4EFB-BE18-4FFB00CD3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67FD0-5E84-4402-A8AC-6FFCFF71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4EDB3-2DF8-4529-9BE5-9D9945D6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A42D-BC30-4787-8487-C6C038D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5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DDBD-C528-4E1A-8688-549AF5B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C9AF7-3DCA-4E57-9C9A-5B3C65BC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B2989-5C4E-4AC5-BC55-A5820B3C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1FA36-202E-4CE5-A11E-A90733D3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76A3D-9B94-4295-B3AB-6BD6144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1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8CD6-0E27-401A-95CD-3DD63EB8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C0B39-9377-4C68-A282-44EBD633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CF0E7-CC62-404D-B22C-5365360D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2A7D-7434-4BCB-9E11-08384E0D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56987-9024-41C9-BE87-B337019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0450-685D-4358-8609-673F6FD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43097-192F-4CA6-A738-5F80D58D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E00DF-E39E-4224-95F3-17899F57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45C15-0843-4388-B304-A2D60648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6B4FE-D293-4CD5-B3DD-900ED32F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56215-F792-4A1F-A27E-52D49FE2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0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4198F-FD28-4A6F-9493-F29ACD23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CC64F-B0F2-4B80-93CD-D6DA67B9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CD7BB-AA95-4E4B-BBE2-61FC8232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9D662-5652-48E4-A99B-4F2A68BF9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003A6-2A8B-46AB-AF9A-4263B4555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EACB2-5F44-4BA8-8BB6-3C751E20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BC712-7B54-46A5-88C7-EE578D3D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5F652-E59F-4B8E-88EA-3B407CB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3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B05A0-2CA1-4D2E-A716-5187F86A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09EA9-5639-4266-A8C0-4A3B1171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EB0CBC-93E8-491F-BA39-C644A9E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8F3C18-3CD9-4F00-B57C-1057E767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48788-C8F7-4E67-AB2B-5B9422D6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7DF47D-84F8-4695-959E-8219AD5A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29086-8569-4CCF-BFE2-DFAE417B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6147-ECA6-4174-B3F0-29D5C7D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3A210-64CA-4807-BCFC-371798F5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1EB15-2487-49CB-B332-4154D197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A43DA-006C-472D-938B-6A331222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9DCA7-286D-40E7-BD6F-980345F2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F7D9D-E371-42E4-9E4E-1EF8213A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2CD3D-0CD6-40B6-8871-FFDBA805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6B658-2A56-4B67-B0F6-BE631B05D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4D24B-19E7-4A01-8CF4-5911D31C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ACD9C-E017-403F-A4E0-C1658886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0B219-23BC-4D15-8561-CFEF2A66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DBC37-33E1-472C-A7BA-8082AE7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C6B043-91C9-48F5-9FCD-44726A9C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81561-3BA8-48C4-983A-C73A35BE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C2F92-5C29-49C0-BA6A-CAAD2087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E041-3C25-4F50-9B8A-980A87CD6AE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0957F-BB00-437C-886B-5DD18C74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2E4B0-CE96-4BB3-963F-7C99C630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A78E-EE65-4C0F-9DDF-7B696A5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011E56-5CA0-4DBD-8F3F-196B313F9583}"/>
              </a:ext>
            </a:extLst>
          </p:cNvPr>
          <p:cNvSpPr/>
          <p:nvPr/>
        </p:nvSpPr>
        <p:spPr>
          <a:xfrm>
            <a:off x="639230" y="0"/>
            <a:ext cx="626533" cy="6265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3A4B42-25CE-4752-9951-08D338FB42DD}"/>
              </a:ext>
            </a:extLst>
          </p:cNvPr>
          <p:cNvSpPr/>
          <p:nvPr/>
        </p:nvSpPr>
        <p:spPr>
          <a:xfrm>
            <a:off x="0" y="0"/>
            <a:ext cx="626533" cy="62653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527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AEAA208-14B1-468F-94B8-F87B0CD58F84}"/>
              </a:ext>
            </a:extLst>
          </p:cNvPr>
          <p:cNvGrpSpPr/>
          <p:nvPr/>
        </p:nvGrpSpPr>
        <p:grpSpPr>
          <a:xfrm>
            <a:off x="905341" y="1113183"/>
            <a:ext cx="1140351" cy="4577300"/>
            <a:chOff x="905341" y="1113183"/>
            <a:chExt cx="1140351" cy="45773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79F563A-8206-4454-B8C0-8E8D6722E14D}"/>
                </a:ext>
              </a:extLst>
            </p:cNvPr>
            <p:cNvSpPr/>
            <p:nvPr/>
          </p:nvSpPr>
          <p:spPr>
            <a:xfrm>
              <a:off x="1252330" y="1113183"/>
              <a:ext cx="755374" cy="755374"/>
            </a:xfrm>
            <a:prstGeom prst="ellipse">
              <a:avLst/>
            </a:prstGeom>
            <a:solidFill>
              <a:srgbClr val="FF8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5B3AD8F-D2BB-4972-9E9A-A160B775BE1F}"/>
                </a:ext>
              </a:extLst>
            </p:cNvPr>
            <p:cNvSpPr/>
            <p:nvPr/>
          </p:nvSpPr>
          <p:spPr>
            <a:xfrm>
              <a:off x="1351280" y="1828800"/>
              <a:ext cx="264160" cy="220472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160" h="2204720">
                  <a:moveTo>
                    <a:pt x="264160" y="0"/>
                  </a:moveTo>
                  <a:cubicBezTo>
                    <a:pt x="13547" y="629920"/>
                    <a:pt x="6773" y="1168400"/>
                    <a:pt x="0" y="2204720"/>
                  </a:cubicBezTo>
                </a:path>
              </a:pathLst>
            </a:custGeom>
            <a:noFill/>
            <a:ln w="139700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735416A-BB4F-4CBA-9AB8-694A53F7E201}"/>
                </a:ext>
              </a:extLst>
            </p:cNvPr>
            <p:cNvSpPr/>
            <p:nvPr/>
          </p:nvSpPr>
          <p:spPr>
            <a:xfrm>
              <a:off x="1588492" y="1949837"/>
              <a:ext cx="457200" cy="16154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615440">
                  <a:moveTo>
                    <a:pt x="0" y="0"/>
                  </a:moveTo>
                  <a:cubicBezTo>
                    <a:pt x="399627" y="914400"/>
                    <a:pt x="321733" y="538480"/>
                    <a:pt x="457200" y="161544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04D8F19-C907-46BD-A15D-1417E3B5338C}"/>
                </a:ext>
              </a:extLst>
            </p:cNvPr>
            <p:cNvSpPr/>
            <p:nvPr/>
          </p:nvSpPr>
          <p:spPr>
            <a:xfrm>
              <a:off x="959016" y="1910080"/>
              <a:ext cx="619315" cy="151892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595120"/>
                <a:gd name="connsiteY0" fmla="*/ 0 h 2123440"/>
                <a:gd name="connsiteX1" fmla="*/ 1595120 w 1595120"/>
                <a:gd name="connsiteY1" fmla="*/ 2123440 h 2123440"/>
                <a:gd name="connsiteX0" fmla="*/ 711469 w 791381"/>
                <a:gd name="connsiteY0" fmla="*/ 0 h 1300480"/>
                <a:gd name="connsiteX1" fmla="*/ 10429 w 791381"/>
                <a:gd name="connsiteY1" fmla="*/ 1300480 h 1300480"/>
                <a:gd name="connsiteX0" fmla="*/ 736192 w 736192"/>
                <a:gd name="connsiteY0" fmla="*/ 0 h 1300480"/>
                <a:gd name="connsiteX1" fmla="*/ 35152 w 736192"/>
                <a:gd name="connsiteY1" fmla="*/ 1300480 h 1300480"/>
                <a:gd name="connsiteX0" fmla="*/ 701040 w 701040"/>
                <a:gd name="connsiteY0" fmla="*/ 0 h 1300480"/>
                <a:gd name="connsiteX1" fmla="*/ 0 w 701040"/>
                <a:gd name="connsiteY1" fmla="*/ 1300480 h 130048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320" h="1584960">
                  <a:moveTo>
                    <a:pt x="528320" y="0"/>
                  </a:moveTo>
                  <a:cubicBezTo>
                    <a:pt x="257387" y="629920"/>
                    <a:pt x="250613" y="680720"/>
                    <a:pt x="0" y="158496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CC0BABA-864E-40F7-85C0-586F133D4042}"/>
                </a:ext>
              </a:extLst>
            </p:cNvPr>
            <p:cNvSpPr/>
            <p:nvPr/>
          </p:nvSpPr>
          <p:spPr>
            <a:xfrm>
              <a:off x="1349731" y="4033520"/>
              <a:ext cx="457200" cy="16154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615440">
                  <a:moveTo>
                    <a:pt x="0" y="0"/>
                  </a:moveTo>
                  <a:cubicBezTo>
                    <a:pt x="399627" y="914400"/>
                    <a:pt x="321733" y="538480"/>
                    <a:pt x="457200" y="161544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E165626-EF61-48F3-92EE-EFACF33ED411}"/>
                </a:ext>
              </a:extLst>
            </p:cNvPr>
            <p:cNvSpPr/>
            <p:nvPr/>
          </p:nvSpPr>
          <p:spPr>
            <a:xfrm flipV="1">
              <a:off x="905341" y="4075043"/>
              <a:ext cx="457200" cy="16154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615440">
                  <a:moveTo>
                    <a:pt x="0" y="0"/>
                  </a:moveTo>
                  <a:cubicBezTo>
                    <a:pt x="399627" y="914400"/>
                    <a:pt x="321733" y="538480"/>
                    <a:pt x="457200" y="161544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FA86405-A567-4339-9471-6E5543FED4F6}"/>
              </a:ext>
            </a:extLst>
          </p:cNvPr>
          <p:cNvGrpSpPr/>
          <p:nvPr/>
        </p:nvGrpSpPr>
        <p:grpSpPr>
          <a:xfrm>
            <a:off x="3257910" y="1113183"/>
            <a:ext cx="1228834" cy="4282660"/>
            <a:chOff x="3257910" y="1113183"/>
            <a:chExt cx="1228834" cy="428266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63F4B6F-CB7D-4B89-88CD-3F7909938486}"/>
                </a:ext>
              </a:extLst>
            </p:cNvPr>
            <p:cNvSpPr/>
            <p:nvPr/>
          </p:nvSpPr>
          <p:spPr>
            <a:xfrm>
              <a:off x="3731370" y="1113183"/>
              <a:ext cx="755374" cy="755374"/>
            </a:xfrm>
            <a:prstGeom prst="ellipse">
              <a:avLst/>
            </a:prstGeom>
            <a:solidFill>
              <a:srgbClr val="FF8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FCA89B2-3869-440E-BA3C-705F35A0ECB7}"/>
                </a:ext>
              </a:extLst>
            </p:cNvPr>
            <p:cNvSpPr/>
            <p:nvPr/>
          </p:nvSpPr>
          <p:spPr>
            <a:xfrm>
              <a:off x="3830320" y="1828800"/>
              <a:ext cx="264160" cy="220472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160" h="2204720">
                  <a:moveTo>
                    <a:pt x="264160" y="0"/>
                  </a:moveTo>
                  <a:cubicBezTo>
                    <a:pt x="13547" y="629920"/>
                    <a:pt x="6773" y="1168400"/>
                    <a:pt x="0" y="2204720"/>
                  </a:cubicBezTo>
                </a:path>
              </a:pathLst>
            </a:custGeom>
            <a:noFill/>
            <a:ln w="139700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D665840-AF87-47C7-B88A-8EBB7DF27A01}"/>
                </a:ext>
              </a:extLst>
            </p:cNvPr>
            <p:cNvSpPr/>
            <p:nvPr/>
          </p:nvSpPr>
          <p:spPr>
            <a:xfrm>
              <a:off x="3257910" y="1949837"/>
              <a:ext cx="809622" cy="148336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73848"/>
                <a:gd name="connsiteY0" fmla="*/ 0 h 1524000"/>
                <a:gd name="connsiteX1" fmla="*/ 101600 w 173848"/>
                <a:gd name="connsiteY1" fmla="*/ 1524000 h 1524000"/>
                <a:gd name="connsiteX0" fmla="*/ 104316 w 212426"/>
                <a:gd name="connsiteY0" fmla="*/ 0 h 1524000"/>
                <a:gd name="connsiteX1" fmla="*/ 205916 w 212426"/>
                <a:gd name="connsiteY1" fmla="*/ 1524000 h 1524000"/>
                <a:gd name="connsiteX0" fmla="*/ 560948 w 662548"/>
                <a:gd name="connsiteY0" fmla="*/ 0 h 1524000"/>
                <a:gd name="connsiteX1" fmla="*/ 662548 w 662548"/>
                <a:gd name="connsiteY1" fmla="*/ 1524000 h 1524000"/>
                <a:gd name="connsiteX0" fmla="*/ 809622 w 809622"/>
                <a:gd name="connsiteY0" fmla="*/ 0 h 1483360"/>
                <a:gd name="connsiteX1" fmla="*/ 393062 w 809622"/>
                <a:gd name="connsiteY1" fmla="*/ 1483360 h 148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2" h="1483360">
                  <a:moveTo>
                    <a:pt x="809622" y="0"/>
                  </a:moveTo>
                  <a:cubicBezTo>
                    <a:pt x="-182671" y="863600"/>
                    <a:pt x="-189445" y="447040"/>
                    <a:pt x="393062" y="148336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1C116EF-1C27-468B-91DE-05B1C83BC86E}"/>
                </a:ext>
              </a:extLst>
            </p:cNvPr>
            <p:cNvSpPr/>
            <p:nvPr/>
          </p:nvSpPr>
          <p:spPr>
            <a:xfrm>
              <a:off x="3753550" y="1910080"/>
              <a:ext cx="365225" cy="144780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595120"/>
                <a:gd name="connsiteY0" fmla="*/ 0 h 2123440"/>
                <a:gd name="connsiteX1" fmla="*/ 1595120 w 1595120"/>
                <a:gd name="connsiteY1" fmla="*/ 2123440 h 2123440"/>
                <a:gd name="connsiteX0" fmla="*/ 711469 w 791381"/>
                <a:gd name="connsiteY0" fmla="*/ 0 h 1300480"/>
                <a:gd name="connsiteX1" fmla="*/ 10429 w 791381"/>
                <a:gd name="connsiteY1" fmla="*/ 1300480 h 1300480"/>
                <a:gd name="connsiteX0" fmla="*/ 736192 w 736192"/>
                <a:gd name="connsiteY0" fmla="*/ 0 h 1300480"/>
                <a:gd name="connsiteX1" fmla="*/ 35152 w 736192"/>
                <a:gd name="connsiteY1" fmla="*/ 1300480 h 1300480"/>
                <a:gd name="connsiteX0" fmla="*/ 701040 w 701040"/>
                <a:gd name="connsiteY0" fmla="*/ 0 h 1300480"/>
                <a:gd name="connsiteX1" fmla="*/ 0 w 701040"/>
                <a:gd name="connsiteY1" fmla="*/ 1300480 h 130048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74532 w 191925"/>
                <a:gd name="connsiteY0" fmla="*/ 0 h 1510748"/>
                <a:gd name="connsiteX1" fmla="*/ 126915 w 191925"/>
                <a:gd name="connsiteY1" fmla="*/ 1510748 h 1510748"/>
                <a:gd name="connsiteX0" fmla="*/ 259180 w 311563"/>
                <a:gd name="connsiteY0" fmla="*/ 0 h 1510748"/>
                <a:gd name="connsiteX1" fmla="*/ 311563 w 311563"/>
                <a:gd name="connsiteY1" fmla="*/ 1510748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563" h="1510748">
                  <a:moveTo>
                    <a:pt x="259180" y="0"/>
                  </a:moveTo>
                  <a:cubicBezTo>
                    <a:pt x="-11753" y="629920"/>
                    <a:pt x="-174537" y="850348"/>
                    <a:pt x="311563" y="1510748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072BFC4-C382-491D-A1FC-515D40E356C0}"/>
                </a:ext>
              </a:extLst>
            </p:cNvPr>
            <p:cNvSpPr/>
            <p:nvPr/>
          </p:nvSpPr>
          <p:spPr>
            <a:xfrm>
              <a:off x="3828771" y="4033520"/>
              <a:ext cx="375805" cy="13614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254000"/>
                <a:gd name="connsiteY0" fmla="*/ 0 h 1361440"/>
                <a:gd name="connsiteX1" fmla="*/ 254000 w 254000"/>
                <a:gd name="connsiteY1" fmla="*/ 1361440 h 1361440"/>
                <a:gd name="connsiteX0" fmla="*/ 0 w 375805"/>
                <a:gd name="connsiteY0" fmla="*/ 0 h 1361440"/>
                <a:gd name="connsiteX1" fmla="*/ 254000 w 375805"/>
                <a:gd name="connsiteY1" fmla="*/ 136144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805" h="1361440">
                  <a:moveTo>
                    <a:pt x="0" y="0"/>
                  </a:moveTo>
                  <a:cubicBezTo>
                    <a:pt x="399627" y="914400"/>
                    <a:pt x="474133" y="579120"/>
                    <a:pt x="254000" y="136144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008D0E3-11AC-496F-A325-38F9D2A9C82D}"/>
                </a:ext>
              </a:extLst>
            </p:cNvPr>
            <p:cNvSpPr/>
            <p:nvPr/>
          </p:nvSpPr>
          <p:spPr>
            <a:xfrm flipV="1">
              <a:off x="3496142" y="4075043"/>
              <a:ext cx="885544" cy="132080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345440"/>
                <a:gd name="connsiteY0" fmla="*/ 0 h 1320800"/>
                <a:gd name="connsiteX1" fmla="*/ 345440 w 345440"/>
                <a:gd name="connsiteY1" fmla="*/ 1320800 h 1320800"/>
                <a:gd name="connsiteX0" fmla="*/ 0 w 496683"/>
                <a:gd name="connsiteY0" fmla="*/ 0 h 1320800"/>
                <a:gd name="connsiteX1" fmla="*/ 345440 w 496683"/>
                <a:gd name="connsiteY1" fmla="*/ 1320800 h 1320800"/>
                <a:gd name="connsiteX0" fmla="*/ 0 w 885544"/>
                <a:gd name="connsiteY0" fmla="*/ 0 h 1320800"/>
                <a:gd name="connsiteX1" fmla="*/ 345440 w 885544"/>
                <a:gd name="connsiteY1" fmla="*/ 13208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544" h="1320800">
                  <a:moveTo>
                    <a:pt x="0" y="0"/>
                  </a:moveTo>
                  <a:cubicBezTo>
                    <a:pt x="958427" y="904240"/>
                    <a:pt x="1236133" y="335280"/>
                    <a:pt x="345440" y="1320800"/>
                  </a:cubicBezTo>
                </a:path>
              </a:pathLst>
            </a:custGeom>
            <a:noFill/>
            <a:ln w="139700" cap="rnd">
              <a:solidFill>
                <a:srgbClr val="FF8601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756E986-BFFF-4371-BBF4-AC289FDAA8ED}"/>
              </a:ext>
            </a:extLst>
          </p:cNvPr>
          <p:cNvGrpSpPr/>
          <p:nvPr/>
        </p:nvGrpSpPr>
        <p:grpSpPr>
          <a:xfrm>
            <a:off x="6222596" y="1286786"/>
            <a:ext cx="1007138" cy="3809337"/>
            <a:chOff x="6222596" y="1286786"/>
            <a:chExt cx="1007138" cy="380933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67407BB-B9B8-4A7D-90EA-853B0A89C745}"/>
                </a:ext>
              </a:extLst>
            </p:cNvPr>
            <p:cNvSpPr/>
            <p:nvPr/>
          </p:nvSpPr>
          <p:spPr>
            <a:xfrm>
              <a:off x="6222596" y="1286786"/>
              <a:ext cx="755374" cy="755374"/>
            </a:xfrm>
            <a:prstGeom prst="ellipse">
              <a:avLst/>
            </a:prstGeom>
            <a:solidFill>
              <a:srgbClr val="FFF305"/>
            </a:solidFill>
            <a:ln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250DF82-7DD5-472D-8E4F-399A05ECC81A}"/>
                </a:ext>
              </a:extLst>
            </p:cNvPr>
            <p:cNvSpPr/>
            <p:nvPr/>
          </p:nvSpPr>
          <p:spPr>
            <a:xfrm flipH="1">
              <a:off x="6519796" y="1910080"/>
              <a:ext cx="243840" cy="16662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243840 w 243840"/>
                <a:gd name="connsiteY0" fmla="*/ 0 h 1666240"/>
                <a:gd name="connsiteX1" fmla="*/ 0 w 243840"/>
                <a:gd name="connsiteY1" fmla="*/ 1666240 h 1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1666240">
                  <a:moveTo>
                    <a:pt x="243840" y="0"/>
                  </a:moveTo>
                  <a:cubicBezTo>
                    <a:pt x="-6773" y="629920"/>
                    <a:pt x="6773" y="629920"/>
                    <a:pt x="0" y="1666240"/>
                  </a:cubicBezTo>
                </a:path>
              </a:pathLst>
            </a:custGeom>
            <a:noFill/>
            <a:ln w="139700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6CBB010-8709-4D32-A0BF-CDF3FD7504B6}"/>
                </a:ext>
              </a:extLst>
            </p:cNvPr>
            <p:cNvSpPr/>
            <p:nvPr/>
          </p:nvSpPr>
          <p:spPr>
            <a:xfrm>
              <a:off x="6275514" y="2021398"/>
              <a:ext cx="193040" cy="119888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73848"/>
                <a:gd name="connsiteY0" fmla="*/ 0 h 1524000"/>
                <a:gd name="connsiteX1" fmla="*/ 101600 w 173848"/>
                <a:gd name="connsiteY1" fmla="*/ 1524000 h 1524000"/>
                <a:gd name="connsiteX0" fmla="*/ 104316 w 212426"/>
                <a:gd name="connsiteY0" fmla="*/ 0 h 1524000"/>
                <a:gd name="connsiteX1" fmla="*/ 205916 w 212426"/>
                <a:gd name="connsiteY1" fmla="*/ 1524000 h 1524000"/>
                <a:gd name="connsiteX0" fmla="*/ 560948 w 662548"/>
                <a:gd name="connsiteY0" fmla="*/ 0 h 1524000"/>
                <a:gd name="connsiteX1" fmla="*/ 662548 w 662548"/>
                <a:gd name="connsiteY1" fmla="*/ 1524000 h 1524000"/>
                <a:gd name="connsiteX0" fmla="*/ 809622 w 809622"/>
                <a:gd name="connsiteY0" fmla="*/ 0 h 1483360"/>
                <a:gd name="connsiteX1" fmla="*/ 393062 w 809622"/>
                <a:gd name="connsiteY1" fmla="*/ 1483360 h 1483360"/>
                <a:gd name="connsiteX0" fmla="*/ 687104 w 687104"/>
                <a:gd name="connsiteY0" fmla="*/ 0 h 1198880"/>
                <a:gd name="connsiteX1" fmla="*/ 494064 w 687104"/>
                <a:gd name="connsiteY1" fmla="*/ 1198880 h 1198880"/>
                <a:gd name="connsiteX0" fmla="*/ 401353 w 401353"/>
                <a:gd name="connsiteY0" fmla="*/ 0 h 1198880"/>
                <a:gd name="connsiteX1" fmla="*/ 208313 w 401353"/>
                <a:gd name="connsiteY1" fmla="*/ 1198880 h 1198880"/>
                <a:gd name="connsiteX0" fmla="*/ 193040 w 215429"/>
                <a:gd name="connsiteY0" fmla="*/ 0 h 1198880"/>
                <a:gd name="connsiteX1" fmla="*/ 0 w 215429"/>
                <a:gd name="connsiteY1" fmla="*/ 1198880 h 1198880"/>
                <a:gd name="connsiteX0" fmla="*/ 193040 w 193040"/>
                <a:gd name="connsiteY0" fmla="*/ 0 h 1198880"/>
                <a:gd name="connsiteX1" fmla="*/ 0 w 193040"/>
                <a:gd name="connsiteY1" fmla="*/ 1198880 h 119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040" h="1198880">
                  <a:moveTo>
                    <a:pt x="193040" y="0"/>
                  </a:moveTo>
                  <a:cubicBezTo>
                    <a:pt x="84667" y="711200"/>
                    <a:pt x="47413" y="203200"/>
                    <a:pt x="0" y="1198880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FB94075-C4F2-46E1-A557-B87AE5DC75C0}"/>
                </a:ext>
              </a:extLst>
            </p:cNvPr>
            <p:cNvSpPr/>
            <p:nvPr/>
          </p:nvSpPr>
          <p:spPr>
            <a:xfrm>
              <a:off x="6548452" y="1996440"/>
              <a:ext cx="640526" cy="105156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595120"/>
                <a:gd name="connsiteY0" fmla="*/ 0 h 2123440"/>
                <a:gd name="connsiteX1" fmla="*/ 1595120 w 1595120"/>
                <a:gd name="connsiteY1" fmla="*/ 2123440 h 2123440"/>
                <a:gd name="connsiteX0" fmla="*/ 711469 w 791381"/>
                <a:gd name="connsiteY0" fmla="*/ 0 h 1300480"/>
                <a:gd name="connsiteX1" fmla="*/ 10429 w 791381"/>
                <a:gd name="connsiteY1" fmla="*/ 1300480 h 1300480"/>
                <a:gd name="connsiteX0" fmla="*/ 736192 w 736192"/>
                <a:gd name="connsiteY0" fmla="*/ 0 h 1300480"/>
                <a:gd name="connsiteX1" fmla="*/ 35152 w 736192"/>
                <a:gd name="connsiteY1" fmla="*/ 1300480 h 1300480"/>
                <a:gd name="connsiteX0" fmla="*/ 701040 w 701040"/>
                <a:gd name="connsiteY0" fmla="*/ 0 h 1300480"/>
                <a:gd name="connsiteX1" fmla="*/ 0 w 701040"/>
                <a:gd name="connsiteY1" fmla="*/ 1300480 h 130048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74532 w 191925"/>
                <a:gd name="connsiteY0" fmla="*/ 0 h 1510748"/>
                <a:gd name="connsiteX1" fmla="*/ 126915 w 191925"/>
                <a:gd name="connsiteY1" fmla="*/ 1510748 h 1510748"/>
                <a:gd name="connsiteX0" fmla="*/ 259180 w 311563"/>
                <a:gd name="connsiteY0" fmla="*/ 0 h 1510748"/>
                <a:gd name="connsiteX1" fmla="*/ 311563 w 311563"/>
                <a:gd name="connsiteY1" fmla="*/ 1510748 h 1510748"/>
                <a:gd name="connsiteX0" fmla="*/ 17499 w 3190076"/>
                <a:gd name="connsiteY0" fmla="*/ 0 h 1500146"/>
                <a:gd name="connsiteX1" fmla="*/ 3190076 w 3190076"/>
                <a:gd name="connsiteY1" fmla="*/ 1500146 h 1500146"/>
                <a:gd name="connsiteX0" fmla="*/ 97287 w 643700"/>
                <a:gd name="connsiteY0" fmla="*/ 0 h 1097280"/>
                <a:gd name="connsiteX1" fmla="*/ 643701 w 643700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414" h="1097280">
                  <a:moveTo>
                    <a:pt x="0" y="0"/>
                  </a:moveTo>
                  <a:cubicBezTo>
                    <a:pt x="569786" y="661725"/>
                    <a:pt x="337664" y="362668"/>
                    <a:pt x="546414" y="1097280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E10EEDF-A484-4E85-9D46-5A7F2539BFFB}"/>
                </a:ext>
              </a:extLst>
            </p:cNvPr>
            <p:cNvSpPr/>
            <p:nvPr/>
          </p:nvSpPr>
          <p:spPr>
            <a:xfrm>
              <a:off x="6813174" y="3648323"/>
              <a:ext cx="416560" cy="142240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254000"/>
                <a:gd name="connsiteY0" fmla="*/ 0 h 1361440"/>
                <a:gd name="connsiteX1" fmla="*/ 254000 w 254000"/>
                <a:gd name="connsiteY1" fmla="*/ 1361440 h 1361440"/>
                <a:gd name="connsiteX0" fmla="*/ 0 w 375805"/>
                <a:gd name="connsiteY0" fmla="*/ 0 h 1361440"/>
                <a:gd name="connsiteX1" fmla="*/ 254000 w 375805"/>
                <a:gd name="connsiteY1" fmla="*/ 1361440 h 1361440"/>
                <a:gd name="connsiteX0" fmla="*/ 0 w 500732"/>
                <a:gd name="connsiteY0" fmla="*/ 0 h 1422400"/>
                <a:gd name="connsiteX1" fmla="*/ 416560 w 500732"/>
                <a:gd name="connsiteY1" fmla="*/ 1422400 h 1422400"/>
                <a:gd name="connsiteX0" fmla="*/ 0 w 540879"/>
                <a:gd name="connsiteY0" fmla="*/ 0 h 1422400"/>
                <a:gd name="connsiteX1" fmla="*/ 416560 w 540879"/>
                <a:gd name="connsiteY1" fmla="*/ 1422400 h 1422400"/>
                <a:gd name="connsiteX0" fmla="*/ 0 w 497706"/>
                <a:gd name="connsiteY0" fmla="*/ 0 h 1422400"/>
                <a:gd name="connsiteX1" fmla="*/ 416560 w 497706"/>
                <a:gd name="connsiteY1" fmla="*/ 1422400 h 1422400"/>
                <a:gd name="connsiteX0" fmla="*/ 0 w 416560"/>
                <a:gd name="connsiteY0" fmla="*/ 0 h 1422400"/>
                <a:gd name="connsiteX1" fmla="*/ 416560 w 416560"/>
                <a:gd name="connsiteY1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560" h="1422400">
                  <a:moveTo>
                    <a:pt x="0" y="0"/>
                  </a:moveTo>
                  <a:cubicBezTo>
                    <a:pt x="379307" y="619760"/>
                    <a:pt x="250613" y="670560"/>
                    <a:pt x="416560" y="1422400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06ABEA5-CB91-42E0-8AB8-0F12D11F2C46}"/>
                </a:ext>
              </a:extLst>
            </p:cNvPr>
            <p:cNvSpPr/>
            <p:nvPr/>
          </p:nvSpPr>
          <p:spPr>
            <a:xfrm flipV="1">
              <a:off x="6236576" y="3561963"/>
              <a:ext cx="528320" cy="153416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345440"/>
                <a:gd name="connsiteY0" fmla="*/ 0 h 1320800"/>
                <a:gd name="connsiteX1" fmla="*/ 345440 w 345440"/>
                <a:gd name="connsiteY1" fmla="*/ 1320800 h 1320800"/>
                <a:gd name="connsiteX0" fmla="*/ 0 w 496683"/>
                <a:gd name="connsiteY0" fmla="*/ 0 h 1320800"/>
                <a:gd name="connsiteX1" fmla="*/ 345440 w 496683"/>
                <a:gd name="connsiteY1" fmla="*/ 1320800 h 1320800"/>
                <a:gd name="connsiteX0" fmla="*/ 0 w 885544"/>
                <a:gd name="connsiteY0" fmla="*/ 0 h 1320800"/>
                <a:gd name="connsiteX1" fmla="*/ 345440 w 885544"/>
                <a:gd name="connsiteY1" fmla="*/ 1320800 h 1320800"/>
                <a:gd name="connsiteX0" fmla="*/ 0 w 359066"/>
                <a:gd name="connsiteY0" fmla="*/ 0 h 1320800"/>
                <a:gd name="connsiteX1" fmla="*/ 345440 w 359066"/>
                <a:gd name="connsiteY1" fmla="*/ 1320800 h 1320800"/>
                <a:gd name="connsiteX0" fmla="*/ 0 w 383483"/>
                <a:gd name="connsiteY0" fmla="*/ 0 h 1320800"/>
                <a:gd name="connsiteX1" fmla="*/ 345440 w 383483"/>
                <a:gd name="connsiteY1" fmla="*/ 1320800 h 1320800"/>
                <a:gd name="connsiteX0" fmla="*/ 53246 w 398686"/>
                <a:gd name="connsiteY0" fmla="*/ 0 h 1320800"/>
                <a:gd name="connsiteX1" fmla="*/ 398686 w 398686"/>
                <a:gd name="connsiteY1" fmla="*/ 1320800 h 1320800"/>
                <a:gd name="connsiteX0" fmla="*/ 1645 w 529965"/>
                <a:gd name="connsiteY0" fmla="*/ 0 h 1534160"/>
                <a:gd name="connsiteX1" fmla="*/ 529965 w 529965"/>
                <a:gd name="connsiteY1" fmla="*/ 1534160 h 1534160"/>
                <a:gd name="connsiteX0" fmla="*/ 0 w 528320"/>
                <a:gd name="connsiteY0" fmla="*/ 0 h 1534160"/>
                <a:gd name="connsiteX1" fmla="*/ 528320 w 528320"/>
                <a:gd name="connsiteY1" fmla="*/ 1534160 h 15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320" h="1534160">
                  <a:moveTo>
                    <a:pt x="0" y="0"/>
                  </a:moveTo>
                  <a:cubicBezTo>
                    <a:pt x="64347" y="1270000"/>
                    <a:pt x="-74507" y="843280"/>
                    <a:pt x="528320" y="1534160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D7F3E6-24B7-4317-A61B-4130474871BD}"/>
              </a:ext>
            </a:extLst>
          </p:cNvPr>
          <p:cNvGrpSpPr/>
          <p:nvPr/>
        </p:nvGrpSpPr>
        <p:grpSpPr>
          <a:xfrm>
            <a:off x="7895678" y="1286786"/>
            <a:ext cx="1442176" cy="3744179"/>
            <a:chOff x="7895678" y="1286786"/>
            <a:chExt cx="1442176" cy="374417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8C001B0-DE8F-4933-AAD2-569F756A7613}"/>
                </a:ext>
              </a:extLst>
            </p:cNvPr>
            <p:cNvSpPr/>
            <p:nvPr/>
          </p:nvSpPr>
          <p:spPr>
            <a:xfrm>
              <a:off x="7972907" y="1286786"/>
              <a:ext cx="755374" cy="755374"/>
            </a:xfrm>
            <a:prstGeom prst="ellipse">
              <a:avLst/>
            </a:prstGeom>
            <a:solidFill>
              <a:srgbClr val="FFF305"/>
            </a:solidFill>
            <a:ln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33873C9-D982-4F8F-A188-1A02718996DE}"/>
                </a:ext>
              </a:extLst>
            </p:cNvPr>
            <p:cNvSpPr/>
            <p:nvPr/>
          </p:nvSpPr>
          <p:spPr>
            <a:xfrm flipH="1">
              <a:off x="8270107" y="1910080"/>
              <a:ext cx="243840" cy="166624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243840 w 243840"/>
                <a:gd name="connsiteY0" fmla="*/ 0 h 1666240"/>
                <a:gd name="connsiteX1" fmla="*/ 0 w 243840"/>
                <a:gd name="connsiteY1" fmla="*/ 1666240 h 1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1666240">
                  <a:moveTo>
                    <a:pt x="243840" y="0"/>
                  </a:moveTo>
                  <a:cubicBezTo>
                    <a:pt x="-6773" y="629920"/>
                    <a:pt x="6773" y="629920"/>
                    <a:pt x="0" y="1666240"/>
                  </a:cubicBezTo>
                </a:path>
              </a:pathLst>
            </a:custGeom>
            <a:noFill/>
            <a:ln w="139700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01B21A1-EFC2-4AAD-B062-3C877B8537D8}"/>
                </a:ext>
              </a:extLst>
            </p:cNvPr>
            <p:cNvSpPr/>
            <p:nvPr/>
          </p:nvSpPr>
          <p:spPr>
            <a:xfrm>
              <a:off x="8065581" y="2021398"/>
              <a:ext cx="846977" cy="98566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73848"/>
                <a:gd name="connsiteY0" fmla="*/ 0 h 1524000"/>
                <a:gd name="connsiteX1" fmla="*/ 101600 w 173848"/>
                <a:gd name="connsiteY1" fmla="*/ 1524000 h 1524000"/>
                <a:gd name="connsiteX0" fmla="*/ 104316 w 212426"/>
                <a:gd name="connsiteY0" fmla="*/ 0 h 1524000"/>
                <a:gd name="connsiteX1" fmla="*/ 205916 w 212426"/>
                <a:gd name="connsiteY1" fmla="*/ 1524000 h 1524000"/>
                <a:gd name="connsiteX0" fmla="*/ 560948 w 662548"/>
                <a:gd name="connsiteY0" fmla="*/ 0 h 1524000"/>
                <a:gd name="connsiteX1" fmla="*/ 662548 w 662548"/>
                <a:gd name="connsiteY1" fmla="*/ 1524000 h 1524000"/>
                <a:gd name="connsiteX0" fmla="*/ 809622 w 809622"/>
                <a:gd name="connsiteY0" fmla="*/ 0 h 1483360"/>
                <a:gd name="connsiteX1" fmla="*/ 393062 w 809622"/>
                <a:gd name="connsiteY1" fmla="*/ 1483360 h 1483360"/>
                <a:gd name="connsiteX0" fmla="*/ 687104 w 687104"/>
                <a:gd name="connsiteY0" fmla="*/ 0 h 1198880"/>
                <a:gd name="connsiteX1" fmla="*/ 494064 w 687104"/>
                <a:gd name="connsiteY1" fmla="*/ 1198880 h 1198880"/>
                <a:gd name="connsiteX0" fmla="*/ 401353 w 401353"/>
                <a:gd name="connsiteY0" fmla="*/ 0 h 1198880"/>
                <a:gd name="connsiteX1" fmla="*/ 208313 w 401353"/>
                <a:gd name="connsiteY1" fmla="*/ 1198880 h 1198880"/>
                <a:gd name="connsiteX0" fmla="*/ 193040 w 215429"/>
                <a:gd name="connsiteY0" fmla="*/ 0 h 1198880"/>
                <a:gd name="connsiteX1" fmla="*/ 0 w 215429"/>
                <a:gd name="connsiteY1" fmla="*/ 1198880 h 1198880"/>
                <a:gd name="connsiteX0" fmla="*/ 193040 w 193040"/>
                <a:gd name="connsiteY0" fmla="*/ 0 h 1198880"/>
                <a:gd name="connsiteX1" fmla="*/ 0 w 193040"/>
                <a:gd name="connsiteY1" fmla="*/ 1198880 h 1198880"/>
                <a:gd name="connsiteX0" fmla="*/ 193040 w 432969"/>
                <a:gd name="connsiteY0" fmla="*/ 0 h 1198880"/>
                <a:gd name="connsiteX1" fmla="*/ 0 w 432969"/>
                <a:gd name="connsiteY1" fmla="*/ 1198880 h 1198880"/>
                <a:gd name="connsiteX0" fmla="*/ 0 w 307565"/>
                <a:gd name="connsiteY0" fmla="*/ 0 h 1159124"/>
                <a:gd name="connsiteX1" fmla="*/ 75317 w 307565"/>
                <a:gd name="connsiteY1" fmla="*/ 1159124 h 1159124"/>
                <a:gd name="connsiteX0" fmla="*/ 0 w 552989"/>
                <a:gd name="connsiteY0" fmla="*/ 0 h 1159124"/>
                <a:gd name="connsiteX1" fmla="*/ 75317 w 552989"/>
                <a:gd name="connsiteY1" fmla="*/ 1159124 h 1159124"/>
                <a:gd name="connsiteX0" fmla="*/ 0 w 552989"/>
                <a:gd name="connsiteY0" fmla="*/ 0 h 1338028"/>
                <a:gd name="connsiteX1" fmla="*/ 75317 w 552989"/>
                <a:gd name="connsiteY1" fmla="*/ 1338028 h 1338028"/>
                <a:gd name="connsiteX0" fmla="*/ 153283 w 589017"/>
                <a:gd name="connsiteY0" fmla="*/ 0 h 711863"/>
                <a:gd name="connsiteX1" fmla="*/ 0 w 589017"/>
                <a:gd name="connsiteY1" fmla="*/ 711863 h 711863"/>
                <a:gd name="connsiteX0" fmla="*/ 153283 w 846977"/>
                <a:gd name="connsiteY0" fmla="*/ 0 h 985660"/>
                <a:gd name="connsiteX1" fmla="*/ 0 w 846977"/>
                <a:gd name="connsiteY1" fmla="*/ 711863 h 98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6977" h="985660">
                  <a:moveTo>
                    <a:pt x="153283" y="0"/>
                  </a:moveTo>
                  <a:cubicBezTo>
                    <a:pt x="770467" y="711200"/>
                    <a:pt x="1409073" y="1376018"/>
                    <a:pt x="0" y="711863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1AA5229-C8AC-4E5E-95B7-FE5FD9A8BCB6}"/>
                </a:ext>
              </a:extLst>
            </p:cNvPr>
            <p:cNvSpPr/>
            <p:nvPr/>
          </p:nvSpPr>
          <p:spPr>
            <a:xfrm>
              <a:off x="7895678" y="1996440"/>
              <a:ext cx="808464" cy="1240404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1595120"/>
                <a:gd name="connsiteY0" fmla="*/ 0 h 2123440"/>
                <a:gd name="connsiteX1" fmla="*/ 1595120 w 1595120"/>
                <a:gd name="connsiteY1" fmla="*/ 2123440 h 2123440"/>
                <a:gd name="connsiteX0" fmla="*/ 711469 w 791381"/>
                <a:gd name="connsiteY0" fmla="*/ 0 h 1300480"/>
                <a:gd name="connsiteX1" fmla="*/ 10429 w 791381"/>
                <a:gd name="connsiteY1" fmla="*/ 1300480 h 1300480"/>
                <a:gd name="connsiteX0" fmla="*/ 736192 w 736192"/>
                <a:gd name="connsiteY0" fmla="*/ 0 h 1300480"/>
                <a:gd name="connsiteX1" fmla="*/ 35152 w 736192"/>
                <a:gd name="connsiteY1" fmla="*/ 1300480 h 1300480"/>
                <a:gd name="connsiteX0" fmla="*/ 701040 w 701040"/>
                <a:gd name="connsiteY0" fmla="*/ 0 h 1300480"/>
                <a:gd name="connsiteX1" fmla="*/ 0 w 701040"/>
                <a:gd name="connsiteY1" fmla="*/ 1300480 h 130048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528320 w 528320"/>
                <a:gd name="connsiteY0" fmla="*/ 0 h 1584960"/>
                <a:gd name="connsiteX1" fmla="*/ 0 w 528320"/>
                <a:gd name="connsiteY1" fmla="*/ 1584960 h 1584960"/>
                <a:gd name="connsiteX0" fmla="*/ 74532 w 191925"/>
                <a:gd name="connsiteY0" fmla="*/ 0 h 1510748"/>
                <a:gd name="connsiteX1" fmla="*/ 126915 w 191925"/>
                <a:gd name="connsiteY1" fmla="*/ 1510748 h 1510748"/>
                <a:gd name="connsiteX0" fmla="*/ 259180 w 311563"/>
                <a:gd name="connsiteY0" fmla="*/ 0 h 1510748"/>
                <a:gd name="connsiteX1" fmla="*/ 311563 w 311563"/>
                <a:gd name="connsiteY1" fmla="*/ 1510748 h 1510748"/>
                <a:gd name="connsiteX0" fmla="*/ 17499 w 3190076"/>
                <a:gd name="connsiteY0" fmla="*/ 0 h 1500146"/>
                <a:gd name="connsiteX1" fmla="*/ 3190076 w 3190076"/>
                <a:gd name="connsiteY1" fmla="*/ 1500146 h 1500146"/>
                <a:gd name="connsiteX0" fmla="*/ 97287 w 643700"/>
                <a:gd name="connsiteY0" fmla="*/ 0 h 1097280"/>
                <a:gd name="connsiteX1" fmla="*/ 643701 w 643700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0 w 546414"/>
                <a:gd name="connsiteY0" fmla="*/ 0 h 1097280"/>
                <a:gd name="connsiteX1" fmla="*/ 546414 w 546414"/>
                <a:gd name="connsiteY1" fmla="*/ 1097280 h 1097280"/>
                <a:gd name="connsiteX0" fmla="*/ 101525 w 370700"/>
                <a:gd name="connsiteY0" fmla="*/ 0 h 1097280"/>
                <a:gd name="connsiteX1" fmla="*/ 28988 w 370700"/>
                <a:gd name="connsiteY1" fmla="*/ 1097280 h 1097280"/>
                <a:gd name="connsiteX0" fmla="*/ 72537 w 697524"/>
                <a:gd name="connsiteY0" fmla="*/ 0 h 1097280"/>
                <a:gd name="connsiteX1" fmla="*/ 0 w 697524"/>
                <a:gd name="connsiteY1" fmla="*/ 1097280 h 1097280"/>
                <a:gd name="connsiteX0" fmla="*/ 72537 w 506699"/>
                <a:gd name="connsiteY0" fmla="*/ 0 h 1097280"/>
                <a:gd name="connsiteX1" fmla="*/ 0 w 506699"/>
                <a:gd name="connsiteY1" fmla="*/ 1097280 h 1097280"/>
                <a:gd name="connsiteX0" fmla="*/ 343859 w 689677"/>
                <a:gd name="connsiteY0" fmla="*/ 0 h 1294335"/>
                <a:gd name="connsiteX1" fmla="*/ 0 w 689677"/>
                <a:gd name="connsiteY1" fmla="*/ 1294335 h 12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9677" h="1294335">
                  <a:moveTo>
                    <a:pt x="343859" y="0"/>
                  </a:moveTo>
                  <a:cubicBezTo>
                    <a:pt x="1074743" y="506156"/>
                    <a:pt x="494988" y="777520"/>
                    <a:pt x="0" y="1294335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DEBEE03-6C86-47D6-A750-8494913CDD18}"/>
                </a:ext>
              </a:extLst>
            </p:cNvPr>
            <p:cNvSpPr/>
            <p:nvPr/>
          </p:nvSpPr>
          <p:spPr>
            <a:xfrm>
              <a:off x="8303152" y="3648322"/>
              <a:ext cx="1034702" cy="1382643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254000"/>
                <a:gd name="connsiteY0" fmla="*/ 0 h 1361440"/>
                <a:gd name="connsiteX1" fmla="*/ 254000 w 254000"/>
                <a:gd name="connsiteY1" fmla="*/ 1361440 h 1361440"/>
                <a:gd name="connsiteX0" fmla="*/ 0 w 375805"/>
                <a:gd name="connsiteY0" fmla="*/ 0 h 1361440"/>
                <a:gd name="connsiteX1" fmla="*/ 254000 w 375805"/>
                <a:gd name="connsiteY1" fmla="*/ 1361440 h 1361440"/>
                <a:gd name="connsiteX0" fmla="*/ 0 w 500732"/>
                <a:gd name="connsiteY0" fmla="*/ 0 h 1422400"/>
                <a:gd name="connsiteX1" fmla="*/ 416560 w 500732"/>
                <a:gd name="connsiteY1" fmla="*/ 1422400 h 1422400"/>
                <a:gd name="connsiteX0" fmla="*/ 0 w 540879"/>
                <a:gd name="connsiteY0" fmla="*/ 0 h 1422400"/>
                <a:gd name="connsiteX1" fmla="*/ 416560 w 540879"/>
                <a:gd name="connsiteY1" fmla="*/ 1422400 h 1422400"/>
                <a:gd name="connsiteX0" fmla="*/ 0 w 497706"/>
                <a:gd name="connsiteY0" fmla="*/ 0 h 1422400"/>
                <a:gd name="connsiteX1" fmla="*/ 416560 w 497706"/>
                <a:gd name="connsiteY1" fmla="*/ 1422400 h 1422400"/>
                <a:gd name="connsiteX0" fmla="*/ 0 w 416560"/>
                <a:gd name="connsiteY0" fmla="*/ 0 h 1422400"/>
                <a:gd name="connsiteX1" fmla="*/ 416560 w 416560"/>
                <a:gd name="connsiteY1" fmla="*/ 1422400 h 1422400"/>
                <a:gd name="connsiteX0" fmla="*/ 0 w 774369"/>
                <a:gd name="connsiteY0" fmla="*/ 0 h 1382643"/>
                <a:gd name="connsiteX1" fmla="*/ 774369 w 774369"/>
                <a:gd name="connsiteY1" fmla="*/ 1382643 h 1382643"/>
                <a:gd name="connsiteX0" fmla="*/ 0 w 774369"/>
                <a:gd name="connsiteY0" fmla="*/ 0 h 1382643"/>
                <a:gd name="connsiteX1" fmla="*/ 774369 w 774369"/>
                <a:gd name="connsiteY1" fmla="*/ 1382643 h 1382643"/>
                <a:gd name="connsiteX0" fmla="*/ 260333 w 1034702"/>
                <a:gd name="connsiteY0" fmla="*/ 0 h 1382643"/>
                <a:gd name="connsiteX1" fmla="*/ 1034702 w 1034702"/>
                <a:gd name="connsiteY1" fmla="*/ 1382643 h 138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4702" h="1382643">
                  <a:moveTo>
                    <a:pt x="260333" y="0"/>
                  </a:moveTo>
                  <a:cubicBezTo>
                    <a:pt x="-215126" y="619760"/>
                    <a:pt x="-85401" y="909098"/>
                    <a:pt x="1034702" y="1382643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E83EEA3-D650-4417-B014-C524703443BE}"/>
                </a:ext>
              </a:extLst>
            </p:cNvPr>
            <p:cNvSpPr/>
            <p:nvPr/>
          </p:nvSpPr>
          <p:spPr>
            <a:xfrm flipV="1">
              <a:off x="8173176" y="3561962"/>
              <a:ext cx="857320" cy="1086900"/>
            </a:xfrm>
            <a:custGeom>
              <a:avLst/>
              <a:gdLst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782328 w 1178568"/>
                <a:gd name="connsiteY2" fmla="*/ 853440 h 3149600"/>
                <a:gd name="connsiteX3" fmla="*/ 558808 w 1178568"/>
                <a:gd name="connsiteY3" fmla="*/ 1513840 h 3149600"/>
                <a:gd name="connsiteX4" fmla="*/ 426728 w 1178568"/>
                <a:gd name="connsiteY4" fmla="*/ 1920240 h 3149600"/>
                <a:gd name="connsiteX5" fmla="*/ 314968 w 1178568"/>
                <a:gd name="connsiteY5" fmla="*/ 2235200 h 3149600"/>
                <a:gd name="connsiteX6" fmla="*/ 243848 w 1178568"/>
                <a:gd name="connsiteY6" fmla="*/ 2468880 h 3149600"/>
                <a:gd name="connsiteX7" fmla="*/ 60968 w 1178568"/>
                <a:gd name="connsiteY7" fmla="*/ 2966720 h 3149600"/>
                <a:gd name="connsiteX8" fmla="*/ 20328 w 1178568"/>
                <a:gd name="connsiteY8" fmla="*/ 3078480 h 3149600"/>
                <a:gd name="connsiteX9" fmla="*/ 8 w 1178568"/>
                <a:gd name="connsiteY9" fmla="*/ 3149600 h 3149600"/>
                <a:gd name="connsiteX0" fmla="*/ 1178568 w 1178568"/>
                <a:gd name="connsiteY0" fmla="*/ 0 h 3149600"/>
                <a:gd name="connsiteX1" fmla="*/ 822968 w 1178568"/>
                <a:gd name="connsiteY1" fmla="*/ 772160 h 3149600"/>
                <a:gd name="connsiteX2" fmla="*/ 558808 w 1178568"/>
                <a:gd name="connsiteY2" fmla="*/ 1513840 h 3149600"/>
                <a:gd name="connsiteX3" fmla="*/ 426728 w 1178568"/>
                <a:gd name="connsiteY3" fmla="*/ 1920240 h 3149600"/>
                <a:gd name="connsiteX4" fmla="*/ 314968 w 1178568"/>
                <a:gd name="connsiteY4" fmla="*/ 2235200 h 3149600"/>
                <a:gd name="connsiteX5" fmla="*/ 243848 w 1178568"/>
                <a:gd name="connsiteY5" fmla="*/ 2468880 h 3149600"/>
                <a:gd name="connsiteX6" fmla="*/ 60968 w 1178568"/>
                <a:gd name="connsiteY6" fmla="*/ 2966720 h 3149600"/>
                <a:gd name="connsiteX7" fmla="*/ 20328 w 1178568"/>
                <a:gd name="connsiteY7" fmla="*/ 3078480 h 3149600"/>
                <a:gd name="connsiteX8" fmla="*/ 8 w 1178568"/>
                <a:gd name="connsiteY8" fmla="*/ 3149600 h 3149600"/>
                <a:gd name="connsiteX0" fmla="*/ 1178568 w 1178568"/>
                <a:gd name="connsiteY0" fmla="*/ 0 h 3149600"/>
                <a:gd name="connsiteX1" fmla="*/ 558808 w 1178568"/>
                <a:gd name="connsiteY1" fmla="*/ 1513840 h 3149600"/>
                <a:gd name="connsiteX2" fmla="*/ 426728 w 1178568"/>
                <a:gd name="connsiteY2" fmla="*/ 1920240 h 3149600"/>
                <a:gd name="connsiteX3" fmla="*/ 314968 w 1178568"/>
                <a:gd name="connsiteY3" fmla="*/ 2235200 h 3149600"/>
                <a:gd name="connsiteX4" fmla="*/ 243848 w 1178568"/>
                <a:gd name="connsiteY4" fmla="*/ 2468880 h 3149600"/>
                <a:gd name="connsiteX5" fmla="*/ 60968 w 1178568"/>
                <a:gd name="connsiteY5" fmla="*/ 2966720 h 3149600"/>
                <a:gd name="connsiteX6" fmla="*/ 20328 w 1178568"/>
                <a:gd name="connsiteY6" fmla="*/ 3078480 h 3149600"/>
                <a:gd name="connsiteX7" fmla="*/ 8 w 1178568"/>
                <a:gd name="connsiteY7" fmla="*/ 3149600 h 3149600"/>
                <a:gd name="connsiteX0" fmla="*/ 1178568 w 1178568"/>
                <a:gd name="connsiteY0" fmla="*/ 0 h 3149600"/>
                <a:gd name="connsiteX1" fmla="*/ 426728 w 1178568"/>
                <a:gd name="connsiteY1" fmla="*/ 1920240 h 3149600"/>
                <a:gd name="connsiteX2" fmla="*/ 314968 w 1178568"/>
                <a:gd name="connsiteY2" fmla="*/ 2235200 h 3149600"/>
                <a:gd name="connsiteX3" fmla="*/ 243848 w 1178568"/>
                <a:gd name="connsiteY3" fmla="*/ 2468880 h 3149600"/>
                <a:gd name="connsiteX4" fmla="*/ 60968 w 1178568"/>
                <a:gd name="connsiteY4" fmla="*/ 2966720 h 3149600"/>
                <a:gd name="connsiteX5" fmla="*/ 20328 w 1178568"/>
                <a:gd name="connsiteY5" fmla="*/ 3078480 h 3149600"/>
                <a:gd name="connsiteX6" fmla="*/ 8 w 1178568"/>
                <a:gd name="connsiteY6" fmla="*/ 3149600 h 3149600"/>
                <a:gd name="connsiteX0" fmla="*/ 1178568 w 1178568"/>
                <a:gd name="connsiteY0" fmla="*/ 0 h 3149600"/>
                <a:gd name="connsiteX1" fmla="*/ 314968 w 1178568"/>
                <a:gd name="connsiteY1" fmla="*/ 2235200 h 3149600"/>
                <a:gd name="connsiteX2" fmla="*/ 243848 w 1178568"/>
                <a:gd name="connsiteY2" fmla="*/ 2468880 h 3149600"/>
                <a:gd name="connsiteX3" fmla="*/ 60968 w 1178568"/>
                <a:gd name="connsiteY3" fmla="*/ 2966720 h 3149600"/>
                <a:gd name="connsiteX4" fmla="*/ 20328 w 1178568"/>
                <a:gd name="connsiteY4" fmla="*/ 3078480 h 3149600"/>
                <a:gd name="connsiteX5" fmla="*/ 8 w 1178568"/>
                <a:gd name="connsiteY5" fmla="*/ 3149600 h 3149600"/>
                <a:gd name="connsiteX0" fmla="*/ 1178568 w 1178568"/>
                <a:gd name="connsiteY0" fmla="*/ 0 h 3149600"/>
                <a:gd name="connsiteX1" fmla="*/ 243848 w 1178568"/>
                <a:gd name="connsiteY1" fmla="*/ 2468880 h 3149600"/>
                <a:gd name="connsiteX2" fmla="*/ 60968 w 1178568"/>
                <a:gd name="connsiteY2" fmla="*/ 2966720 h 3149600"/>
                <a:gd name="connsiteX3" fmla="*/ 20328 w 1178568"/>
                <a:gd name="connsiteY3" fmla="*/ 3078480 h 3149600"/>
                <a:gd name="connsiteX4" fmla="*/ 8 w 1178568"/>
                <a:gd name="connsiteY4" fmla="*/ 3149600 h 3149600"/>
                <a:gd name="connsiteX0" fmla="*/ 1178568 w 1178568"/>
                <a:gd name="connsiteY0" fmla="*/ 0 h 3149600"/>
                <a:gd name="connsiteX1" fmla="*/ 60968 w 1178568"/>
                <a:gd name="connsiteY1" fmla="*/ 2966720 h 3149600"/>
                <a:gd name="connsiteX2" fmla="*/ 20328 w 1178568"/>
                <a:gd name="connsiteY2" fmla="*/ 3078480 h 3149600"/>
                <a:gd name="connsiteX3" fmla="*/ 8 w 1178568"/>
                <a:gd name="connsiteY3" fmla="*/ 3149600 h 3149600"/>
                <a:gd name="connsiteX0" fmla="*/ 1178568 w 1178568"/>
                <a:gd name="connsiteY0" fmla="*/ 0 h 3149600"/>
                <a:gd name="connsiteX1" fmla="*/ 20328 w 1178568"/>
                <a:gd name="connsiteY1" fmla="*/ 3078480 h 3149600"/>
                <a:gd name="connsiteX2" fmla="*/ 8 w 1178568"/>
                <a:gd name="connsiteY2" fmla="*/ 3149600 h 3149600"/>
                <a:gd name="connsiteX0" fmla="*/ 1178560 w 1178560"/>
                <a:gd name="connsiteY0" fmla="*/ 0 h 3149600"/>
                <a:gd name="connsiteX1" fmla="*/ 0 w 1178560"/>
                <a:gd name="connsiteY1" fmla="*/ 3149600 h 3149600"/>
                <a:gd name="connsiteX0" fmla="*/ 0 w 2641600"/>
                <a:gd name="connsiteY0" fmla="*/ 0 h 2286000"/>
                <a:gd name="connsiteX1" fmla="*/ 2641600 w 2641600"/>
                <a:gd name="connsiteY1" fmla="*/ 2286000 h 228600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1889760"/>
                <a:gd name="connsiteX1" fmla="*/ 0 w 264160"/>
                <a:gd name="connsiteY1" fmla="*/ 1889760 h 1889760"/>
                <a:gd name="connsiteX0" fmla="*/ 264160 w 264160"/>
                <a:gd name="connsiteY0" fmla="*/ 0 h 2204720"/>
                <a:gd name="connsiteX1" fmla="*/ 0 w 264160"/>
                <a:gd name="connsiteY1" fmla="*/ 2204720 h 2204720"/>
                <a:gd name="connsiteX0" fmla="*/ 52713 w 520120"/>
                <a:gd name="connsiteY0" fmla="*/ 0 h 2123440"/>
                <a:gd name="connsiteX1" fmla="*/ 520073 w 520120"/>
                <a:gd name="connsiteY1" fmla="*/ 2123440 h 2123440"/>
                <a:gd name="connsiteX0" fmla="*/ 52713 w 520120"/>
                <a:gd name="connsiteY0" fmla="*/ 0 h 1483360"/>
                <a:gd name="connsiteX1" fmla="*/ 520073 w 520120"/>
                <a:gd name="connsiteY1" fmla="*/ 1483360 h 1483360"/>
                <a:gd name="connsiteX0" fmla="*/ 53318 w 510565"/>
                <a:gd name="connsiteY0" fmla="*/ 0 h 1615440"/>
                <a:gd name="connsiteX1" fmla="*/ 510518 w 510565"/>
                <a:gd name="connsiteY1" fmla="*/ 1615440 h 1615440"/>
                <a:gd name="connsiteX0" fmla="*/ 0 w 462355"/>
                <a:gd name="connsiteY0" fmla="*/ 0 h 1615440"/>
                <a:gd name="connsiteX1" fmla="*/ 457200 w 462355"/>
                <a:gd name="connsiteY1" fmla="*/ 1615440 h 1615440"/>
                <a:gd name="connsiteX0" fmla="*/ 0 w 457658"/>
                <a:gd name="connsiteY0" fmla="*/ 0 h 1615440"/>
                <a:gd name="connsiteX1" fmla="*/ 457200 w 457658"/>
                <a:gd name="connsiteY1" fmla="*/ 1615440 h 1615440"/>
                <a:gd name="connsiteX0" fmla="*/ 0 w 457200"/>
                <a:gd name="connsiteY0" fmla="*/ 0 h 1615440"/>
                <a:gd name="connsiteX1" fmla="*/ 457200 w 457200"/>
                <a:gd name="connsiteY1" fmla="*/ 1615440 h 1615440"/>
                <a:gd name="connsiteX0" fmla="*/ 0 w 345440"/>
                <a:gd name="connsiteY0" fmla="*/ 0 h 1320800"/>
                <a:gd name="connsiteX1" fmla="*/ 345440 w 345440"/>
                <a:gd name="connsiteY1" fmla="*/ 1320800 h 1320800"/>
                <a:gd name="connsiteX0" fmla="*/ 0 w 496683"/>
                <a:gd name="connsiteY0" fmla="*/ 0 h 1320800"/>
                <a:gd name="connsiteX1" fmla="*/ 345440 w 496683"/>
                <a:gd name="connsiteY1" fmla="*/ 1320800 h 1320800"/>
                <a:gd name="connsiteX0" fmla="*/ 0 w 885544"/>
                <a:gd name="connsiteY0" fmla="*/ 0 h 1320800"/>
                <a:gd name="connsiteX1" fmla="*/ 345440 w 885544"/>
                <a:gd name="connsiteY1" fmla="*/ 1320800 h 1320800"/>
                <a:gd name="connsiteX0" fmla="*/ 0 w 359066"/>
                <a:gd name="connsiteY0" fmla="*/ 0 h 1320800"/>
                <a:gd name="connsiteX1" fmla="*/ 345440 w 359066"/>
                <a:gd name="connsiteY1" fmla="*/ 1320800 h 1320800"/>
                <a:gd name="connsiteX0" fmla="*/ 0 w 383483"/>
                <a:gd name="connsiteY0" fmla="*/ 0 h 1320800"/>
                <a:gd name="connsiteX1" fmla="*/ 345440 w 383483"/>
                <a:gd name="connsiteY1" fmla="*/ 1320800 h 1320800"/>
                <a:gd name="connsiteX0" fmla="*/ 53246 w 398686"/>
                <a:gd name="connsiteY0" fmla="*/ 0 h 1320800"/>
                <a:gd name="connsiteX1" fmla="*/ 398686 w 398686"/>
                <a:gd name="connsiteY1" fmla="*/ 1320800 h 1320800"/>
                <a:gd name="connsiteX0" fmla="*/ 1645 w 529965"/>
                <a:gd name="connsiteY0" fmla="*/ 0 h 1534160"/>
                <a:gd name="connsiteX1" fmla="*/ 529965 w 529965"/>
                <a:gd name="connsiteY1" fmla="*/ 1534160 h 1534160"/>
                <a:gd name="connsiteX0" fmla="*/ 0 w 528320"/>
                <a:gd name="connsiteY0" fmla="*/ 0 h 1534160"/>
                <a:gd name="connsiteX1" fmla="*/ 528320 w 528320"/>
                <a:gd name="connsiteY1" fmla="*/ 1534160 h 1534160"/>
                <a:gd name="connsiteX0" fmla="*/ 371040 w 374694"/>
                <a:gd name="connsiteY0" fmla="*/ 0 h 1295621"/>
                <a:gd name="connsiteX1" fmla="*/ 223500 w 374694"/>
                <a:gd name="connsiteY1" fmla="*/ 1295621 h 1295621"/>
                <a:gd name="connsiteX0" fmla="*/ 721842 w 721842"/>
                <a:gd name="connsiteY0" fmla="*/ 0 h 1295621"/>
                <a:gd name="connsiteX1" fmla="*/ 574302 w 721842"/>
                <a:gd name="connsiteY1" fmla="*/ 1295621 h 1295621"/>
                <a:gd name="connsiteX0" fmla="*/ 917778 w 917778"/>
                <a:gd name="connsiteY0" fmla="*/ 0 h 1086900"/>
                <a:gd name="connsiteX1" fmla="*/ 402490 w 917778"/>
                <a:gd name="connsiteY1" fmla="*/ 1086900 h 1086900"/>
                <a:gd name="connsiteX0" fmla="*/ 899599 w 899599"/>
                <a:gd name="connsiteY0" fmla="*/ 0 h 1086900"/>
                <a:gd name="connsiteX1" fmla="*/ 384311 w 899599"/>
                <a:gd name="connsiteY1" fmla="*/ 1086900 h 1086900"/>
                <a:gd name="connsiteX0" fmla="*/ 857320 w 857320"/>
                <a:gd name="connsiteY0" fmla="*/ 0 h 1086900"/>
                <a:gd name="connsiteX1" fmla="*/ 342032 w 857320"/>
                <a:gd name="connsiteY1" fmla="*/ 1086900 h 108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320" h="1086900">
                  <a:moveTo>
                    <a:pt x="857320" y="0"/>
                  </a:moveTo>
                  <a:cubicBezTo>
                    <a:pt x="-201455" y="683591"/>
                    <a:pt x="-161404" y="743889"/>
                    <a:pt x="342032" y="1086900"/>
                  </a:cubicBezTo>
                </a:path>
              </a:pathLst>
            </a:custGeom>
            <a:noFill/>
            <a:ln w="139700" cap="rnd">
              <a:solidFill>
                <a:srgbClr val="FFF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35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BB65C448-ADEF-4B7A-B735-EF4BE630804C}"/>
              </a:ext>
            </a:extLst>
          </p:cNvPr>
          <p:cNvGrpSpPr/>
          <p:nvPr/>
        </p:nvGrpSpPr>
        <p:grpSpPr>
          <a:xfrm>
            <a:off x="5814906" y="0"/>
            <a:ext cx="3759200" cy="3759200"/>
            <a:chOff x="5334000" y="296334"/>
            <a:chExt cx="3759200" cy="37592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C4457BB-900B-4476-BBF9-76200F909C8F}"/>
                </a:ext>
              </a:extLst>
            </p:cNvPr>
            <p:cNvSpPr/>
            <p:nvPr/>
          </p:nvSpPr>
          <p:spPr>
            <a:xfrm>
              <a:off x="5334000" y="3429001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B061AD-33D0-48ED-8EA5-AF97BE501E47}"/>
                </a:ext>
              </a:extLst>
            </p:cNvPr>
            <p:cNvSpPr/>
            <p:nvPr/>
          </p:nvSpPr>
          <p:spPr>
            <a:xfrm>
              <a:off x="5960533" y="34290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1A04D2-414E-48F3-BE4E-6F540A02B02D}"/>
                </a:ext>
              </a:extLst>
            </p:cNvPr>
            <p:cNvSpPr/>
            <p:nvPr/>
          </p:nvSpPr>
          <p:spPr>
            <a:xfrm>
              <a:off x="5334000" y="28024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13722C5-DD29-499B-AA18-44B0A08E9BA6}"/>
                </a:ext>
              </a:extLst>
            </p:cNvPr>
            <p:cNvSpPr/>
            <p:nvPr/>
          </p:nvSpPr>
          <p:spPr>
            <a:xfrm>
              <a:off x="5960533" y="2802467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CB74A1-4925-409F-A64C-72AFF4ED220D}"/>
                </a:ext>
              </a:extLst>
            </p:cNvPr>
            <p:cNvSpPr/>
            <p:nvPr/>
          </p:nvSpPr>
          <p:spPr>
            <a:xfrm>
              <a:off x="6587067" y="2175934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931EB8-6E7C-4B6E-89B3-676ACAC46D54}"/>
                </a:ext>
              </a:extLst>
            </p:cNvPr>
            <p:cNvSpPr/>
            <p:nvPr/>
          </p:nvSpPr>
          <p:spPr>
            <a:xfrm>
              <a:off x="7213600" y="21759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C08C0A3-BF43-45A2-AC3A-EF4B12BD27AB}"/>
                </a:ext>
              </a:extLst>
            </p:cNvPr>
            <p:cNvSpPr/>
            <p:nvPr/>
          </p:nvSpPr>
          <p:spPr>
            <a:xfrm>
              <a:off x="6587067" y="15494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BAF7D9-88C7-49BB-93EB-2D61736FC985}"/>
                </a:ext>
              </a:extLst>
            </p:cNvPr>
            <p:cNvSpPr/>
            <p:nvPr/>
          </p:nvSpPr>
          <p:spPr>
            <a:xfrm>
              <a:off x="7213600" y="1549401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2D9CD91-7BE6-4D01-A399-EBDC5C1D17DF}"/>
                </a:ext>
              </a:extLst>
            </p:cNvPr>
            <p:cNvSpPr/>
            <p:nvPr/>
          </p:nvSpPr>
          <p:spPr>
            <a:xfrm>
              <a:off x="7840133" y="922867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04BB9EA-B007-48F7-918D-BD0FAC7EDCF6}"/>
                </a:ext>
              </a:extLst>
            </p:cNvPr>
            <p:cNvSpPr/>
            <p:nvPr/>
          </p:nvSpPr>
          <p:spPr>
            <a:xfrm>
              <a:off x="8466667" y="9228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2EF444D-F0BF-4145-B0F6-4165F110BC9C}"/>
                </a:ext>
              </a:extLst>
            </p:cNvPr>
            <p:cNvSpPr/>
            <p:nvPr/>
          </p:nvSpPr>
          <p:spPr>
            <a:xfrm>
              <a:off x="7840133" y="2963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29FD9D-ABEA-48B4-868C-472352334920}"/>
                </a:ext>
              </a:extLst>
            </p:cNvPr>
            <p:cNvSpPr/>
            <p:nvPr/>
          </p:nvSpPr>
          <p:spPr>
            <a:xfrm>
              <a:off x="8466667" y="2963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7E239F4-6A19-4C81-9E16-FA238AC5222A}"/>
                </a:ext>
              </a:extLst>
            </p:cNvPr>
            <p:cNvSpPr/>
            <p:nvPr/>
          </p:nvSpPr>
          <p:spPr>
            <a:xfrm>
              <a:off x="6587067" y="28024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2188BB-9D13-4E86-A362-BA02F8EAED10}"/>
                </a:ext>
              </a:extLst>
            </p:cNvPr>
            <p:cNvSpPr/>
            <p:nvPr/>
          </p:nvSpPr>
          <p:spPr>
            <a:xfrm>
              <a:off x="5960533" y="21759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8B35D9-CBD4-48A9-9D01-61609DEEDDD2}"/>
                </a:ext>
              </a:extLst>
            </p:cNvPr>
            <p:cNvSpPr/>
            <p:nvPr/>
          </p:nvSpPr>
          <p:spPr>
            <a:xfrm>
              <a:off x="7840133" y="15494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9C5AAAC-82A3-4F0F-98DA-D6E1B9CFD47C}"/>
                </a:ext>
              </a:extLst>
            </p:cNvPr>
            <p:cNvSpPr/>
            <p:nvPr/>
          </p:nvSpPr>
          <p:spPr>
            <a:xfrm>
              <a:off x="7213600" y="9228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54A42DA-654C-4339-8D56-6FF247F25334}"/>
              </a:ext>
            </a:extLst>
          </p:cNvPr>
          <p:cNvGrpSpPr/>
          <p:nvPr/>
        </p:nvGrpSpPr>
        <p:grpSpPr>
          <a:xfrm>
            <a:off x="3310888" y="2507827"/>
            <a:ext cx="3757084" cy="3699920"/>
            <a:chOff x="3310888" y="2507827"/>
            <a:chExt cx="3757084" cy="369992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2CE8786-2F6B-4D89-9A50-F5327CE2F275}"/>
                </a:ext>
              </a:extLst>
            </p:cNvPr>
            <p:cNvSpPr/>
            <p:nvPr/>
          </p:nvSpPr>
          <p:spPr>
            <a:xfrm>
              <a:off x="3935304" y="250782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7EB7D5C-63D4-48F9-969B-6C72458467AA}"/>
                </a:ext>
              </a:extLst>
            </p:cNvPr>
            <p:cNvSpPr/>
            <p:nvPr/>
          </p:nvSpPr>
          <p:spPr>
            <a:xfrm>
              <a:off x="4561838" y="3132666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A27750E-568B-457D-832F-47BABDF7FA8D}"/>
                </a:ext>
              </a:extLst>
            </p:cNvPr>
            <p:cNvSpPr/>
            <p:nvPr/>
          </p:nvSpPr>
          <p:spPr>
            <a:xfrm>
              <a:off x="5188372" y="3132666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FE436FA-1ABA-4E36-9CE8-3F2F9584996C}"/>
                </a:ext>
              </a:extLst>
            </p:cNvPr>
            <p:cNvSpPr/>
            <p:nvPr/>
          </p:nvSpPr>
          <p:spPr>
            <a:xfrm>
              <a:off x="5814906" y="435525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A71091-ACC0-4BDE-A249-767B44D03A36}"/>
                </a:ext>
              </a:extLst>
            </p:cNvPr>
            <p:cNvSpPr/>
            <p:nvPr/>
          </p:nvSpPr>
          <p:spPr>
            <a:xfrm>
              <a:off x="6441439" y="495130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862ACC7-21B8-491A-86B0-5C8DB4966A7D}"/>
                </a:ext>
              </a:extLst>
            </p:cNvPr>
            <p:cNvSpPr/>
            <p:nvPr/>
          </p:nvSpPr>
          <p:spPr>
            <a:xfrm>
              <a:off x="5814906" y="3728719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EB6CA7F-62DC-4EFE-86E8-E0C81B91ECA5}"/>
                </a:ext>
              </a:extLst>
            </p:cNvPr>
            <p:cNvSpPr/>
            <p:nvPr/>
          </p:nvSpPr>
          <p:spPr>
            <a:xfrm>
              <a:off x="5188371" y="4343394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67D9A99-B65B-48E3-B21E-64AA465B9FF1}"/>
                </a:ext>
              </a:extLst>
            </p:cNvPr>
            <p:cNvSpPr/>
            <p:nvPr/>
          </p:nvSpPr>
          <p:spPr>
            <a:xfrm>
              <a:off x="4570303" y="3716859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B2D651-41CA-4F86-A0A8-DD3FBDA782A5}"/>
                </a:ext>
              </a:extLst>
            </p:cNvPr>
            <p:cNvSpPr/>
            <p:nvPr/>
          </p:nvSpPr>
          <p:spPr>
            <a:xfrm>
              <a:off x="5188372" y="3755812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81A5D8B-7854-4B49-B158-6529E730EF05}"/>
                </a:ext>
              </a:extLst>
            </p:cNvPr>
            <p:cNvSpPr/>
            <p:nvPr/>
          </p:nvSpPr>
          <p:spPr>
            <a:xfrm>
              <a:off x="3310888" y="558121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154189D-B0AD-475C-8067-DF040AD60502}"/>
                </a:ext>
              </a:extLst>
            </p:cNvPr>
            <p:cNvSpPr/>
            <p:nvPr/>
          </p:nvSpPr>
          <p:spPr>
            <a:xfrm>
              <a:off x="3931072" y="557783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2EBB2C5-C972-4A38-9F10-DA6B3CF99D5A}"/>
                </a:ext>
              </a:extLst>
            </p:cNvPr>
            <p:cNvSpPr/>
            <p:nvPr/>
          </p:nvSpPr>
          <p:spPr>
            <a:xfrm>
              <a:off x="3317236" y="495130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C122E66-3DC4-4B72-94EE-4BA6DAA46427}"/>
                </a:ext>
              </a:extLst>
            </p:cNvPr>
            <p:cNvSpPr/>
            <p:nvPr/>
          </p:nvSpPr>
          <p:spPr>
            <a:xfrm>
              <a:off x="3943768" y="4947068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33349C1-70F4-46AB-8C07-5919107113FE}"/>
                </a:ext>
              </a:extLst>
            </p:cNvPr>
            <p:cNvSpPr/>
            <p:nvPr/>
          </p:nvSpPr>
          <p:spPr>
            <a:xfrm>
              <a:off x="4570302" y="495468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D67749C-E37A-4942-86AC-63960454429A}"/>
                </a:ext>
              </a:extLst>
            </p:cNvPr>
            <p:cNvSpPr/>
            <p:nvPr/>
          </p:nvSpPr>
          <p:spPr>
            <a:xfrm>
              <a:off x="3943771" y="4343392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CE3745F-74AC-4292-8C05-B1742F385BAE}"/>
                </a:ext>
              </a:extLst>
            </p:cNvPr>
            <p:cNvSpPr/>
            <p:nvPr/>
          </p:nvSpPr>
          <p:spPr>
            <a:xfrm>
              <a:off x="4570304" y="4343393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60DB0-6743-459F-8298-E35C9EBD0F46}"/>
              </a:ext>
            </a:extLst>
          </p:cNvPr>
          <p:cNvGrpSpPr/>
          <p:nvPr/>
        </p:nvGrpSpPr>
        <p:grpSpPr>
          <a:xfrm>
            <a:off x="1367648" y="2215929"/>
            <a:ext cx="4126437" cy="3663812"/>
            <a:chOff x="1367648" y="2215929"/>
            <a:chExt cx="4126437" cy="366381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2CE8786-2F6B-4D89-9A50-F5327CE2F275}"/>
                </a:ext>
              </a:extLst>
            </p:cNvPr>
            <p:cNvSpPr/>
            <p:nvPr/>
          </p:nvSpPr>
          <p:spPr>
            <a:xfrm rot="18900000">
              <a:off x="1367648" y="268170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7EB7D5C-63D4-48F9-969B-6C72458467AA}"/>
                </a:ext>
              </a:extLst>
            </p:cNvPr>
            <p:cNvSpPr/>
            <p:nvPr/>
          </p:nvSpPr>
          <p:spPr>
            <a:xfrm rot="18900000">
              <a:off x="2252502" y="268050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A27750E-568B-457D-832F-47BABDF7FA8D}"/>
                </a:ext>
              </a:extLst>
            </p:cNvPr>
            <p:cNvSpPr/>
            <p:nvPr/>
          </p:nvSpPr>
          <p:spPr>
            <a:xfrm rot="18900000">
              <a:off x="2695529" y="223748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FE436FA-1ABA-4E36-9CE8-3F2F9584996C}"/>
                </a:ext>
              </a:extLst>
            </p:cNvPr>
            <p:cNvSpPr/>
            <p:nvPr/>
          </p:nvSpPr>
          <p:spPr>
            <a:xfrm rot="18900000">
              <a:off x="4003053" y="265895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A71091-ACC0-4BDE-A249-767B44D03A36}"/>
                </a:ext>
              </a:extLst>
            </p:cNvPr>
            <p:cNvSpPr/>
            <p:nvPr/>
          </p:nvSpPr>
          <p:spPr>
            <a:xfrm rot="18900000">
              <a:off x="4867552" y="263740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862ACC7-21B8-491A-86B0-5C8DB4966A7D}"/>
                </a:ext>
              </a:extLst>
            </p:cNvPr>
            <p:cNvSpPr/>
            <p:nvPr/>
          </p:nvSpPr>
          <p:spPr>
            <a:xfrm rot="18900000">
              <a:off x="3560028" y="221592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EB6CA7F-62DC-4EFE-86E8-E0C81B91ECA5}"/>
                </a:ext>
              </a:extLst>
            </p:cNvPr>
            <p:cNvSpPr/>
            <p:nvPr/>
          </p:nvSpPr>
          <p:spPr>
            <a:xfrm rot="18900000">
              <a:off x="3551642" y="3093597"/>
              <a:ext cx="626533" cy="626533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67D9A99-B65B-48E3-B21E-64AA465B9FF1}"/>
                </a:ext>
              </a:extLst>
            </p:cNvPr>
            <p:cNvSpPr/>
            <p:nvPr/>
          </p:nvSpPr>
          <p:spPr>
            <a:xfrm rot="18900000">
              <a:off x="2671575" y="3087610"/>
              <a:ext cx="626533" cy="626533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B2D651-41CA-4F86-A0A8-DD3FBDA782A5}"/>
                </a:ext>
              </a:extLst>
            </p:cNvPr>
            <p:cNvSpPr/>
            <p:nvPr/>
          </p:nvSpPr>
          <p:spPr>
            <a:xfrm rot="18900000">
              <a:off x="3136160" y="2678113"/>
              <a:ext cx="626533" cy="626533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81A5D8B-7854-4B49-B158-6529E730EF05}"/>
                </a:ext>
              </a:extLst>
            </p:cNvPr>
            <p:cNvSpPr/>
            <p:nvPr/>
          </p:nvSpPr>
          <p:spPr>
            <a:xfrm rot="18900000">
              <a:off x="3547464" y="483268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154189D-B0AD-475C-8067-DF040AD60502}"/>
                </a:ext>
              </a:extLst>
            </p:cNvPr>
            <p:cNvSpPr/>
            <p:nvPr/>
          </p:nvSpPr>
          <p:spPr>
            <a:xfrm rot="18900000">
              <a:off x="3108390" y="525320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2EBB2C5-C972-4A38-9F10-DA6B3CF99D5A}"/>
                </a:ext>
              </a:extLst>
            </p:cNvPr>
            <p:cNvSpPr/>
            <p:nvPr/>
          </p:nvSpPr>
          <p:spPr>
            <a:xfrm rot="18900000">
              <a:off x="3114600" y="438991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C122E66-3DC4-4B72-94EE-4BA6DAA46427}"/>
                </a:ext>
              </a:extLst>
            </p:cNvPr>
            <p:cNvSpPr/>
            <p:nvPr/>
          </p:nvSpPr>
          <p:spPr>
            <a:xfrm rot="18900000">
              <a:off x="2693133" y="481933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33349C1-70F4-46AB-8C07-5919107113FE}"/>
                </a:ext>
              </a:extLst>
            </p:cNvPr>
            <p:cNvSpPr/>
            <p:nvPr/>
          </p:nvSpPr>
          <p:spPr>
            <a:xfrm rot="18900000">
              <a:off x="2693134" y="395689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D67749C-E37A-4942-86AC-63960454429A}"/>
                </a:ext>
              </a:extLst>
            </p:cNvPr>
            <p:cNvSpPr/>
            <p:nvPr/>
          </p:nvSpPr>
          <p:spPr>
            <a:xfrm rot="18900000">
              <a:off x="3551415" y="395689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CE3745F-74AC-4292-8C05-B1742F385BAE}"/>
                </a:ext>
              </a:extLst>
            </p:cNvPr>
            <p:cNvSpPr/>
            <p:nvPr/>
          </p:nvSpPr>
          <p:spPr>
            <a:xfrm rot="18900000">
              <a:off x="3108391" y="352225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1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C99504-81A9-481D-905B-96420C11FCD1}"/>
              </a:ext>
            </a:extLst>
          </p:cNvPr>
          <p:cNvGrpSpPr/>
          <p:nvPr/>
        </p:nvGrpSpPr>
        <p:grpSpPr>
          <a:xfrm rot="-2700000">
            <a:off x="6931450" y="1503675"/>
            <a:ext cx="3759200" cy="3759200"/>
            <a:chOff x="5334000" y="296334"/>
            <a:chExt cx="3759200" cy="3759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06E5C7-C455-4736-9C05-3CE25C87A983}"/>
                </a:ext>
              </a:extLst>
            </p:cNvPr>
            <p:cNvSpPr/>
            <p:nvPr/>
          </p:nvSpPr>
          <p:spPr>
            <a:xfrm>
              <a:off x="5334000" y="3429001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880240-6B6C-44EE-85C1-B2FDCFF5DE9E}"/>
                </a:ext>
              </a:extLst>
            </p:cNvPr>
            <p:cNvSpPr/>
            <p:nvPr/>
          </p:nvSpPr>
          <p:spPr>
            <a:xfrm>
              <a:off x="5960533" y="34290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03D424-DC53-4958-AA10-07CED43117E4}"/>
                </a:ext>
              </a:extLst>
            </p:cNvPr>
            <p:cNvSpPr/>
            <p:nvPr/>
          </p:nvSpPr>
          <p:spPr>
            <a:xfrm>
              <a:off x="5334000" y="28024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7FDF2C-CCEC-4849-9D6E-6046BBF6243A}"/>
                </a:ext>
              </a:extLst>
            </p:cNvPr>
            <p:cNvSpPr/>
            <p:nvPr/>
          </p:nvSpPr>
          <p:spPr>
            <a:xfrm>
              <a:off x="5960533" y="2802467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76A2DA-E824-49AE-B9A6-BBC7C183BBFF}"/>
                </a:ext>
              </a:extLst>
            </p:cNvPr>
            <p:cNvSpPr/>
            <p:nvPr/>
          </p:nvSpPr>
          <p:spPr>
            <a:xfrm>
              <a:off x="6587067" y="2175934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510FBB-2EBF-4424-B727-FD78F13A0BB9}"/>
                </a:ext>
              </a:extLst>
            </p:cNvPr>
            <p:cNvSpPr/>
            <p:nvPr/>
          </p:nvSpPr>
          <p:spPr>
            <a:xfrm>
              <a:off x="7213600" y="21759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197F7-2E43-477F-925A-F2E0D4CECA79}"/>
                </a:ext>
              </a:extLst>
            </p:cNvPr>
            <p:cNvSpPr/>
            <p:nvPr/>
          </p:nvSpPr>
          <p:spPr>
            <a:xfrm>
              <a:off x="6587067" y="15494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29CEDFA-AA2B-4955-80BE-F1FFDE81DC01}"/>
                </a:ext>
              </a:extLst>
            </p:cNvPr>
            <p:cNvSpPr/>
            <p:nvPr/>
          </p:nvSpPr>
          <p:spPr>
            <a:xfrm>
              <a:off x="7213600" y="1549401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62B0CF-7A58-4394-8254-51EBE3C4BECD}"/>
                </a:ext>
              </a:extLst>
            </p:cNvPr>
            <p:cNvSpPr/>
            <p:nvPr/>
          </p:nvSpPr>
          <p:spPr>
            <a:xfrm>
              <a:off x="7840133" y="922867"/>
              <a:ext cx="626533" cy="626533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450E5F-6C1F-4C76-BD36-593503216FBC}"/>
                </a:ext>
              </a:extLst>
            </p:cNvPr>
            <p:cNvSpPr/>
            <p:nvPr/>
          </p:nvSpPr>
          <p:spPr>
            <a:xfrm>
              <a:off x="8466667" y="9228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2018FF-4F30-4A17-808A-1F37E9217B4E}"/>
                </a:ext>
              </a:extLst>
            </p:cNvPr>
            <p:cNvSpPr/>
            <p:nvPr/>
          </p:nvSpPr>
          <p:spPr>
            <a:xfrm>
              <a:off x="7840133" y="2963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013229-09A3-4588-94D6-50D1F87016F1}"/>
                </a:ext>
              </a:extLst>
            </p:cNvPr>
            <p:cNvSpPr/>
            <p:nvPr/>
          </p:nvSpPr>
          <p:spPr>
            <a:xfrm>
              <a:off x="8466667" y="2963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051CB56-056D-4636-97E5-6A4C99B4E0C6}"/>
                </a:ext>
              </a:extLst>
            </p:cNvPr>
            <p:cNvSpPr/>
            <p:nvPr/>
          </p:nvSpPr>
          <p:spPr>
            <a:xfrm>
              <a:off x="6587067" y="28024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B92B56-5415-4A68-A2F8-50AC3A88E3BC}"/>
                </a:ext>
              </a:extLst>
            </p:cNvPr>
            <p:cNvSpPr/>
            <p:nvPr/>
          </p:nvSpPr>
          <p:spPr>
            <a:xfrm>
              <a:off x="5960533" y="2175934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EA5833-3F57-4DF7-912C-9CA7B7E34CDD}"/>
                </a:ext>
              </a:extLst>
            </p:cNvPr>
            <p:cNvSpPr/>
            <p:nvPr/>
          </p:nvSpPr>
          <p:spPr>
            <a:xfrm>
              <a:off x="7840133" y="1549401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65BFA5-6222-41D2-82C0-22B10F58EA85}"/>
                </a:ext>
              </a:extLst>
            </p:cNvPr>
            <p:cNvSpPr/>
            <p:nvPr/>
          </p:nvSpPr>
          <p:spPr>
            <a:xfrm>
              <a:off x="7213600" y="922867"/>
              <a:ext cx="626533" cy="6265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09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6C070168-6F1B-41FF-AFC1-27969BBC92AC}"/>
              </a:ext>
            </a:extLst>
          </p:cNvPr>
          <p:cNvGrpSpPr/>
          <p:nvPr/>
        </p:nvGrpSpPr>
        <p:grpSpPr>
          <a:xfrm>
            <a:off x="1788162" y="670559"/>
            <a:ext cx="6123938" cy="6044340"/>
            <a:chOff x="1788162" y="670559"/>
            <a:chExt cx="6903708" cy="68139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7618DA-2562-4F6E-871B-2315F204D559}"/>
                </a:ext>
              </a:extLst>
            </p:cNvPr>
            <p:cNvSpPr/>
            <p:nvPr/>
          </p:nvSpPr>
          <p:spPr>
            <a:xfrm>
              <a:off x="4926750" y="25501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DB0F5-B258-4998-B2A1-6FA0994719CB}"/>
                </a:ext>
              </a:extLst>
            </p:cNvPr>
            <p:cNvSpPr/>
            <p:nvPr/>
          </p:nvSpPr>
          <p:spPr>
            <a:xfrm>
              <a:off x="2414695" y="502919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873CF9-C362-4561-9529-34BEDC903682}"/>
                </a:ext>
              </a:extLst>
            </p:cNvPr>
            <p:cNvSpPr/>
            <p:nvPr/>
          </p:nvSpPr>
          <p:spPr>
            <a:xfrm>
              <a:off x="3041228" y="440266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39E720-5DF9-46B0-8394-3761D6C27903}"/>
                </a:ext>
              </a:extLst>
            </p:cNvPr>
            <p:cNvSpPr/>
            <p:nvPr/>
          </p:nvSpPr>
          <p:spPr>
            <a:xfrm>
              <a:off x="3667761" y="377613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ECEE7C-9272-4291-ADEB-8EF1C530594A}"/>
                </a:ext>
              </a:extLst>
            </p:cNvPr>
            <p:cNvSpPr/>
            <p:nvPr/>
          </p:nvSpPr>
          <p:spPr>
            <a:xfrm>
              <a:off x="4294294" y="316314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66AE87-6970-418C-BA98-61327E9C00BA}"/>
                </a:ext>
              </a:extLst>
            </p:cNvPr>
            <p:cNvSpPr/>
            <p:nvPr/>
          </p:nvSpPr>
          <p:spPr>
            <a:xfrm>
              <a:off x="6185739" y="129709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230A62-A87F-4D02-8CBA-EF7AF1C8E266}"/>
                </a:ext>
              </a:extLst>
            </p:cNvPr>
            <p:cNvSpPr/>
            <p:nvPr/>
          </p:nvSpPr>
          <p:spPr>
            <a:xfrm>
              <a:off x="5559206" y="192362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D997D8-6FDC-4A6C-9258-18E92150CF11}"/>
                </a:ext>
              </a:extLst>
            </p:cNvPr>
            <p:cNvSpPr/>
            <p:nvPr/>
          </p:nvSpPr>
          <p:spPr>
            <a:xfrm>
              <a:off x="7438804" y="192362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4184A1B-FC3D-4F9B-8DEB-1FEA4831DD41}"/>
                </a:ext>
              </a:extLst>
            </p:cNvPr>
            <p:cNvSpPr/>
            <p:nvPr/>
          </p:nvSpPr>
          <p:spPr>
            <a:xfrm>
              <a:off x="6812272" y="192362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EA326-EAD4-447A-801C-EEBB414D9100}"/>
                </a:ext>
              </a:extLst>
            </p:cNvPr>
            <p:cNvSpPr/>
            <p:nvPr/>
          </p:nvSpPr>
          <p:spPr>
            <a:xfrm>
              <a:off x="7438804" y="67055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33B0F09-6289-4036-80C5-3E009DF84A5A}"/>
                </a:ext>
              </a:extLst>
            </p:cNvPr>
            <p:cNvSpPr/>
            <p:nvPr/>
          </p:nvSpPr>
          <p:spPr>
            <a:xfrm>
              <a:off x="7438805" y="129709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FDA176-E9EB-459A-A34B-7241C18DAD85}"/>
                </a:ext>
              </a:extLst>
            </p:cNvPr>
            <p:cNvSpPr/>
            <p:nvPr/>
          </p:nvSpPr>
          <p:spPr>
            <a:xfrm>
              <a:off x="6812272" y="129709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46E7CF-D3D6-4E63-9F8C-408073E369D8}"/>
                </a:ext>
              </a:extLst>
            </p:cNvPr>
            <p:cNvSpPr/>
            <p:nvPr/>
          </p:nvSpPr>
          <p:spPr>
            <a:xfrm>
              <a:off x="3041227" y="628226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B5A121-7351-4720-AF12-0F0B0C2475DE}"/>
                </a:ext>
              </a:extLst>
            </p:cNvPr>
            <p:cNvSpPr/>
            <p:nvPr/>
          </p:nvSpPr>
          <p:spPr>
            <a:xfrm>
              <a:off x="3041228" y="565573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50E4E7-63FC-4462-B1AD-1710BED28364}"/>
                </a:ext>
              </a:extLst>
            </p:cNvPr>
            <p:cNvSpPr/>
            <p:nvPr/>
          </p:nvSpPr>
          <p:spPr>
            <a:xfrm>
              <a:off x="2414695" y="628226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B2BCF3-5211-4FBB-A21A-71DF9DBFF342}"/>
                </a:ext>
              </a:extLst>
            </p:cNvPr>
            <p:cNvSpPr/>
            <p:nvPr/>
          </p:nvSpPr>
          <p:spPr>
            <a:xfrm>
              <a:off x="1788162" y="628395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B90770-C99C-4F69-8D46-9BFE208DC4B9}"/>
                </a:ext>
              </a:extLst>
            </p:cNvPr>
            <p:cNvSpPr/>
            <p:nvPr/>
          </p:nvSpPr>
          <p:spPr>
            <a:xfrm>
              <a:off x="2414695" y="565573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522B9FE-BC2D-4E97-9D22-D7C6BE7273A4}"/>
                </a:ext>
              </a:extLst>
            </p:cNvPr>
            <p:cNvSpPr/>
            <p:nvPr/>
          </p:nvSpPr>
          <p:spPr>
            <a:xfrm>
              <a:off x="4294294" y="628226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C9FB3BB-F345-4CF8-87F0-E8071192304A}"/>
                </a:ext>
              </a:extLst>
            </p:cNvPr>
            <p:cNvSpPr/>
            <p:nvPr/>
          </p:nvSpPr>
          <p:spPr>
            <a:xfrm>
              <a:off x="3667761" y="628226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B8DBA9-9DBF-4F48-858C-85B694F9A950}"/>
                </a:ext>
              </a:extLst>
            </p:cNvPr>
            <p:cNvSpPr/>
            <p:nvPr/>
          </p:nvSpPr>
          <p:spPr>
            <a:xfrm>
              <a:off x="8065337" y="441621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D27C0E-50DA-45FF-9F00-F5CCF1E963DE}"/>
                </a:ext>
              </a:extLst>
            </p:cNvPr>
            <p:cNvSpPr/>
            <p:nvPr/>
          </p:nvSpPr>
          <p:spPr>
            <a:xfrm>
              <a:off x="7438804" y="441621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C72CB0-D00C-4D81-8B25-3D55847F6F26}"/>
                </a:ext>
              </a:extLst>
            </p:cNvPr>
            <p:cNvSpPr/>
            <p:nvPr/>
          </p:nvSpPr>
          <p:spPr>
            <a:xfrm>
              <a:off x="8065337" y="378967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173847A-4865-4694-85F6-F2D69F026183}"/>
                </a:ext>
              </a:extLst>
            </p:cNvPr>
            <p:cNvSpPr/>
            <p:nvPr/>
          </p:nvSpPr>
          <p:spPr>
            <a:xfrm>
              <a:off x="7438804" y="378967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43C271-6C45-4F08-B76C-0F9268E7403E}"/>
                </a:ext>
              </a:extLst>
            </p:cNvPr>
            <p:cNvSpPr/>
            <p:nvPr/>
          </p:nvSpPr>
          <p:spPr>
            <a:xfrm>
              <a:off x="8065337" y="316314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4A4527-7931-43AB-864C-268D7DCB9E2F}"/>
                </a:ext>
              </a:extLst>
            </p:cNvPr>
            <p:cNvSpPr/>
            <p:nvPr/>
          </p:nvSpPr>
          <p:spPr>
            <a:xfrm>
              <a:off x="7438804" y="316314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D634581-154E-4B42-9F91-5DC35E32A83E}"/>
                </a:ext>
              </a:extLst>
            </p:cNvPr>
            <p:cNvSpPr/>
            <p:nvPr/>
          </p:nvSpPr>
          <p:spPr>
            <a:xfrm>
              <a:off x="8065337" y="253661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67ECDE-21DA-4A18-9B99-2A7F3705F774}"/>
                </a:ext>
              </a:extLst>
            </p:cNvPr>
            <p:cNvSpPr/>
            <p:nvPr/>
          </p:nvSpPr>
          <p:spPr>
            <a:xfrm>
              <a:off x="7438804" y="253661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06EB55-E8D1-44EB-8A17-14C8F1A56B93}"/>
                </a:ext>
              </a:extLst>
            </p:cNvPr>
            <p:cNvSpPr/>
            <p:nvPr/>
          </p:nvSpPr>
          <p:spPr>
            <a:xfrm>
              <a:off x="5554960" y="628226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02DE34C-B92C-4BDA-95F3-963834F3373B}"/>
                </a:ext>
              </a:extLst>
            </p:cNvPr>
            <p:cNvSpPr/>
            <p:nvPr/>
          </p:nvSpPr>
          <p:spPr>
            <a:xfrm>
              <a:off x="4908982" y="628226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BB09A26-8275-4198-9CEC-9F7AD41A2E2B}"/>
                </a:ext>
              </a:extLst>
            </p:cNvPr>
            <p:cNvSpPr/>
            <p:nvPr/>
          </p:nvSpPr>
          <p:spPr>
            <a:xfrm>
              <a:off x="4306139" y="685800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19E2EA-CDEC-4AC5-9A64-5C9C74B67E6C}"/>
                </a:ext>
              </a:extLst>
            </p:cNvPr>
            <p:cNvSpPr/>
            <p:nvPr/>
          </p:nvSpPr>
          <p:spPr>
            <a:xfrm>
              <a:off x="3679606" y="685800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BDF37B4-4224-44D9-A350-0CCD6D6EF5EF}"/>
                </a:ext>
              </a:extLst>
            </p:cNvPr>
            <p:cNvSpPr/>
            <p:nvPr/>
          </p:nvSpPr>
          <p:spPr>
            <a:xfrm>
              <a:off x="5553283" y="685799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B305C24-2A45-43D1-A7A1-1BB12E8BEA0B}"/>
                </a:ext>
              </a:extLst>
            </p:cNvPr>
            <p:cNvSpPr/>
            <p:nvPr/>
          </p:nvSpPr>
          <p:spPr>
            <a:xfrm>
              <a:off x="4928427" y="685799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385C695-3965-40DB-AD19-24F7CCF463EF}"/>
                </a:ext>
              </a:extLst>
            </p:cNvPr>
            <p:cNvSpPr/>
            <p:nvPr/>
          </p:nvSpPr>
          <p:spPr>
            <a:xfrm>
              <a:off x="6812271" y="564218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8F714A-9FCE-40D4-83FC-4FF39B73E6F9}"/>
                </a:ext>
              </a:extLst>
            </p:cNvPr>
            <p:cNvSpPr/>
            <p:nvPr/>
          </p:nvSpPr>
          <p:spPr>
            <a:xfrm>
              <a:off x="6185738" y="564218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6DFC5E6-17DE-4799-801D-B40CE2C2B524}"/>
                </a:ext>
              </a:extLst>
            </p:cNvPr>
            <p:cNvSpPr/>
            <p:nvPr/>
          </p:nvSpPr>
          <p:spPr>
            <a:xfrm>
              <a:off x="6812271" y="501565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576924-B81D-4307-8F1E-B96A93BB24A4}"/>
                </a:ext>
              </a:extLst>
            </p:cNvPr>
            <p:cNvSpPr/>
            <p:nvPr/>
          </p:nvSpPr>
          <p:spPr>
            <a:xfrm>
              <a:off x="6185738" y="501565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32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ADA9946-D646-4F8E-ADBF-7EB86430AA5B}"/>
              </a:ext>
            </a:extLst>
          </p:cNvPr>
          <p:cNvGrpSpPr/>
          <p:nvPr/>
        </p:nvGrpSpPr>
        <p:grpSpPr>
          <a:xfrm>
            <a:off x="0" y="-1"/>
            <a:ext cx="4385731" cy="3759198"/>
            <a:chOff x="0" y="-1"/>
            <a:chExt cx="4385731" cy="375919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084D09B-D13C-45DD-BBC1-07EA74FC9319}"/>
                </a:ext>
              </a:extLst>
            </p:cNvPr>
            <p:cNvGrpSpPr/>
            <p:nvPr/>
          </p:nvGrpSpPr>
          <p:grpSpPr>
            <a:xfrm>
              <a:off x="0" y="-1"/>
              <a:ext cx="1253066" cy="626534"/>
              <a:chOff x="0" y="-1"/>
              <a:chExt cx="1253066" cy="62653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B489D5F-3716-4EEE-B825-1A83CD735BC3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3B4768-D0B4-40BF-A98F-B44B6221F3F6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D7DCB21-661F-43B6-BF57-4C437E3F6B59}"/>
                </a:ext>
              </a:extLst>
            </p:cNvPr>
            <p:cNvGrpSpPr/>
            <p:nvPr/>
          </p:nvGrpSpPr>
          <p:grpSpPr>
            <a:xfrm>
              <a:off x="626533" y="626532"/>
              <a:ext cx="1253066" cy="626534"/>
              <a:chOff x="0" y="-1"/>
              <a:chExt cx="1253066" cy="6265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9AEE461-0ACB-4F77-BB8E-AFE2BFE88496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30A57E-93BE-4D68-BA3A-60ACD445948E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22D9885-B1BA-4109-9CFA-75774E3DEEC9}"/>
                </a:ext>
              </a:extLst>
            </p:cNvPr>
            <p:cNvGrpSpPr/>
            <p:nvPr/>
          </p:nvGrpSpPr>
          <p:grpSpPr>
            <a:xfrm>
              <a:off x="1253066" y="1253065"/>
              <a:ext cx="1253066" cy="626534"/>
              <a:chOff x="0" y="-1"/>
              <a:chExt cx="1253066" cy="62653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AF22F63-CF81-4284-A1E2-19DC3410FF27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32D355-76B1-4977-9B49-D792A566661F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ADF3F2-6F97-4C19-A755-E62DB171DDD4}"/>
                </a:ext>
              </a:extLst>
            </p:cNvPr>
            <p:cNvGrpSpPr/>
            <p:nvPr/>
          </p:nvGrpSpPr>
          <p:grpSpPr>
            <a:xfrm>
              <a:off x="1879599" y="1879598"/>
              <a:ext cx="1253066" cy="626534"/>
              <a:chOff x="0" y="-1"/>
              <a:chExt cx="1253066" cy="62653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6D73DC-F6AA-4326-B392-4EA0C4EB4AC7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9C0AC2E-BEEE-4A52-B66C-01AD8C6ED2E3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3CE0036-22F0-42D2-9880-A70AA9F1036C}"/>
                </a:ext>
              </a:extLst>
            </p:cNvPr>
            <p:cNvGrpSpPr/>
            <p:nvPr/>
          </p:nvGrpSpPr>
          <p:grpSpPr>
            <a:xfrm>
              <a:off x="2506132" y="2506130"/>
              <a:ext cx="1253066" cy="626534"/>
              <a:chOff x="0" y="-1"/>
              <a:chExt cx="1253066" cy="62653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3B39C3B-8DAB-4597-A245-7869043933CA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20012E-B5D9-4775-A69E-F7F0F2F6F495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4486044-6F2E-4B2D-859C-BA715F568500}"/>
                </a:ext>
              </a:extLst>
            </p:cNvPr>
            <p:cNvGrpSpPr/>
            <p:nvPr/>
          </p:nvGrpSpPr>
          <p:grpSpPr>
            <a:xfrm>
              <a:off x="3132665" y="3132663"/>
              <a:ext cx="1253066" cy="626534"/>
              <a:chOff x="0" y="-1"/>
              <a:chExt cx="1253066" cy="62653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823125-CE84-411A-B13F-4F69C11C7C4D}"/>
                  </a:ext>
                </a:extLst>
              </p:cNvPr>
              <p:cNvSpPr/>
              <p:nvPr/>
            </p:nvSpPr>
            <p:spPr>
              <a:xfrm>
                <a:off x="626533" y="-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A4782B-3F09-452F-82F9-AC17C781713A}"/>
                  </a:ext>
                </a:extLst>
              </p:cNvPr>
              <p:cNvSpPr/>
              <p:nvPr/>
            </p:nvSpPr>
            <p:spPr>
              <a:xfrm>
                <a:off x="0" y="0"/>
                <a:ext cx="626533" cy="626533"/>
              </a:xfrm>
              <a:prstGeom prst="rect">
                <a:avLst/>
              </a:prstGeom>
              <a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5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38144BC-51A0-403D-B70F-9D3A94531470}"/>
              </a:ext>
            </a:extLst>
          </p:cNvPr>
          <p:cNvGrpSpPr/>
          <p:nvPr/>
        </p:nvGrpSpPr>
        <p:grpSpPr>
          <a:xfrm>
            <a:off x="0" y="2036785"/>
            <a:ext cx="8081723" cy="3132666"/>
            <a:chOff x="0" y="2036785"/>
            <a:chExt cx="8081723" cy="3132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CB5D2B-C320-489E-ACC1-6C0458DC8BCE}"/>
                </a:ext>
              </a:extLst>
            </p:cNvPr>
            <p:cNvSpPr/>
            <p:nvPr/>
          </p:nvSpPr>
          <p:spPr>
            <a:xfrm>
              <a:off x="0" y="328985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2CFF30-2C0C-4643-AB5B-37AB5F79178A}"/>
                </a:ext>
              </a:extLst>
            </p:cNvPr>
            <p:cNvSpPr/>
            <p:nvPr/>
          </p:nvSpPr>
          <p:spPr>
            <a:xfrm>
              <a:off x="626533" y="328985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63BB5F-FF59-4810-8F5F-A6DBFED92527}"/>
                </a:ext>
              </a:extLst>
            </p:cNvPr>
            <p:cNvSpPr/>
            <p:nvPr/>
          </p:nvSpPr>
          <p:spPr>
            <a:xfrm>
              <a:off x="626533" y="266332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6E1F91-2815-47FA-925B-5854C0D5B6C4}"/>
                </a:ext>
              </a:extLst>
            </p:cNvPr>
            <p:cNvSpPr/>
            <p:nvPr/>
          </p:nvSpPr>
          <p:spPr>
            <a:xfrm>
              <a:off x="626532" y="391638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46C3EB-7994-4B67-8DB2-069AD720504F}"/>
                </a:ext>
              </a:extLst>
            </p:cNvPr>
            <p:cNvSpPr/>
            <p:nvPr/>
          </p:nvSpPr>
          <p:spPr>
            <a:xfrm>
              <a:off x="1253065" y="328985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E39EBB-CB6A-4DBA-893B-5F28F20BED45}"/>
                </a:ext>
              </a:extLst>
            </p:cNvPr>
            <p:cNvSpPr/>
            <p:nvPr/>
          </p:nvSpPr>
          <p:spPr>
            <a:xfrm>
              <a:off x="1879598" y="328985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525ABE-A2B7-4498-902C-0D45B8731B40}"/>
                </a:ext>
              </a:extLst>
            </p:cNvPr>
            <p:cNvSpPr/>
            <p:nvPr/>
          </p:nvSpPr>
          <p:spPr>
            <a:xfrm>
              <a:off x="2506130" y="328985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2AFFCC-45A3-4773-B3A4-FF62E1E38517}"/>
                </a:ext>
              </a:extLst>
            </p:cNvPr>
            <p:cNvSpPr/>
            <p:nvPr/>
          </p:nvSpPr>
          <p:spPr>
            <a:xfrm>
              <a:off x="3132663" y="328985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810E58-04E1-43B8-ADE6-8147BEBD8DC7}"/>
                </a:ext>
              </a:extLst>
            </p:cNvPr>
            <p:cNvSpPr/>
            <p:nvPr/>
          </p:nvSpPr>
          <p:spPr>
            <a:xfrm>
              <a:off x="3759195" y="328985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B20613-809A-40CD-A4EE-CAF3ED3DEEF7}"/>
                </a:ext>
              </a:extLst>
            </p:cNvPr>
            <p:cNvGrpSpPr/>
            <p:nvPr/>
          </p:nvGrpSpPr>
          <p:grpSpPr>
            <a:xfrm>
              <a:off x="5589364" y="2036785"/>
              <a:ext cx="2492359" cy="3132666"/>
              <a:chOff x="5578416" y="2036770"/>
              <a:chExt cx="2492359" cy="313266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AF96C4A-4019-4F7F-ADB0-92E34F2AA8F3}"/>
                  </a:ext>
                </a:extLst>
              </p:cNvPr>
              <p:cNvSpPr/>
              <p:nvPr/>
            </p:nvSpPr>
            <p:spPr>
              <a:xfrm>
                <a:off x="6201545" y="2663313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3FAFF30-A172-4821-96D1-9A4ED16612B8}"/>
                  </a:ext>
                </a:extLst>
              </p:cNvPr>
              <p:cNvSpPr/>
              <p:nvPr/>
            </p:nvSpPr>
            <p:spPr>
              <a:xfrm>
                <a:off x="6201813" y="3916375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B1A2632-A81E-4BF3-8C63-6C586332D7DF}"/>
                  </a:ext>
                </a:extLst>
              </p:cNvPr>
              <p:cNvSpPr/>
              <p:nvPr/>
            </p:nvSpPr>
            <p:spPr>
              <a:xfrm>
                <a:off x="6204947" y="3289847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8EE9A8-E9C2-43E4-AA99-D987A15DECE2}"/>
                  </a:ext>
                </a:extLst>
              </p:cNvPr>
              <p:cNvSpPr/>
              <p:nvPr/>
            </p:nvSpPr>
            <p:spPr>
              <a:xfrm>
                <a:off x="5578416" y="3916384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FF7D005-18AB-47F2-8BD9-7FFE810332AD}"/>
                  </a:ext>
                </a:extLst>
              </p:cNvPr>
              <p:cNvSpPr/>
              <p:nvPr/>
            </p:nvSpPr>
            <p:spPr>
              <a:xfrm>
                <a:off x="5581549" y="2663319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35D5FF6-C81B-4B0E-8F76-40869DA8F325}"/>
                  </a:ext>
                </a:extLst>
              </p:cNvPr>
              <p:cNvSpPr/>
              <p:nvPr/>
            </p:nvSpPr>
            <p:spPr>
              <a:xfrm>
                <a:off x="5588355" y="3289849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C7EFB0-3879-4C78-8D4E-CBB206F068F9}"/>
                  </a:ext>
                </a:extLst>
              </p:cNvPr>
              <p:cNvSpPr/>
              <p:nvPr/>
            </p:nvSpPr>
            <p:spPr>
              <a:xfrm>
                <a:off x="6197714" y="2036786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B14D738-F994-44D9-B429-05E0D20AEC47}"/>
                  </a:ext>
                </a:extLst>
              </p:cNvPr>
              <p:cNvSpPr/>
              <p:nvPr/>
            </p:nvSpPr>
            <p:spPr>
              <a:xfrm>
                <a:off x="7433875" y="3289846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AE8494-67D0-4AA3-9252-941DF0C76CF8}"/>
                  </a:ext>
                </a:extLst>
              </p:cNvPr>
              <p:cNvSpPr/>
              <p:nvPr/>
            </p:nvSpPr>
            <p:spPr>
              <a:xfrm>
                <a:off x="6825212" y="3289846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8867D8A-4715-4447-AC10-2CD2E56FF141}"/>
                  </a:ext>
                </a:extLst>
              </p:cNvPr>
              <p:cNvSpPr/>
              <p:nvPr/>
            </p:nvSpPr>
            <p:spPr>
              <a:xfrm>
                <a:off x="6813879" y="203677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60E7F16-051F-4C18-8CCB-6E5C3CEF286C}"/>
                  </a:ext>
                </a:extLst>
              </p:cNvPr>
              <p:cNvSpPr/>
              <p:nvPr/>
            </p:nvSpPr>
            <p:spPr>
              <a:xfrm>
                <a:off x="7444242" y="2036770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B13A9CB-A512-4C5C-91C5-1565AC3C1611}"/>
                  </a:ext>
                </a:extLst>
              </p:cNvPr>
              <p:cNvSpPr/>
              <p:nvPr/>
            </p:nvSpPr>
            <p:spPr>
              <a:xfrm>
                <a:off x="6204947" y="4542903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5D4B091-0370-4A13-9562-0B39EE843877}"/>
                  </a:ext>
                </a:extLst>
              </p:cNvPr>
              <p:cNvSpPr/>
              <p:nvPr/>
            </p:nvSpPr>
            <p:spPr>
              <a:xfrm>
                <a:off x="6807342" y="4542902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22279F2-8D68-4137-9727-77B342C5F84D}"/>
                  </a:ext>
                </a:extLst>
              </p:cNvPr>
              <p:cNvSpPr/>
              <p:nvPr/>
            </p:nvSpPr>
            <p:spPr>
              <a:xfrm>
                <a:off x="7440412" y="4542901"/>
                <a:ext cx="626533" cy="62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357F146-EDDB-463E-B933-C8E23018B48E}"/>
                </a:ext>
              </a:extLst>
            </p:cNvPr>
            <p:cNvSpPr/>
            <p:nvPr/>
          </p:nvSpPr>
          <p:spPr>
            <a:xfrm>
              <a:off x="4367858" y="328985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3CC80E-8C8D-4F87-84BB-9CFDE119050E}"/>
                </a:ext>
              </a:extLst>
            </p:cNvPr>
            <p:cNvSpPr/>
            <p:nvPr/>
          </p:nvSpPr>
          <p:spPr>
            <a:xfrm>
              <a:off x="4980701" y="328985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9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39D04F-F26A-4A77-91BC-5B8972E0C1BC}"/>
              </a:ext>
            </a:extLst>
          </p:cNvPr>
          <p:cNvGrpSpPr/>
          <p:nvPr/>
        </p:nvGrpSpPr>
        <p:grpSpPr>
          <a:xfrm>
            <a:off x="3760115" y="3725335"/>
            <a:ext cx="626535" cy="3132665"/>
            <a:chOff x="3760115" y="3725335"/>
            <a:chExt cx="626535" cy="313266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A4C7E9A-CBBD-411B-9CE7-E87B8D3561F6}"/>
                </a:ext>
              </a:extLst>
            </p:cNvPr>
            <p:cNvSpPr/>
            <p:nvPr/>
          </p:nvSpPr>
          <p:spPr>
            <a:xfrm>
              <a:off x="3760117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3D89BF0-4F11-4189-953C-99B0BB8F6B7A}"/>
                </a:ext>
              </a:extLst>
            </p:cNvPr>
            <p:cNvSpPr/>
            <p:nvPr/>
          </p:nvSpPr>
          <p:spPr>
            <a:xfrm>
              <a:off x="3760117" y="560493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FC20C0-E7E2-4198-967E-C14987AF416B}"/>
                </a:ext>
              </a:extLst>
            </p:cNvPr>
            <p:cNvSpPr/>
            <p:nvPr/>
          </p:nvSpPr>
          <p:spPr>
            <a:xfrm>
              <a:off x="3760116" y="497840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FDF503-44DE-4E61-BE07-4E6A51A43123}"/>
                </a:ext>
              </a:extLst>
            </p:cNvPr>
            <p:cNvSpPr/>
            <p:nvPr/>
          </p:nvSpPr>
          <p:spPr>
            <a:xfrm>
              <a:off x="3760116" y="435186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DC6A05-268B-4B0B-9A31-45F0CDD8A565}"/>
                </a:ext>
              </a:extLst>
            </p:cNvPr>
            <p:cNvSpPr/>
            <p:nvPr/>
          </p:nvSpPr>
          <p:spPr>
            <a:xfrm>
              <a:off x="3760115" y="372533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6A4BF0-AF31-4F8E-B15C-A02BA6F9300C}"/>
              </a:ext>
            </a:extLst>
          </p:cNvPr>
          <p:cNvGrpSpPr/>
          <p:nvPr/>
        </p:nvGrpSpPr>
        <p:grpSpPr>
          <a:xfrm>
            <a:off x="2507040" y="1847481"/>
            <a:ext cx="3111859" cy="1888341"/>
            <a:chOff x="2507040" y="1847481"/>
            <a:chExt cx="3111859" cy="188834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19EBA2-22BB-46D3-86C7-9D26DFD5F1F9}"/>
                </a:ext>
              </a:extLst>
            </p:cNvPr>
            <p:cNvSpPr/>
            <p:nvPr/>
          </p:nvSpPr>
          <p:spPr>
            <a:xfrm>
              <a:off x="3760114" y="309880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284C62-3DD5-48A1-84DE-9514F573B817}"/>
                </a:ext>
              </a:extLst>
            </p:cNvPr>
            <p:cNvSpPr/>
            <p:nvPr/>
          </p:nvSpPr>
          <p:spPr>
            <a:xfrm>
              <a:off x="4386647" y="309880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530C45-437D-4F9A-8681-C7EF13B03872}"/>
                </a:ext>
              </a:extLst>
            </p:cNvPr>
            <p:cNvSpPr/>
            <p:nvPr/>
          </p:nvSpPr>
          <p:spPr>
            <a:xfrm>
              <a:off x="3133579" y="310579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4A330C-B58F-44F1-923D-86C89A2E5316}"/>
                </a:ext>
              </a:extLst>
            </p:cNvPr>
            <p:cNvSpPr/>
            <p:nvPr/>
          </p:nvSpPr>
          <p:spPr>
            <a:xfrm>
              <a:off x="3133579" y="247576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CF0440-498B-482D-8964-54ECB6F54D48}"/>
                </a:ext>
              </a:extLst>
            </p:cNvPr>
            <p:cNvSpPr/>
            <p:nvPr/>
          </p:nvSpPr>
          <p:spPr>
            <a:xfrm>
              <a:off x="3760112" y="24722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F32C9F-C6FD-413A-977B-C78C62F762B1}"/>
                </a:ext>
              </a:extLst>
            </p:cNvPr>
            <p:cNvSpPr/>
            <p:nvPr/>
          </p:nvSpPr>
          <p:spPr>
            <a:xfrm>
              <a:off x="4386645" y="2479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CDAD7-2AF8-4E24-9DD4-DA3D5BF54CDD}"/>
                </a:ext>
              </a:extLst>
            </p:cNvPr>
            <p:cNvSpPr/>
            <p:nvPr/>
          </p:nvSpPr>
          <p:spPr>
            <a:xfrm>
              <a:off x="2507040" y="248625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A84D2BD-651D-4DEC-B07B-5E8143B5F4FC}"/>
                </a:ext>
              </a:extLst>
            </p:cNvPr>
            <p:cNvSpPr/>
            <p:nvPr/>
          </p:nvSpPr>
          <p:spPr>
            <a:xfrm>
              <a:off x="2507043" y="310928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599E1E-AFD2-4AD8-BEEB-4174780B2A11}"/>
                </a:ext>
              </a:extLst>
            </p:cNvPr>
            <p:cNvSpPr/>
            <p:nvPr/>
          </p:nvSpPr>
          <p:spPr>
            <a:xfrm>
              <a:off x="4992366" y="246894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D20C15-0BE3-4712-A884-AA1C84DE2619}"/>
                </a:ext>
              </a:extLst>
            </p:cNvPr>
            <p:cNvSpPr/>
            <p:nvPr/>
          </p:nvSpPr>
          <p:spPr>
            <a:xfrm>
              <a:off x="4992364" y="308849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D543CD-0EC9-4052-84A1-4509D2ACC67B}"/>
                </a:ext>
              </a:extLst>
            </p:cNvPr>
            <p:cNvSpPr/>
            <p:nvPr/>
          </p:nvSpPr>
          <p:spPr>
            <a:xfrm>
              <a:off x="2507040" y="185971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14A97A-8672-4C00-AE01-2A0D02125698}"/>
                </a:ext>
              </a:extLst>
            </p:cNvPr>
            <p:cNvSpPr/>
            <p:nvPr/>
          </p:nvSpPr>
          <p:spPr>
            <a:xfrm>
              <a:off x="3133579" y="184748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A954AF-8526-4516-A502-763F47F702A0}"/>
                </a:ext>
              </a:extLst>
            </p:cNvPr>
            <p:cNvSpPr/>
            <p:nvPr/>
          </p:nvSpPr>
          <p:spPr>
            <a:xfrm>
              <a:off x="3760112" y="184748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847775F-190B-4631-B483-44D8F1D99628}"/>
                </a:ext>
              </a:extLst>
            </p:cNvPr>
            <p:cNvSpPr/>
            <p:nvPr/>
          </p:nvSpPr>
          <p:spPr>
            <a:xfrm>
              <a:off x="4386645" y="184923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57569F3-D769-4A4A-BCE1-04EBAABA6F44}"/>
                </a:ext>
              </a:extLst>
            </p:cNvPr>
            <p:cNvSpPr/>
            <p:nvPr/>
          </p:nvSpPr>
          <p:spPr>
            <a:xfrm>
              <a:off x="4992363" y="185954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29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5003634E-82A9-4144-BD50-744B999A877C}"/>
              </a:ext>
            </a:extLst>
          </p:cNvPr>
          <p:cNvSpPr/>
          <p:nvPr/>
        </p:nvSpPr>
        <p:spPr>
          <a:xfrm>
            <a:off x="3487" y="-6"/>
            <a:ext cx="11900636" cy="6858004"/>
          </a:xfrm>
          <a:prstGeom prst="rect">
            <a:avLst/>
          </a:prstGeom>
          <a:solidFill>
            <a:srgbClr val="99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801FC33-3CE6-4481-A6C1-8DBF32A4BC2F}"/>
              </a:ext>
            </a:extLst>
          </p:cNvPr>
          <p:cNvGrpSpPr/>
          <p:nvPr/>
        </p:nvGrpSpPr>
        <p:grpSpPr>
          <a:xfrm>
            <a:off x="-1" y="-4"/>
            <a:ext cx="11904128" cy="6858004"/>
            <a:chOff x="-1" y="-4"/>
            <a:chExt cx="11904128" cy="68580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FF42FD-83CB-480F-A576-FD498F7B20F1}"/>
                </a:ext>
              </a:extLst>
            </p:cNvPr>
            <p:cNvSpPr/>
            <p:nvPr/>
          </p:nvSpPr>
          <p:spPr>
            <a:xfrm>
              <a:off x="0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AD0469-7CA1-4D67-8457-879BF2033FAC}"/>
                </a:ext>
              </a:extLst>
            </p:cNvPr>
            <p:cNvSpPr/>
            <p:nvPr/>
          </p:nvSpPr>
          <p:spPr>
            <a:xfrm>
              <a:off x="3759198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84CC90-881C-4D6C-A3C7-BB8D17AA80F5}"/>
                </a:ext>
              </a:extLst>
            </p:cNvPr>
            <p:cNvSpPr/>
            <p:nvPr/>
          </p:nvSpPr>
          <p:spPr>
            <a:xfrm>
              <a:off x="3132665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4999D6-F59D-4E24-B9AA-64010359CE67}"/>
                </a:ext>
              </a:extLst>
            </p:cNvPr>
            <p:cNvSpPr/>
            <p:nvPr/>
          </p:nvSpPr>
          <p:spPr>
            <a:xfrm>
              <a:off x="2506132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CDC44D-2D74-46B6-8B64-08B0813668B2}"/>
                </a:ext>
              </a:extLst>
            </p:cNvPr>
            <p:cNvSpPr/>
            <p:nvPr/>
          </p:nvSpPr>
          <p:spPr>
            <a:xfrm>
              <a:off x="1879599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6306CF-5F98-4F95-B4EE-5725D73AFDBC}"/>
                </a:ext>
              </a:extLst>
            </p:cNvPr>
            <p:cNvSpPr/>
            <p:nvPr/>
          </p:nvSpPr>
          <p:spPr>
            <a:xfrm>
              <a:off x="1253066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3541B6-9398-4CBD-A548-7C3DB7B26798}"/>
                </a:ext>
              </a:extLst>
            </p:cNvPr>
            <p:cNvSpPr/>
            <p:nvPr/>
          </p:nvSpPr>
          <p:spPr>
            <a:xfrm>
              <a:off x="626533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1BAC18-1C59-4230-8D83-64C321EA9671}"/>
                </a:ext>
              </a:extLst>
            </p:cNvPr>
            <p:cNvSpPr/>
            <p:nvPr/>
          </p:nvSpPr>
          <p:spPr>
            <a:xfrm>
              <a:off x="4385731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1D0B92-92D3-4BD7-B0F8-23A4358DBC0F}"/>
                </a:ext>
              </a:extLst>
            </p:cNvPr>
            <p:cNvSpPr/>
            <p:nvPr/>
          </p:nvSpPr>
          <p:spPr>
            <a:xfrm>
              <a:off x="8144929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7AD823-C970-4478-9EFE-D3DA901E9B0D}"/>
                </a:ext>
              </a:extLst>
            </p:cNvPr>
            <p:cNvSpPr/>
            <p:nvPr/>
          </p:nvSpPr>
          <p:spPr>
            <a:xfrm>
              <a:off x="7518396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996397-DF9A-4327-9C06-29B0C23A1E1C}"/>
                </a:ext>
              </a:extLst>
            </p:cNvPr>
            <p:cNvSpPr/>
            <p:nvPr/>
          </p:nvSpPr>
          <p:spPr>
            <a:xfrm>
              <a:off x="6891863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8C7970-F0A2-4BD2-899C-9E2FB10B38C4}"/>
                </a:ext>
              </a:extLst>
            </p:cNvPr>
            <p:cNvSpPr/>
            <p:nvPr/>
          </p:nvSpPr>
          <p:spPr>
            <a:xfrm>
              <a:off x="6265330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00CCF4C-C0E4-466E-8096-EF087852F0BB}"/>
                </a:ext>
              </a:extLst>
            </p:cNvPr>
            <p:cNvSpPr/>
            <p:nvPr/>
          </p:nvSpPr>
          <p:spPr>
            <a:xfrm>
              <a:off x="5638797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3500850-415C-488A-A99F-64A23ECEC401}"/>
                </a:ext>
              </a:extLst>
            </p:cNvPr>
            <p:cNvSpPr/>
            <p:nvPr/>
          </p:nvSpPr>
          <p:spPr>
            <a:xfrm>
              <a:off x="5012264" y="62314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9EBD5AB-91C7-4C02-9854-9D7CFD539F56}"/>
                </a:ext>
              </a:extLst>
            </p:cNvPr>
            <p:cNvSpPr/>
            <p:nvPr/>
          </p:nvSpPr>
          <p:spPr>
            <a:xfrm>
              <a:off x="11277594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631515-FB2E-4192-9E15-8A71D97F81A3}"/>
                </a:ext>
              </a:extLst>
            </p:cNvPr>
            <p:cNvSpPr/>
            <p:nvPr/>
          </p:nvSpPr>
          <p:spPr>
            <a:xfrm>
              <a:off x="10651061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CE6F5FC-F241-422E-AE7F-CED7EDFA4AED}"/>
                </a:ext>
              </a:extLst>
            </p:cNvPr>
            <p:cNvSpPr/>
            <p:nvPr/>
          </p:nvSpPr>
          <p:spPr>
            <a:xfrm>
              <a:off x="10024528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717FCD2-222F-4EB9-88AF-1A02260CAB68}"/>
                </a:ext>
              </a:extLst>
            </p:cNvPr>
            <p:cNvSpPr/>
            <p:nvPr/>
          </p:nvSpPr>
          <p:spPr>
            <a:xfrm>
              <a:off x="9397995" y="623146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584879B-9F22-43E8-92E9-DE7237463A6B}"/>
                </a:ext>
              </a:extLst>
            </p:cNvPr>
            <p:cNvSpPr/>
            <p:nvPr/>
          </p:nvSpPr>
          <p:spPr>
            <a:xfrm>
              <a:off x="8771462" y="623146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BF453CB-C2C6-4318-AE55-83D063C9C2AB}"/>
                </a:ext>
              </a:extLst>
            </p:cNvPr>
            <p:cNvSpPr/>
            <p:nvPr/>
          </p:nvSpPr>
          <p:spPr>
            <a:xfrm>
              <a:off x="-1" y="560493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FB34B1A-A57F-42CF-8C58-9631318B4A7C}"/>
                </a:ext>
              </a:extLst>
            </p:cNvPr>
            <p:cNvSpPr/>
            <p:nvPr/>
          </p:nvSpPr>
          <p:spPr>
            <a:xfrm>
              <a:off x="1" y="497839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2468C20-46D1-4CD3-820F-0FA71246215E}"/>
                </a:ext>
              </a:extLst>
            </p:cNvPr>
            <p:cNvSpPr/>
            <p:nvPr/>
          </p:nvSpPr>
          <p:spPr>
            <a:xfrm>
              <a:off x="0" y="435186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E91D49B-D9AE-4BEB-B22B-97388A27E515}"/>
                </a:ext>
              </a:extLst>
            </p:cNvPr>
            <p:cNvSpPr/>
            <p:nvPr/>
          </p:nvSpPr>
          <p:spPr>
            <a:xfrm>
              <a:off x="1" y="372533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8DF2309-3CEC-46B1-AD29-A9B9C93CB6AE}"/>
                </a:ext>
              </a:extLst>
            </p:cNvPr>
            <p:cNvSpPr/>
            <p:nvPr/>
          </p:nvSpPr>
          <p:spPr>
            <a:xfrm>
              <a:off x="0" y="3098796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57CD139-8CC5-4D80-BA8A-5177AE9CF5B9}"/>
                </a:ext>
              </a:extLst>
            </p:cNvPr>
            <p:cNvSpPr/>
            <p:nvPr/>
          </p:nvSpPr>
          <p:spPr>
            <a:xfrm>
              <a:off x="2" y="247226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6A852C1-5397-4A1B-AFA6-FE0D1A18F284}"/>
                </a:ext>
              </a:extLst>
            </p:cNvPr>
            <p:cNvSpPr/>
            <p:nvPr/>
          </p:nvSpPr>
          <p:spPr>
            <a:xfrm>
              <a:off x="1" y="184572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35F711-B90C-4B7F-B425-7B29AE6199D1}"/>
                </a:ext>
              </a:extLst>
            </p:cNvPr>
            <p:cNvSpPr/>
            <p:nvPr/>
          </p:nvSpPr>
          <p:spPr>
            <a:xfrm>
              <a:off x="1" y="125306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EB05C44-29FB-424B-B888-3B49E5CD3AC3}"/>
                </a:ext>
              </a:extLst>
            </p:cNvPr>
            <p:cNvSpPr/>
            <p:nvPr/>
          </p:nvSpPr>
          <p:spPr>
            <a:xfrm>
              <a:off x="0" y="62653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23498B2-0104-4A2F-A6CD-39C8F047588F}"/>
                </a:ext>
              </a:extLst>
            </p:cNvPr>
            <p:cNvSpPr/>
            <p:nvPr/>
          </p:nvSpPr>
          <p:spPr>
            <a:xfrm>
              <a:off x="2" y="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88FAA5-4415-4607-8EDA-28E5C7C0CC44}"/>
                </a:ext>
              </a:extLst>
            </p:cNvPr>
            <p:cNvSpPr/>
            <p:nvPr/>
          </p:nvSpPr>
          <p:spPr>
            <a:xfrm>
              <a:off x="3759197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7168993-D8E3-4E40-8CD3-BB60C5EF726B}"/>
                </a:ext>
              </a:extLst>
            </p:cNvPr>
            <p:cNvSpPr/>
            <p:nvPr/>
          </p:nvSpPr>
          <p:spPr>
            <a:xfrm>
              <a:off x="3132664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4B93AE3-541B-4F38-B9B4-DEAADAB02022}"/>
                </a:ext>
              </a:extLst>
            </p:cNvPr>
            <p:cNvSpPr/>
            <p:nvPr/>
          </p:nvSpPr>
          <p:spPr>
            <a:xfrm>
              <a:off x="2506131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0F0E98A-DF33-4BB2-AD07-534FA9961EF3}"/>
                </a:ext>
              </a:extLst>
            </p:cNvPr>
            <p:cNvSpPr/>
            <p:nvPr/>
          </p:nvSpPr>
          <p:spPr>
            <a:xfrm>
              <a:off x="1879598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87D976-CB66-4BDB-AF33-BB1DB911F995}"/>
                </a:ext>
              </a:extLst>
            </p:cNvPr>
            <p:cNvSpPr/>
            <p:nvPr/>
          </p:nvSpPr>
          <p:spPr>
            <a:xfrm>
              <a:off x="1253065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03F75C4-EE90-4338-8302-AC7A28B22F9D}"/>
                </a:ext>
              </a:extLst>
            </p:cNvPr>
            <p:cNvSpPr/>
            <p:nvPr/>
          </p:nvSpPr>
          <p:spPr>
            <a:xfrm>
              <a:off x="626532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3AC8634-A6C7-4D3D-BB7F-266E15F37073}"/>
                </a:ext>
              </a:extLst>
            </p:cNvPr>
            <p:cNvSpPr/>
            <p:nvPr/>
          </p:nvSpPr>
          <p:spPr>
            <a:xfrm>
              <a:off x="4385730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1C999A1-5FA3-4A61-BB5F-3124B47E7B4F}"/>
                </a:ext>
              </a:extLst>
            </p:cNvPr>
            <p:cNvSpPr/>
            <p:nvPr/>
          </p:nvSpPr>
          <p:spPr>
            <a:xfrm>
              <a:off x="8144928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24C48F3-51D9-4667-BA3D-A4F975D698E5}"/>
                </a:ext>
              </a:extLst>
            </p:cNvPr>
            <p:cNvSpPr/>
            <p:nvPr/>
          </p:nvSpPr>
          <p:spPr>
            <a:xfrm>
              <a:off x="7518395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8C6B8B0-106A-4A7E-B620-31A1DBCBA8C4}"/>
                </a:ext>
              </a:extLst>
            </p:cNvPr>
            <p:cNvSpPr/>
            <p:nvPr/>
          </p:nvSpPr>
          <p:spPr>
            <a:xfrm>
              <a:off x="6891862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F4E48EB-246F-487C-AC19-0A01A09473C1}"/>
                </a:ext>
              </a:extLst>
            </p:cNvPr>
            <p:cNvSpPr/>
            <p:nvPr/>
          </p:nvSpPr>
          <p:spPr>
            <a:xfrm>
              <a:off x="6265329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8512F88-BEFD-44A8-8FC5-49B1641B5D2E}"/>
                </a:ext>
              </a:extLst>
            </p:cNvPr>
            <p:cNvSpPr/>
            <p:nvPr/>
          </p:nvSpPr>
          <p:spPr>
            <a:xfrm>
              <a:off x="5638796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039B945-4890-4A6D-A65C-228930C039B2}"/>
                </a:ext>
              </a:extLst>
            </p:cNvPr>
            <p:cNvSpPr/>
            <p:nvPr/>
          </p:nvSpPr>
          <p:spPr>
            <a:xfrm>
              <a:off x="5012263" y="-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E8C9B12-D40D-44BA-AD85-064DD4FB957C}"/>
                </a:ext>
              </a:extLst>
            </p:cNvPr>
            <p:cNvSpPr/>
            <p:nvPr/>
          </p:nvSpPr>
          <p:spPr>
            <a:xfrm>
              <a:off x="11277593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7B8862-5750-46CF-B7E9-575659C9AB10}"/>
                </a:ext>
              </a:extLst>
            </p:cNvPr>
            <p:cNvSpPr/>
            <p:nvPr/>
          </p:nvSpPr>
          <p:spPr>
            <a:xfrm>
              <a:off x="10651060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29B0042-7317-4AFB-B3EE-933C8C3FB6EC}"/>
                </a:ext>
              </a:extLst>
            </p:cNvPr>
            <p:cNvSpPr/>
            <p:nvPr/>
          </p:nvSpPr>
          <p:spPr>
            <a:xfrm>
              <a:off x="10024527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C84FDC6-0229-40A0-BBB5-F25F2B300C5A}"/>
                </a:ext>
              </a:extLst>
            </p:cNvPr>
            <p:cNvSpPr/>
            <p:nvPr/>
          </p:nvSpPr>
          <p:spPr>
            <a:xfrm>
              <a:off x="9397994" y="-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29793DA-E2FE-49E9-BE5F-96021F897B6F}"/>
                </a:ext>
              </a:extLst>
            </p:cNvPr>
            <p:cNvSpPr/>
            <p:nvPr/>
          </p:nvSpPr>
          <p:spPr>
            <a:xfrm>
              <a:off x="8771461" y="-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12D5D2B-D2F0-4A5A-9DD0-CCD8E489DA91}"/>
                </a:ext>
              </a:extLst>
            </p:cNvPr>
            <p:cNvSpPr/>
            <p:nvPr/>
          </p:nvSpPr>
          <p:spPr>
            <a:xfrm>
              <a:off x="11277590" y="5604932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50C83D5-F6AB-4A08-A44B-CFC1F8C0F068}"/>
                </a:ext>
              </a:extLst>
            </p:cNvPr>
            <p:cNvSpPr/>
            <p:nvPr/>
          </p:nvSpPr>
          <p:spPr>
            <a:xfrm>
              <a:off x="11277592" y="4978398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C3C6F3E-7986-4724-BED7-C56D59593DBF}"/>
                </a:ext>
              </a:extLst>
            </p:cNvPr>
            <p:cNvSpPr/>
            <p:nvPr/>
          </p:nvSpPr>
          <p:spPr>
            <a:xfrm>
              <a:off x="11277591" y="4351864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5F78C10-5843-45BF-A7B5-ED7101E86FEA}"/>
                </a:ext>
              </a:extLst>
            </p:cNvPr>
            <p:cNvSpPr/>
            <p:nvPr/>
          </p:nvSpPr>
          <p:spPr>
            <a:xfrm>
              <a:off x="11277592" y="3725329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7BC55C0-79C2-4430-B389-47AE2DF8490B}"/>
                </a:ext>
              </a:extLst>
            </p:cNvPr>
            <p:cNvSpPr/>
            <p:nvPr/>
          </p:nvSpPr>
          <p:spPr>
            <a:xfrm>
              <a:off x="11277591" y="3098795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F92E949-333D-4B9D-8448-89FE9EB0B80B}"/>
                </a:ext>
              </a:extLst>
            </p:cNvPr>
            <p:cNvSpPr/>
            <p:nvPr/>
          </p:nvSpPr>
          <p:spPr>
            <a:xfrm>
              <a:off x="11277593" y="2472261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16586B1-2525-45D8-9782-D424D9A3F485}"/>
                </a:ext>
              </a:extLst>
            </p:cNvPr>
            <p:cNvSpPr/>
            <p:nvPr/>
          </p:nvSpPr>
          <p:spPr>
            <a:xfrm>
              <a:off x="11277592" y="184572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4C27401-A05A-474E-8F3F-FCB2CF4D960A}"/>
                </a:ext>
              </a:extLst>
            </p:cNvPr>
            <p:cNvSpPr/>
            <p:nvPr/>
          </p:nvSpPr>
          <p:spPr>
            <a:xfrm>
              <a:off x="11277592" y="1253067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1105FA8-C20C-4B23-B7CB-CE8492914232}"/>
                </a:ext>
              </a:extLst>
            </p:cNvPr>
            <p:cNvSpPr/>
            <p:nvPr/>
          </p:nvSpPr>
          <p:spPr>
            <a:xfrm>
              <a:off x="11277591" y="626533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74A9E40-A724-4238-82AA-4A1762766B83}"/>
                </a:ext>
              </a:extLst>
            </p:cNvPr>
            <p:cNvSpPr/>
            <p:nvPr/>
          </p:nvSpPr>
          <p:spPr>
            <a:xfrm>
              <a:off x="2506131" y="2472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B355971-0551-49E4-8382-77B8DDEB0A07}"/>
                </a:ext>
              </a:extLst>
            </p:cNvPr>
            <p:cNvSpPr/>
            <p:nvPr/>
          </p:nvSpPr>
          <p:spPr>
            <a:xfrm>
              <a:off x="1879598" y="2472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7E351EC-19F3-43AF-8D01-4D2BDA4C4C9B}"/>
                </a:ext>
              </a:extLst>
            </p:cNvPr>
            <p:cNvSpPr/>
            <p:nvPr/>
          </p:nvSpPr>
          <p:spPr>
            <a:xfrm>
              <a:off x="1253065" y="2472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953A482-2F13-494E-839B-4EF62AC80270}"/>
                </a:ext>
              </a:extLst>
            </p:cNvPr>
            <p:cNvSpPr/>
            <p:nvPr/>
          </p:nvSpPr>
          <p:spPr>
            <a:xfrm>
              <a:off x="626532" y="2472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D82E438-CDFE-4327-AFD1-11EDF574E182}"/>
                </a:ext>
              </a:extLst>
            </p:cNvPr>
            <p:cNvSpPr/>
            <p:nvPr/>
          </p:nvSpPr>
          <p:spPr>
            <a:xfrm>
              <a:off x="3132664" y="2472260"/>
              <a:ext cx="626533" cy="62653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2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everyone pc</dc:creator>
  <cp:lastModifiedBy>everyone pc</cp:lastModifiedBy>
  <cp:revision>4</cp:revision>
  <dcterms:created xsi:type="dcterms:W3CDTF">2022-05-28T07:55:35Z</dcterms:created>
  <dcterms:modified xsi:type="dcterms:W3CDTF">2022-05-28T14:07:32Z</dcterms:modified>
</cp:coreProperties>
</file>