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8" autoAdjust="0"/>
    <p:restoredTop sz="94660"/>
  </p:normalViewPr>
  <p:slideViewPr>
    <p:cSldViewPr snapToGrid="0">
      <p:cViewPr>
        <p:scale>
          <a:sx n="66" d="100"/>
          <a:sy n="66" d="100"/>
        </p:scale>
        <p:origin x="-168" y="1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15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909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34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80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42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87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2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1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8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3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431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09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14" r:id="rId4"/>
    <p:sldLayoutId id="2147483715" r:id="rId5"/>
    <p:sldLayoutId id="2147483720" r:id="rId6"/>
    <p:sldLayoutId id="2147483716" r:id="rId7"/>
    <p:sldLayoutId id="2147483717" r:id="rId8"/>
    <p:sldLayoutId id="2147483718" r:id="rId9"/>
    <p:sldLayoutId id="2147483719" r:id="rId10"/>
    <p:sldLayoutId id="21474837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3969F2-ED52-4E5C-B3FC-01E01B8B9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C43D767-F323-4A15-B07C-F63332AD5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507" y="1381881"/>
            <a:ext cx="5645888" cy="1118949"/>
          </a:xfrm>
        </p:spPr>
        <p:txBody>
          <a:bodyPr anchor="t">
            <a:normAutofit fontScale="90000"/>
          </a:bodyPr>
          <a:lstStyle/>
          <a:p>
            <a:r>
              <a:rPr lang="en-US" altLang="ko-KR" dirty="0"/>
              <a:t>HUFS-Web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0BE382-27E2-4611-BC3C-86EF3D632F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72" r="22737" b="2"/>
          <a:stretch/>
        </p:blipFill>
        <p:spPr>
          <a:xfrm>
            <a:off x="5879804" y="-6350"/>
            <a:ext cx="6312196" cy="6874330"/>
          </a:xfrm>
          <a:custGeom>
            <a:avLst/>
            <a:gdLst/>
            <a:ahLst/>
            <a:cxnLst/>
            <a:rect l="l" t="t" r="r" b="b"/>
            <a:pathLst>
              <a:path w="6312196" h="6874330">
                <a:moveTo>
                  <a:pt x="2047193" y="0"/>
                </a:moveTo>
                <a:lnTo>
                  <a:pt x="6312196" y="0"/>
                </a:lnTo>
                <a:lnTo>
                  <a:pt x="6312196" y="6874330"/>
                </a:lnTo>
                <a:lnTo>
                  <a:pt x="0" y="6874330"/>
                </a:lnTo>
                <a:close/>
              </a:path>
            </a:pathLst>
          </a:custGeom>
        </p:spPr>
      </p:pic>
      <p:cxnSp>
        <p:nvCxnSpPr>
          <p:cNvPr id="25" name="Straight Connector 12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634715" y="0"/>
            <a:ext cx="914401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101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C6E112-D5AB-49E9-9BC4-FDE248D79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5A8EFF-805D-4CA1-BC44-BB7242979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외대생의 도움이 된다 </a:t>
            </a:r>
            <a:endParaRPr lang="en-US" altLang="ko-KR" dirty="0"/>
          </a:p>
          <a:p>
            <a:r>
              <a:rPr lang="ko-KR" altLang="en-US" dirty="0"/>
              <a:t>외대생의 학교생활에 도움이 된다 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외대의 이미지를 개선한다 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1953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F493AA-1B06-4BCA-BBAA-5B47B3B98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29BE45-7532-4196-ACD9-FC4BF7DDF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입시생</a:t>
            </a:r>
            <a:r>
              <a:rPr lang="ko-KR" altLang="en-US" dirty="0"/>
              <a:t> 대상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외대의 인식 향상에 도움이 되는 정보들 제공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 err="1"/>
              <a:t>입결</a:t>
            </a:r>
            <a:r>
              <a:rPr lang="ko-KR" altLang="en-US" dirty="0"/>
              <a:t> </a:t>
            </a:r>
            <a:r>
              <a:rPr lang="en-US" altLang="ko-KR" dirty="0"/>
              <a:t>, </a:t>
            </a:r>
            <a:r>
              <a:rPr lang="ko-KR" altLang="en-US" dirty="0"/>
              <a:t>동문 </a:t>
            </a:r>
            <a:r>
              <a:rPr lang="en-US" altLang="ko-KR" dirty="0"/>
              <a:t>, </a:t>
            </a:r>
            <a:r>
              <a:rPr lang="ko-KR" altLang="en-US" dirty="0"/>
              <a:t>학교 커리큘럼 </a:t>
            </a:r>
            <a:r>
              <a:rPr lang="en-US" altLang="ko-KR" dirty="0"/>
              <a:t>, </a:t>
            </a:r>
            <a:r>
              <a:rPr lang="ko-KR" altLang="en-US" dirty="0"/>
              <a:t>학과 소개 </a:t>
            </a:r>
            <a:r>
              <a:rPr lang="en-US" altLang="ko-KR" dirty="0"/>
              <a:t>, </a:t>
            </a:r>
            <a:r>
              <a:rPr lang="ko-KR" altLang="en-US" dirty="0"/>
              <a:t>실제 현직자들 현황 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ko-KR" altLang="en-US" dirty="0"/>
              <a:t>각 부문 현황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재학생 대상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학교 생활 </a:t>
            </a:r>
            <a:r>
              <a:rPr lang="en-US" altLang="ko-KR" dirty="0"/>
              <a:t>, </a:t>
            </a:r>
            <a:r>
              <a:rPr lang="ko-KR" altLang="en-US" dirty="0"/>
              <a:t>진로 </a:t>
            </a:r>
            <a:r>
              <a:rPr lang="en-US" altLang="ko-KR" dirty="0"/>
              <a:t>, </a:t>
            </a:r>
            <a:r>
              <a:rPr lang="ko-KR" altLang="en-US" dirty="0"/>
              <a:t>장학금 </a:t>
            </a:r>
            <a:r>
              <a:rPr lang="en-US" altLang="ko-KR" dirty="0"/>
              <a:t> ,</a:t>
            </a:r>
            <a:r>
              <a:rPr lang="ko-KR" altLang="en-US" dirty="0"/>
              <a:t>학교 제휴</a:t>
            </a:r>
            <a:r>
              <a:rPr lang="en-US" altLang="ko-KR" dirty="0"/>
              <a:t>,</a:t>
            </a:r>
            <a:r>
              <a:rPr lang="ko-KR" altLang="en-US" dirty="0"/>
              <a:t>혜택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장학금 </a:t>
            </a:r>
            <a:r>
              <a:rPr lang="en-US" altLang="ko-KR" dirty="0"/>
              <a:t>- </a:t>
            </a:r>
            <a:r>
              <a:rPr lang="ko-KR" altLang="en-US" dirty="0"/>
              <a:t>내</a:t>
            </a:r>
            <a:r>
              <a:rPr lang="en-US" altLang="ko-KR" dirty="0"/>
              <a:t>,</a:t>
            </a:r>
            <a:r>
              <a:rPr lang="ko-KR" altLang="en-US" dirty="0"/>
              <a:t>외부 장학금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제휴 혜택 </a:t>
            </a:r>
            <a:r>
              <a:rPr lang="en-US" altLang="ko-KR" dirty="0"/>
              <a:t>- ex)</a:t>
            </a:r>
            <a:r>
              <a:rPr lang="ko-KR" altLang="en-US" dirty="0"/>
              <a:t>에버랜드 할인 </a:t>
            </a:r>
            <a:r>
              <a:rPr lang="en-US" altLang="ko-KR" dirty="0"/>
              <a:t>,office 365 , </a:t>
            </a:r>
            <a:r>
              <a:rPr lang="ko-KR" altLang="en-US" dirty="0"/>
              <a:t>학생일때 사용할 수 있는 것들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31278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E91237-9B8F-4214-BEE9-6A55C0FA7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764821"/>
          </a:xfrm>
        </p:spPr>
        <p:txBody>
          <a:bodyPr/>
          <a:lstStyle/>
          <a:p>
            <a:r>
              <a:rPr lang="ko-KR" altLang="en-US"/>
              <a:t>방향성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6E9A52-B3B8-4443-B3B0-280B459DB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69156"/>
            <a:ext cx="9906000" cy="4464822"/>
          </a:xfrm>
        </p:spPr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필요 기능 정의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(~ 21. 1. 12.)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사이트맵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구성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(~ 21. 1. 12.)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altLang="ko-K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유저 플로우 작성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(~ 21. 1. 31.)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1800" dirty="0">
                <a:solidFill>
                  <a:srgbClr val="000000"/>
                </a:solidFill>
                <a:latin typeface="Arial" panose="020B0604020202020204" pitchFamily="34" charset="0"/>
              </a:rPr>
              <a:t>-&gt; </a:t>
            </a:r>
            <a:r>
              <a:rPr lang="ko-KR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추가 설명 필요함 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화면 디자인 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(~ 21. 2. 14.)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구현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(~ 21. 2. 28.)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ko-KR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프론트 </a:t>
            </a:r>
            <a:r>
              <a:rPr lang="en-US" altLang="ko-KR" sz="18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백 나눠서 개발 </a:t>
            </a:r>
            <a:r>
              <a:rPr lang="en-US" altLang="ko-KR" sz="1800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7.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홍보 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모든 일정은 유동성 있게 변동 </a:t>
            </a:r>
            <a:endParaRPr lang="en-US" altLang="ko-KR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최대한 개강 전 서비스 시작 </a:t>
            </a:r>
            <a:r>
              <a:rPr lang="en-US" altLang="ko-KR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603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EE1FC49-C505-47BE-8A9C-BC53F6DF637E}"/>
              </a:ext>
            </a:extLst>
          </p:cNvPr>
          <p:cNvSpPr/>
          <p:nvPr/>
        </p:nvSpPr>
        <p:spPr>
          <a:xfrm>
            <a:off x="4842933" y="412044"/>
            <a:ext cx="1648178" cy="603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HomePage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89E2645-7B6F-4251-B723-E0E31298C696}"/>
              </a:ext>
            </a:extLst>
          </p:cNvPr>
          <p:cNvCxnSpPr>
            <a:cxnSpLocks/>
          </p:cNvCxnSpPr>
          <p:nvPr/>
        </p:nvCxnSpPr>
        <p:spPr>
          <a:xfrm>
            <a:off x="5621866" y="1016000"/>
            <a:ext cx="0" cy="936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C6A5901-5E8E-4839-83A4-CA23B93967C3}"/>
              </a:ext>
            </a:extLst>
          </p:cNvPr>
          <p:cNvCxnSpPr>
            <a:cxnSpLocks/>
          </p:cNvCxnSpPr>
          <p:nvPr/>
        </p:nvCxnSpPr>
        <p:spPr>
          <a:xfrm flipV="1">
            <a:off x="1038578" y="1449212"/>
            <a:ext cx="9042400" cy="35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9FF943C-9F79-49CF-A285-E313661DC236}"/>
              </a:ext>
            </a:extLst>
          </p:cNvPr>
          <p:cNvCxnSpPr/>
          <p:nvPr/>
        </p:nvCxnSpPr>
        <p:spPr>
          <a:xfrm>
            <a:off x="1038578" y="1484489"/>
            <a:ext cx="0" cy="468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97B5F26-6379-4319-B494-B0ABDFF297FF}"/>
              </a:ext>
            </a:extLst>
          </p:cNvPr>
          <p:cNvCxnSpPr/>
          <p:nvPr/>
        </p:nvCxnSpPr>
        <p:spPr>
          <a:xfrm>
            <a:off x="2523066" y="1473200"/>
            <a:ext cx="0" cy="468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B0F0937-FE1B-4031-88E9-8EC5987F4C65}"/>
              </a:ext>
            </a:extLst>
          </p:cNvPr>
          <p:cNvCxnSpPr/>
          <p:nvPr/>
        </p:nvCxnSpPr>
        <p:spPr>
          <a:xfrm>
            <a:off x="4021663" y="1473200"/>
            <a:ext cx="0" cy="468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9B8DF62-CAE4-4131-8E4D-7C10EF968801}"/>
              </a:ext>
            </a:extLst>
          </p:cNvPr>
          <p:cNvCxnSpPr>
            <a:cxnSpLocks/>
          </p:cNvCxnSpPr>
          <p:nvPr/>
        </p:nvCxnSpPr>
        <p:spPr>
          <a:xfrm>
            <a:off x="8393289" y="1419578"/>
            <a:ext cx="0" cy="541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BFDF333-0FAF-4F4A-9228-CF55C71D0593}"/>
              </a:ext>
            </a:extLst>
          </p:cNvPr>
          <p:cNvCxnSpPr>
            <a:cxnSpLocks/>
          </p:cNvCxnSpPr>
          <p:nvPr/>
        </p:nvCxnSpPr>
        <p:spPr>
          <a:xfrm>
            <a:off x="7032978" y="1419578"/>
            <a:ext cx="0" cy="541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C2659C7-871B-4114-B09F-D593E80C790F}"/>
              </a:ext>
            </a:extLst>
          </p:cNvPr>
          <p:cNvCxnSpPr/>
          <p:nvPr/>
        </p:nvCxnSpPr>
        <p:spPr>
          <a:xfrm>
            <a:off x="5621866" y="1484488"/>
            <a:ext cx="0" cy="468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F084992-CD11-43D9-82C9-0C9F9231EF4C}"/>
              </a:ext>
            </a:extLst>
          </p:cNvPr>
          <p:cNvSpPr/>
          <p:nvPr/>
        </p:nvSpPr>
        <p:spPr>
          <a:xfrm>
            <a:off x="440271" y="1941689"/>
            <a:ext cx="1286929" cy="603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8CBD4CB-19CF-4823-9C28-5A84521F7EA9}"/>
              </a:ext>
            </a:extLst>
          </p:cNvPr>
          <p:cNvSpPr/>
          <p:nvPr/>
        </p:nvSpPr>
        <p:spPr>
          <a:xfrm>
            <a:off x="1914882" y="1938867"/>
            <a:ext cx="1286929" cy="603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Scholarship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B05155F-B74B-4064-A34C-BA56894261A7}"/>
              </a:ext>
            </a:extLst>
          </p:cNvPr>
          <p:cNvSpPr/>
          <p:nvPr/>
        </p:nvSpPr>
        <p:spPr>
          <a:xfrm>
            <a:off x="3458634" y="1941689"/>
            <a:ext cx="1286929" cy="603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External ,</a:t>
            </a:r>
          </a:p>
          <a:p>
            <a:pPr algn="ctr"/>
            <a:r>
              <a:rPr lang="en-US" altLang="ko-KR" sz="1400" dirty="0"/>
              <a:t>Cooperate</a:t>
            </a:r>
          </a:p>
          <a:p>
            <a:pPr algn="ctr"/>
            <a:r>
              <a:rPr lang="en-US" altLang="ko-KR" sz="1400" dirty="0"/>
              <a:t>activity</a:t>
            </a:r>
            <a:endParaRPr lang="ko-KR" altLang="en-US" sz="14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25F1AF1-ECF0-4F67-A46F-DA0CC3B6BAD6}"/>
              </a:ext>
            </a:extLst>
          </p:cNvPr>
          <p:cNvSpPr/>
          <p:nvPr/>
        </p:nvSpPr>
        <p:spPr>
          <a:xfrm>
            <a:off x="5023557" y="1941689"/>
            <a:ext cx="1286929" cy="603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Incumbent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250CD1A-7048-414B-8427-AF6D5790A8AF}"/>
              </a:ext>
            </a:extLst>
          </p:cNvPr>
          <p:cNvSpPr/>
          <p:nvPr/>
        </p:nvSpPr>
        <p:spPr>
          <a:xfrm>
            <a:off x="6477007" y="1941689"/>
            <a:ext cx="1286929" cy="603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Club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522AB03-2CBC-4143-AA40-06A9B7067107}"/>
              </a:ext>
            </a:extLst>
          </p:cNvPr>
          <p:cNvSpPr/>
          <p:nvPr/>
        </p:nvSpPr>
        <p:spPr>
          <a:xfrm>
            <a:off x="7938886" y="1947332"/>
            <a:ext cx="1126085" cy="603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err="1"/>
              <a:t>View,photo</a:t>
            </a:r>
            <a:endParaRPr lang="en-US" altLang="ko-KR" sz="1300" dirty="0"/>
          </a:p>
          <a:p>
            <a:pPr algn="ctr"/>
            <a:r>
              <a:rPr lang="ko-KR" altLang="en-US" sz="1300" dirty="0"/>
              <a:t>이용자 게시판예상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6E7B18B-173C-48AD-99A2-57A38C9D0662}"/>
              </a:ext>
            </a:extLst>
          </p:cNvPr>
          <p:cNvCxnSpPr>
            <a:cxnSpLocks/>
          </p:cNvCxnSpPr>
          <p:nvPr/>
        </p:nvCxnSpPr>
        <p:spPr>
          <a:xfrm>
            <a:off x="10080978" y="1397001"/>
            <a:ext cx="0" cy="541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16AC582-111D-4AFE-B3A2-5C3490E8E26A}"/>
              </a:ext>
            </a:extLst>
          </p:cNvPr>
          <p:cNvSpPr/>
          <p:nvPr/>
        </p:nvSpPr>
        <p:spPr>
          <a:xfrm>
            <a:off x="9457257" y="1947332"/>
            <a:ext cx="1286929" cy="603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About</a:t>
            </a:r>
            <a:endParaRPr lang="ko-KR" altLang="en-US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6626621-07B3-44C0-8138-9C4F28BBB727}"/>
              </a:ext>
            </a:extLst>
          </p:cNvPr>
          <p:cNvCxnSpPr/>
          <p:nvPr/>
        </p:nvCxnSpPr>
        <p:spPr>
          <a:xfrm flipH="1">
            <a:off x="450844" y="2595739"/>
            <a:ext cx="112885" cy="4041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D6BD32C5-DBE6-4F12-9A21-B75C2A4A99A8}"/>
              </a:ext>
            </a:extLst>
          </p:cNvPr>
          <p:cNvCxnSpPr>
            <a:cxnSpLocks/>
          </p:cNvCxnSpPr>
          <p:nvPr/>
        </p:nvCxnSpPr>
        <p:spPr>
          <a:xfrm flipH="1">
            <a:off x="5113869" y="2542822"/>
            <a:ext cx="77242" cy="3959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BBFCBC4-0A6F-4DD5-B65B-51C815E8F2FE}"/>
              </a:ext>
            </a:extLst>
          </p:cNvPr>
          <p:cNvCxnSpPr>
            <a:cxnSpLocks/>
          </p:cNvCxnSpPr>
          <p:nvPr/>
        </p:nvCxnSpPr>
        <p:spPr>
          <a:xfrm flipH="1">
            <a:off x="6588480" y="2542822"/>
            <a:ext cx="64906" cy="3951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F57BA504-EF66-445E-8354-31C059AFA391}"/>
              </a:ext>
            </a:extLst>
          </p:cNvPr>
          <p:cNvCxnSpPr>
            <a:cxnSpLocks/>
          </p:cNvCxnSpPr>
          <p:nvPr/>
        </p:nvCxnSpPr>
        <p:spPr>
          <a:xfrm flipH="1">
            <a:off x="8096598" y="2542822"/>
            <a:ext cx="37751" cy="3959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3CADB072-261D-438A-9782-C3B6007995DF}"/>
              </a:ext>
            </a:extLst>
          </p:cNvPr>
          <p:cNvCxnSpPr>
            <a:cxnSpLocks/>
          </p:cNvCxnSpPr>
          <p:nvPr/>
        </p:nvCxnSpPr>
        <p:spPr>
          <a:xfrm flipH="1">
            <a:off x="9608976" y="2538589"/>
            <a:ext cx="37751" cy="3959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타원 52">
            <a:extLst>
              <a:ext uri="{FF2B5EF4-FFF2-40B4-BE49-F238E27FC236}">
                <a16:creationId xmlns:a16="http://schemas.microsoft.com/office/drawing/2014/main" id="{5EA4D81E-1F7F-4AB2-8402-E7DD355AB74C}"/>
              </a:ext>
            </a:extLst>
          </p:cNvPr>
          <p:cNvSpPr/>
          <p:nvPr/>
        </p:nvSpPr>
        <p:spPr>
          <a:xfrm>
            <a:off x="552442" y="2884311"/>
            <a:ext cx="1362440" cy="664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학사정보</a:t>
            </a: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58A8A1CF-0CA4-419F-A468-C40D904D35EA}"/>
              </a:ext>
            </a:extLst>
          </p:cNvPr>
          <p:cNvSpPr/>
          <p:nvPr/>
        </p:nvSpPr>
        <p:spPr>
          <a:xfrm>
            <a:off x="522194" y="3799768"/>
            <a:ext cx="1362440" cy="664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동문소식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EA92A9A1-7B31-42D3-8142-4156FCF93D6E}"/>
              </a:ext>
            </a:extLst>
          </p:cNvPr>
          <p:cNvSpPr/>
          <p:nvPr/>
        </p:nvSpPr>
        <p:spPr>
          <a:xfrm>
            <a:off x="493187" y="4616451"/>
            <a:ext cx="1362440" cy="664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인터뷰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FA2DA3BB-9212-4CBE-9123-68A12AA11DA1}"/>
              </a:ext>
            </a:extLst>
          </p:cNvPr>
          <p:cNvSpPr/>
          <p:nvPr/>
        </p:nvSpPr>
        <p:spPr>
          <a:xfrm>
            <a:off x="464967" y="5433134"/>
            <a:ext cx="1362440" cy="664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맛집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D23EC2F7-DA23-4ABB-A9D5-CF24DD7A6926}"/>
              </a:ext>
            </a:extLst>
          </p:cNvPr>
          <p:cNvSpPr/>
          <p:nvPr/>
        </p:nvSpPr>
        <p:spPr>
          <a:xfrm>
            <a:off x="9648131" y="2810227"/>
            <a:ext cx="1625585" cy="664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소개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4F026522-DA8B-4BE8-8CDD-F9274D78EA90}"/>
              </a:ext>
            </a:extLst>
          </p:cNvPr>
          <p:cNvSpPr/>
          <p:nvPr/>
        </p:nvSpPr>
        <p:spPr>
          <a:xfrm>
            <a:off x="9648131" y="3730623"/>
            <a:ext cx="1655567" cy="664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개발자</a:t>
            </a:r>
            <a:r>
              <a:rPr lang="en-US" altLang="ko-KR" sz="1500" dirty="0"/>
              <a:t>,</a:t>
            </a:r>
            <a:r>
              <a:rPr lang="ko-KR" altLang="en-US" sz="1500" dirty="0" err="1"/>
              <a:t>참여진</a:t>
            </a:r>
            <a:endParaRPr lang="ko-KR" altLang="en-US" sz="1500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E6376E57-F69B-4EB9-9917-FF2C2E9B18FF}"/>
              </a:ext>
            </a:extLst>
          </p:cNvPr>
          <p:cNvSpPr/>
          <p:nvPr/>
        </p:nvSpPr>
        <p:spPr>
          <a:xfrm>
            <a:off x="9646727" y="4654197"/>
            <a:ext cx="1626989" cy="664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문의사항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5439AD3C-0371-4976-8482-C82DC7E873FD}"/>
              </a:ext>
            </a:extLst>
          </p:cNvPr>
          <p:cNvSpPr/>
          <p:nvPr/>
        </p:nvSpPr>
        <p:spPr>
          <a:xfrm>
            <a:off x="5201344" y="2670528"/>
            <a:ext cx="1286929" cy="664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현직자 인터뷰</a:t>
            </a: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B4C55F40-61CF-4AEC-B7F5-827DAD8F5FA4}"/>
              </a:ext>
            </a:extLst>
          </p:cNvPr>
          <p:cNvSpPr/>
          <p:nvPr/>
        </p:nvSpPr>
        <p:spPr>
          <a:xfrm>
            <a:off x="5204182" y="3522837"/>
            <a:ext cx="1286929" cy="664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취업후기</a:t>
            </a: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AA6B5029-27E6-4AD4-87C3-56DA2A49134B}"/>
              </a:ext>
            </a:extLst>
          </p:cNvPr>
          <p:cNvCxnSpPr/>
          <p:nvPr/>
        </p:nvCxnSpPr>
        <p:spPr>
          <a:xfrm flipH="1">
            <a:off x="3607511" y="2538589"/>
            <a:ext cx="112885" cy="4041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타원 62">
            <a:extLst>
              <a:ext uri="{FF2B5EF4-FFF2-40B4-BE49-F238E27FC236}">
                <a16:creationId xmlns:a16="http://schemas.microsoft.com/office/drawing/2014/main" id="{DDD5CCED-B4F3-4D21-AF4A-FB391AC27646}"/>
              </a:ext>
            </a:extLst>
          </p:cNvPr>
          <p:cNvSpPr/>
          <p:nvPr/>
        </p:nvSpPr>
        <p:spPr>
          <a:xfrm>
            <a:off x="3731659" y="2701218"/>
            <a:ext cx="1369139" cy="664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/>
              <a:t>대외활동</a:t>
            </a:r>
            <a:endParaRPr lang="ko-KR" altLang="en-US" sz="1500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5F9DA054-03A9-4383-9DD3-E309761BD3F1}"/>
              </a:ext>
            </a:extLst>
          </p:cNvPr>
          <p:cNvSpPr/>
          <p:nvPr/>
        </p:nvSpPr>
        <p:spPr>
          <a:xfrm>
            <a:off x="3726029" y="3520721"/>
            <a:ext cx="1286929" cy="664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/>
              <a:t>봉사</a:t>
            </a:r>
            <a:endParaRPr lang="ko-KR" altLang="en-US" sz="1500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F68F53EB-D705-426F-9A57-9306371B7006}"/>
              </a:ext>
            </a:extLst>
          </p:cNvPr>
          <p:cNvSpPr/>
          <p:nvPr/>
        </p:nvSpPr>
        <p:spPr>
          <a:xfrm>
            <a:off x="3663214" y="4385026"/>
            <a:ext cx="1437584" cy="664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/>
              <a:t>어학연수</a:t>
            </a:r>
            <a:endParaRPr lang="ko-KR" altLang="en-US" sz="1500" dirty="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C86E5BCC-A848-4D5D-A5D3-BFB9C6D57546}"/>
              </a:ext>
            </a:extLst>
          </p:cNvPr>
          <p:cNvSpPr/>
          <p:nvPr/>
        </p:nvSpPr>
        <p:spPr>
          <a:xfrm>
            <a:off x="3669213" y="5205234"/>
            <a:ext cx="1354344" cy="664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교환학생</a:t>
            </a: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67A5B8CB-9E64-4D53-80B8-BDD965EBC73B}"/>
              </a:ext>
            </a:extLst>
          </p:cNvPr>
          <p:cNvSpPr/>
          <p:nvPr/>
        </p:nvSpPr>
        <p:spPr>
          <a:xfrm>
            <a:off x="6665738" y="2670527"/>
            <a:ext cx="1369139" cy="664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/>
              <a:t>분과별</a:t>
            </a:r>
            <a:r>
              <a:rPr lang="ko-KR" altLang="en-US" sz="1500" dirty="0"/>
              <a:t> 동아리 소개</a:t>
            </a: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C30E21D4-3EF0-4DE7-942A-27E6BFB6DA9E}"/>
              </a:ext>
            </a:extLst>
          </p:cNvPr>
          <p:cNvSpPr/>
          <p:nvPr/>
        </p:nvSpPr>
        <p:spPr>
          <a:xfrm>
            <a:off x="8140365" y="2681814"/>
            <a:ext cx="1369139" cy="664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/>
              <a:t>학교사진</a:t>
            </a:r>
            <a:endParaRPr lang="ko-KR" altLang="en-US" sz="1500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E9FC8727-3E89-4D42-AF4B-3A4EEF769676}"/>
              </a:ext>
            </a:extLst>
          </p:cNvPr>
          <p:cNvSpPr/>
          <p:nvPr/>
        </p:nvSpPr>
        <p:spPr>
          <a:xfrm>
            <a:off x="8135753" y="3474862"/>
            <a:ext cx="1369139" cy="664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/>
              <a:t>맛집후기</a:t>
            </a:r>
            <a:r>
              <a:rPr lang="en-US" altLang="ko-KR" sz="1500" dirty="0"/>
              <a:t>?</a:t>
            </a:r>
            <a:endParaRPr lang="ko-KR" altLang="en-US" sz="1500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43C48515-49A4-4E61-93B8-244DDA1DEEC0}"/>
              </a:ext>
            </a:extLst>
          </p:cNvPr>
          <p:cNvSpPr/>
          <p:nvPr/>
        </p:nvSpPr>
        <p:spPr>
          <a:xfrm>
            <a:off x="8163977" y="4321879"/>
            <a:ext cx="1369139" cy="664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/>
              <a:t>etc</a:t>
            </a:r>
            <a:endParaRPr lang="ko-KR" altLang="en-US" sz="1500" dirty="0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4BC85E27-78C4-4ABF-AA84-28F1FF7DED7A}"/>
              </a:ext>
            </a:extLst>
          </p:cNvPr>
          <p:cNvCxnSpPr>
            <a:cxnSpLocks/>
          </p:cNvCxnSpPr>
          <p:nvPr/>
        </p:nvCxnSpPr>
        <p:spPr>
          <a:xfrm flipH="1">
            <a:off x="2102564" y="2497666"/>
            <a:ext cx="13463" cy="400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4B813212-BC1A-464B-9E6A-62D397141E39}"/>
              </a:ext>
            </a:extLst>
          </p:cNvPr>
          <p:cNvSpPr/>
          <p:nvPr/>
        </p:nvSpPr>
        <p:spPr>
          <a:xfrm>
            <a:off x="2127226" y="2752371"/>
            <a:ext cx="1362440" cy="664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외부장학</a:t>
            </a: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B0797237-99C0-45EC-B5E8-6C8A69C5268D}"/>
              </a:ext>
            </a:extLst>
          </p:cNvPr>
          <p:cNvSpPr/>
          <p:nvPr/>
        </p:nvSpPr>
        <p:spPr>
          <a:xfrm>
            <a:off x="2132254" y="3589160"/>
            <a:ext cx="1362440" cy="664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내부장학</a:t>
            </a: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3165C8A8-D6B4-4A2C-AC01-54C2811D6924}"/>
              </a:ext>
            </a:extLst>
          </p:cNvPr>
          <p:cNvCxnSpPr/>
          <p:nvPr/>
        </p:nvCxnSpPr>
        <p:spPr>
          <a:xfrm flipV="1">
            <a:off x="7270044" y="714022"/>
            <a:ext cx="1123245" cy="1224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8E7A41F-AF13-48AF-BBFF-67CFA7B25127}"/>
              </a:ext>
            </a:extLst>
          </p:cNvPr>
          <p:cNvSpPr/>
          <p:nvPr/>
        </p:nvSpPr>
        <p:spPr>
          <a:xfrm>
            <a:off x="8034877" y="0"/>
            <a:ext cx="2621829" cy="705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보류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2512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5E831DF-439B-4929-9294-EED4282DD7D6}"/>
              </a:ext>
            </a:extLst>
          </p:cNvPr>
          <p:cNvSpPr/>
          <p:nvPr/>
        </p:nvSpPr>
        <p:spPr>
          <a:xfrm>
            <a:off x="3623735" y="270933"/>
            <a:ext cx="1320800" cy="711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회원가입</a:t>
            </a:r>
            <a:endParaRPr lang="en-US" altLang="ko-KR" sz="1500" dirty="0"/>
          </a:p>
          <a:p>
            <a:pPr algn="ctr"/>
            <a:r>
              <a:rPr lang="en-US" altLang="ko-KR" sz="1500" dirty="0"/>
              <a:t>Google form</a:t>
            </a:r>
            <a:endParaRPr lang="ko-KR" altLang="en-US" sz="15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399FEFB-7A26-4647-B12C-B41070499D6A}"/>
              </a:ext>
            </a:extLst>
          </p:cNvPr>
          <p:cNvCxnSpPr>
            <a:cxnSpLocks/>
          </p:cNvCxnSpPr>
          <p:nvPr/>
        </p:nvCxnSpPr>
        <p:spPr>
          <a:xfrm>
            <a:off x="4278489" y="982133"/>
            <a:ext cx="0" cy="51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12455B-2053-4918-A06E-62E273EF9950}"/>
              </a:ext>
            </a:extLst>
          </p:cNvPr>
          <p:cNvSpPr/>
          <p:nvPr/>
        </p:nvSpPr>
        <p:spPr>
          <a:xfrm>
            <a:off x="3623735" y="1557866"/>
            <a:ext cx="1230487" cy="6547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Google</a:t>
            </a:r>
            <a:r>
              <a:rPr lang="ko-KR" altLang="en-US" sz="1500" dirty="0"/>
              <a:t> 로그인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D6BAC98-DF6A-496E-A817-10CA4189C1D9}"/>
              </a:ext>
            </a:extLst>
          </p:cNvPr>
          <p:cNvCxnSpPr>
            <a:cxnSpLocks/>
          </p:cNvCxnSpPr>
          <p:nvPr/>
        </p:nvCxnSpPr>
        <p:spPr>
          <a:xfrm>
            <a:off x="4238978" y="2212621"/>
            <a:ext cx="0" cy="51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7B0B366-917A-49FD-99B2-653E10C18099}"/>
              </a:ext>
            </a:extLst>
          </p:cNvPr>
          <p:cNvSpPr/>
          <p:nvPr/>
        </p:nvSpPr>
        <p:spPr>
          <a:xfrm>
            <a:off x="3623735" y="2731909"/>
            <a:ext cx="1230487" cy="6547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필수약관폼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680F01D-0FF1-4AA1-8B7D-DB4A823625F6}"/>
              </a:ext>
            </a:extLst>
          </p:cNvPr>
          <p:cNvCxnSpPr>
            <a:cxnSpLocks/>
          </p:cNvCxnSpPr>
          <p:nvPr/>
        </p:nvCxnSpPr>
        <p:spPr>
          <a:xfrm>
            <a:off x="4238978" y="3386664"/>
            <a:ext cx="0" cy="51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순서도: 판단 11">
            <a:extLst>
              <a:ext uri="{FF2B5EF4-FFF2-40B4-BE49-F238E27FC236}">
                <a16:creationId xmlns:a16="http://schemas.microsoft.com/office/drawing/2014/main" id="{7121E6E8-B313-4C15-BEC2-FDF314C43631}"/>
              </a:ext>
            </a:extLst>
          </p:cNvPr>
          <p:cNvSpPr/>
          <p:nvPr/>
        </p:nvSpPr>
        <p:spPr>
          <a:xfrm>
            <a:off x="6453091" y="2665960"/>
            <a:ext cx="2020700" cy="71120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ID/PW</a:t>
            </a:r>
            <a:r>
              <a:rPr lang="ko-KR" altLang="en-US" sz="1500" dirty="0"/>
              <a:t> </a:t>
            </a:r>
            <a:r>
              <a:rPr lang="en-US" altLang="ko-KR" sz="1500" dirty="0"/>
              <a:t>check</a:t>
            </a:r>
            <a:endParaRPr lang="ko-KR" altLang="en-US" sz="15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AD75960-8687-462F-98EF-3DB6B507A339}"/>
              </a:ext>
            </a:extLst>
          </p:cNvPr>
          <p:cNvCxnSpPr>
            <a:cxnSpLocks/>
          </p:cNvCxnSpPr>
          <p:nvPr/>
        </p:nvCxnSpPr>
        <p:spPr>
          <a:xfrm flipH="1" flipV="1">
            <a:off x="2412254" y="2901243"/>
            <a:ext cx="1008285" cy="1546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869C460-84DA-4787-B5CE-EFF6D72CAC13}"/>
              </a:ext>
            </a:extLst>
          </p:cNvPr>
          <p:cNvCxnSpPr>
            <a:cxnSpLocks/>
          </p:cNvCxnSpPr>
          <p:nvPr/>
        </p:nvCxnSpPr>
        <p:spPr>
          <a:xfrm>
            <a:off x="4222046" y="4651025"/>
            <a:ext cx="5643" cy="649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7BCDDAA-E0F2-46E3-93E9-E6F2C65975C2}"/>
              </a:ext>
            </a:extLst>
          </p:cNvPr>
          <p:cNvSpPr/>
          <p:nvPr/>
        </p:nvSpPr>
        <p:spPr>
          <a:xfrm>
            <a:off x="874897" y="2573866"/>
            <a:ext cx="1428031" cy="6547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시스템경고창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3301EEB-C973-431A-8608-A61F959B8373}"/>
              </a:ext>
            </a:extLst>
          </p:cNvPr>
          <p:cNvSpPr/>
          <p:nvPr/>
        </p:nvSpPr>
        <p:spPr>
          <a:xfrm>
            <a:off x="6756402" y="270933"/>
            <a:ext cx="1320800" cy="711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로그인</a:t>
            </a:r>
            <a:endParaRPr lang="en-US" altLang="ko-KR" sz="15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247EA15-D5B6-42A4-B39B-16AC1F1F8EB8}"/>
              </a:ext>
            </a:extLst>
          </p:cNvPr>
          <p:cNvSpPr/>
          <p:nvPr/>
        </p:nvSpPr>
        <p:spPr>
          <a:xfrm>
            <a:off x="6812846" y="1557865"/>
            <a:ext cx="1230487" cy="6547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로그인 폼</a:t>
            </a:r>
          </a:p>
        </p:txBody>
      </p:sp>
      <p:sp>
        <p:nvSpPr>
          <p:cNvPr id="23" name="순서도: 판단 22">
            <a:extLst>
              <a:ext uri="{FF2B5EF4-FFF2-40B4-BE49-F238E27FC236}">
                <a16:creationId xmlns:a16="http://schemas.microsoft.com/office/drawing/2014/main" id="{76C78D1A-CB4B-4A44-8684-CA8C30B94994}"/>
              </a:ext>
            </a:extLst>
          </p:cNvPr>
          <p:cNvSpPr/>
          <p:nvPr/>
        </p:nvSpPr>
        <p:spPr>
          <a:xfrm>
            <a:off x="3381028" y="4086580"/>
            <a:ext cx="2020700" cy="71120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필수약관 동의체크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E2C0D59-56BE-4F3F-B3B9-1A9DB1BDF9D2}"/>
              </a:ext>
            </a:extLst>
          </p:cNvPr>
          <p:cNvCxnSpPr>
            <a:cxnSpLocks/>
          </p:cNvCxnSpPr>
          <p:nvPr/>
        </p:nvCxnSpPr>
        <p:spPr>
          <a:xfrm>
            <a:off x="7428089" y="1038577"/>
            <a:ext cx="0" cy="51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C652A46-9019-49AC-8B8C-DAF946A6668A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7463441" y="2212621"/>
            <a:ext cx="0" cy="453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화살표: 위로 구부러짐 32">
            <a:extLst>
              <a:ext uri="{FF2B5EF4-FFF2-40B4-BE49-F238E27FC236}">
                <a16:creationId xmlns:a16="http://schemas.microsoft.com/office/drawing/2014/main" id="{8618EDA0-22B6-453F-953C-44F5AE3002B5}"/>
              </a:ext>
            </a:extLst>
          </p:cNvPr>
          <p:cNvSpPr/>
          <p:nvPr/>
        </p:nvSpPr>
        <p:spPr>
          <a:xfrm rot="15614741">
            <a:off x="8100036" y="1530770"/>
            <a:ext cx="1656876" cy="144268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C09DA52-C77D-4CB0-B273-D0B569BB3F0E}"/>
              </a:ext>
            </a:extLst>
          </p:cNvPr>
          <p:cNvSpPr/>
          <p:nvPr/>
        </p:nvSpPr>
        <p:spPr>
          <a:xfrm>
            <a:off x="3649283" y="5350043"/>
            <a:ext cx="1230487" cy="6547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회원정보</a:t>
            </a:r>
            <a:endParaRPr lang="en-US" altLang="ko-KR" sz="1500" dirty="0"/>
          </a:p>
          <a:p>
            <a:pPr algn="ctr"/>
            <a:r>
              <a:rPr lang="ko-KR" altLang="en-US" sz="1500" dirty="0"/>
              <a:t>입력</a:t>
            </a:r>
          </a:p>
        </p:txBody>
      </p:sp>
      <p:sp>
        <p:nvSpPr>
          <p:cNvPr id="35" name="순서도: 판단 34">
            <a:extLst>
              <a:ext uri="{FF2B5EF4-FFF2-40B4-BE49-F238E27FC236}">
                <a16:creationId xmlns:a16="http://schemas.microsoft.com/office/drawing/2014/main" id="{896809F3-594F-44C8-A47F-97629D7FAD2C}"/>
              </a:ext>
            </a:extLst>
          </p:cNvPr>
          <p:cNvSpPr/>
          <p:nvPr/>
        </p:nvSpPr>
        <p:spPr>
          <a:xfrm>
            <a:off x="3042355" y="6321781"/>
            <a:ext cx="2472267" cy="71120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/>
              <a:t>데이터 체크</a:t>
            </a:r>
            <a:endParaRPr lang="ko-KR" altLang="en-US" sz="1500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76B312D-90C4-4430-95A6-9E3CD1069766}"/>
              </a:ext>
            </a:extLst>
          </p:cNvPr>
          <p:cNvCxnSpPr>
            <a:cxnSpLocks/>
          </p:cNvCxnSpPr>
          <p:nvPr/>
        </p:nvCxnSpPr>
        <p:spPr>
          <a:xfrm>
            <a:off x="4279083" y="5891915"/>
            <a:ext cx="0" cy="504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화살표: 아래로 구부러짐 38">
            <a:extLst>
              <a:ext uri="{FF2B5EF4-FFF2-40B4-BE49-F238E27FC236}">
                <a16:creationId xmlns:a16="http://schemas.microsoft.com/office/drawing/2014/main" id="{B8D2C3AF-DE2E-48F0-B05B-5F6709BB7DDC}"/>
              </a:ext>
            </a:extLst>
          </p:cNvPr>
          <p:cNvSpPr/>
          <p:nvPr/>
        </p:nvSpPr>
        <p:spPr>
          <a:xfrm rot="17266611">
            <a:off x="2017883" y="5302095"/>
            <a:ext cx="1492381" cy="13220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B3E2DFF-C4A8-4322-93A4-C826817FC8C8}"/>
              </a:ext>
            </a:extLst>
          </p:cNvPr>
          <p:cNvCxnSpPr>
            <a:cxnSpLocks/>
          </p:cNvCxnSpPr>
          <p:nvPr/>
        </p:nvCxnSpPr>
        <p:spPr>
          <a:xfrm flipV="1">
            <a:off x="4900278" y="5257954"/>
            <a:ext cx="660400" cy="40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636BF12-C3CD-4216-BB47-A1420A17D9BD}"/>
              </a:ext>
            </a:extLst>
          </p:cNvPr>
          <p:cNvSpPr/>
          <p:nvPr/>
        </p:nvSpPr>
        <p:spPr>
          <a:xfrm>
            <a:off x="5373504" y="4577648"/>
            <a:ext cx="1230487" cy="6547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외대메일</a:t>
            </a:r>
            <a:endParaRPr lang="en-US" altLang="ko-KR" sz="1500" dirty="0"/>
          </a:p>
          <a:p>
            <a:pPr algn="ctr"/>
            <a:r>
              <a:rPr lang="ko-KR" altLang="en-US" sz="1500" dirty="0"/>
              <a:t>인증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6EA00915-1DBD-4C32-835F-390D4B4D5D9F}"/>
              </a:ext>
            </a:extLst>
          </p:cNvPr>
          <p:cNvCxnSpPr>
            <a:cxnSpLocks/>
          </p:cNvCxnSpPr>
          <p:nvPr/>
        </p:nvCxnSpPr>
        <p:spPr>
          <a:xfrm flipV="1">
            <a:off x="5560678" y="6321781"/>
            <a:ext cx="1252168" cy="367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58F7554-F779-4F9B-B073-B4AD5CC6125D}"/>
              </a:ext>
            </a:extLst>
          </p:cNvPr>
          <p:cNvSpPr/>
          <p:nvPr/>
        </p:nvSpPr>
        <p:spPr>
          <a:xfrm>
            <a:off x="6453091" y="5635745"/>
            <a:ext cx="1590239" cy="6547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가입성공</a:t>
            </a:r>
            <a:r>
              <a:rPr lang="en-US" altLang="ko-KR" sz="1500" dirty="0"/>
              <a:t>/</a:t>
            </a:r>
            <a:r>
              <a:rPr lang="ko-KR" altLang="en-US" sz="1500" dirty="0"/>
              <a:t>로그인</a:t>
            </a:r>
            <a:endParaRPr lang="en-US" altLang="ko-KR" sz="15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51091625-7D45-4843-BA04-81A541F1D331}"/>
              </a:ext>
            </a:extLst>
          </p:cNvPr>
          <p:cNvCxnSpPr>
            <a:cxnSpLocks/>
          </p:cNvCxnSpPr>
          <p:nvPr/>
        </p:nvCxnSpPr>
        <p:spPr>
          <a:xfrm>
            <a:off x="7463441" y="3386664"/>
            <a:ext cx="2316305" cy="1055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4EEC1FB6-7F7D-4BB0-B849-4F6D7A1C56AD}"/>
              </a:ext>
            </a:extLst>
          </p:cNvPr>
          <p:cNvCxnSpPr>
            <a:cxnSpLocks/>
          </p:cNvCxnSpPr>
          <p:nvPr/>
        </p:nvCxnSpPr>
        <p:spPr>
          <a:xfrm flipV="1">
            <a:off x="7463441" y="4797780"/>
            <a:ext cx="2316305" cy="801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6024DC9-235A-4DEB-8B28-3219F21F0328}"/>
              </a:ext>
            </a:extLst>
          </p:cNvPr>
          <p:cNvSpPr/>
          <p:nvPr/>
        </p:nvSpPr>
        <p:spPr>
          <a:xfrm>
            <a:off x="9839743" y="4193825"/>
            <a:ext cx="1320800" cy="711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/>
              <a:t>메인화면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3338355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A3B6404-C37D-4FE3-8124-9FC5ECE56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D61EC8C-9F54-4671-8E82-4AE6101D6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177768" y="0"/>
            <a:ext cx="5014232" cy="6868738"/>
          </a:xfrm>
          <a:custGeom>
            <a:avLst/>
            <a:gdLst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2493114 w 4584879"/>
              <a:gd name="connsiteY2" fmla="*/ 6863976 h 6863976"/>
              <a:gd name="connsiteX3" fmla="*/ 0 w 4584879"/>
              <a:gd name="connsiteY3" fmla="*/ 6863976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2713264 w 4584879"/>
              <a:gd name="connsiteY2" fmla="*/ 6863976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408998"/>
              <a:gd name="connsiteY0" fmla="*/ 4762 h 6868738"/>
              <a:gd name="connsiteX1" fmla="*/ 4408998 w 4408998"/>
              <a:gd name="connsiteY1" fmla="*/ 0 h 6868738"/>
              <a:gd name="connsiteX2" fmla="*/ 2713264 w 4408998"/>
              <a:gd name="connsiteY2" fmla="*/ 6868738 h 6868738"/>
              <a:gd name="connsiteX3" fmla="*/ 0 w 4408998"/>
              <a:gd name="connsiteY3" fmla="*/ 6868738 h 6868738"/>
              <a:gd name="connsiteX4" fmla="*/ 0 w 4408998"/>
              <a:gd name="connsiteY4" fmla="*/ 4762 h 6868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08998" h="6868738">
                <a:moveTo>
                  <a:pt x="0" y="4762"/>
                </a:moveTo>
                <a:lnTo>
                  <a:pt x="4408998" y="0"/>
                </a:lnTo>
                <a:lnTo>
                  <a:pt x="2713264" y="6868738"/>
                </a:lnTo>
                <a:lnTo>
                  <a:pt x="0" y="6868738"/>
                </a:lnTo>
                <a:lnTo>
                  <a:pt x="0" y="476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51ADF0-EFD7-4781-99FA-78E950B88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0866" y="500563"/>
            <a:ext cx="4233362" cy="100965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ko-KR" altLang="en-US" dirty="0" err="1"/>
              <a:t>메인화면</a:t>
            </a:r>
            <a:r>
              <a:rPr lang="ko-KR" altLang="en-US" dirty="0"/>
              <a:t> </a:t>
            </a:r>
            <a:r>
              <a:rPr lang="en-US" altLang="ko-KR" dirty="0"/>
              <a:t>layout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08EA035-3287-4105-B95C-7FF4FD78DE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970" y="29421"/>
            <a:ext cx="5903033" cy="6688991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A5D40F5-A8C4-4952-BCA6-4D0D14F8B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758751" y="0"/>
            <a:ext cx="532263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490786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</Words>
  <Application>Microsoft Office PowerPoint</Application>
  <PresentationFormat>와이드스크린</PresentationFormat>
  <Paragraphs>79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Arial</vt:lpstr>
      <vt:lpstr>Univers Condensed Light</vt:lpstr>
      <vt:lpstr>Walbaum Display Light</vt:lpstr>
      <vt:lpstr>AngleLinesVTI</vt:lpstr>
      <vt:lpstr>HUFS-Web </vt:lpstr>
      <vt:lpstr>비전</vt:lpstr>
      <vt:lpstr>목표</vt:lpstr>
      <vt:lpstr>방향성</vt:lpstr>
      <vt:lpstr>PowerPoint 프레젠테이션</vt:lpstr>
      <vt:lpstr>PowerPoint 프레젠테이션</vt:lpstr>
      <vt:lpstr>메인화면 layout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HUFS-Web </dc:title>
  <dc:creator>이태훈 이태훈</dc:creator>
  <cp:lastModifiedBy>이태훈 이태훈</cp:lastModifiedBy>
  <cp:revision>2</cp:revision>
  <dcterms:created xsi:type="dcterms:W3CDTF">2021-01-05T18:06:05Z</dcterms:created>
  <dcterms:modified xsi:type="dcterms:W3CDTF">2021-01-05T18:06:42Z</dcterms:modified>
</cp:coreProperties>
</file>