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1"/>
  </p:notesMasterIdLst>
  <p:sldIdLst>
    <p:sldId id="257" r:id="rId2"/>
    <p:sldId id="260" r:id="rId3"/>
    <p:sldId id="261" r:id="rId4"/>
    <p:sldId id="290" r:id="rId5"/>
    <p:sldId id="263" r:id="rId6"/>
    <p:sldId id="326" r:id="rId7"/>
    <p:sldId id="338" r:id="rId8"/>
    <p:sldId id="350" r:id="rId9"/>
    <p:sldId id="351" r:id="rId10"/>
    <p:sldId id="353" r:id="rId11"/>
    <p:sldId id="354" r:id="rId12"/>
    <p:sldId id="352" r:id="rId13"/>
    <p:sldId id="355" r:id="rId14"/>
    <p:sldId id="356" r:id="rId15"/>
    <p:sldId id="357" r:id="rId16"/>
    <p:sldId id="358" r:id="rId17"/>
    <p:sldId id="365" r:id="rId18"/>
    <p:sldId id="367" r:id="rId19"/>
    <p:sldId id="280" r:id="rId20"/>
    <p:sldId id="360" r:id="rId21"/>
    <p:sldId id="359" r:id="rId22"/>
    <p:sldId id="361" r:id="rId23"/>
    <p:sldId id="362" r:id="rId24"/>
    <p:sldId id="363" r:id="rId25"/>
    <p:sldId id="364" r:id="rId26"/>
    <p:sldId id="267" r:id="rId27"/>
    <p:sldId id="334" r:id="rId28"/>
    <p:sldId id="366" r:id="rId29"/>
    <p:sldId id="269" r:id="rId30"/>
  </p:sldIdLst>
  <p:sldSz cx="12192000" cy="6858000"/>
  <p:notesSz cx="6858000" cy="9144000"/>
  <p:embeddedFontLs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0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gkim5360.tistory.com/entry/understanding-long-short-term-memory-lstm-kr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 descr="https://t1.daumcdn.net/cfile/tistory/2201424757AC187023">
            <a:extLst>
              <a:ext uri="{FF2B5EF4-FFF2-40B4-BE49-F238E27FC236}">
                <a16:creationId xmlns:a16="http://schemas.microsoft.com/office/drawing/2014/main" id="{DA64090F-A525-46C7-B7EF-1EC75CE5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24" y="1759744"/>
            <a:ext cx="8078153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9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 descr="https://t1.daumcdn.net/cfile/tistory/271F9B4757AC187002">
            <a:extLst>
              <a:ext uri="{FF2B5EF4-FFF2-40B4-BE49-F238E27FC236}">
                <a16:creationId xmlns:a16="http://schemas.microsoft.com/office/drawing/2014/main" id="{659BB36B-BA12-4C2B-871C-DED8F6D5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24" y="1740694"/>
            <a:ext cx="8078153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5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t1.daumcdn.net/cfile/tistory/21140B4757AC18710F">
            <a:extLst>
              <a:ext uri="{FF2B5EF4-FFF2-40B4-BE49-F238E27FC236}">
                <a16:creationId xmlns:a16="http://schemas.microsoft.com/office/drawing/2014/main" id="{555D17B1-896E-4EA3-A5B5-52FA137B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24" y="1786946"/>
            <a:ext cx="8078153" cy="45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3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9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 descr="https://t1.daumcdn.net/cfile/tistory/274D224F57AC187225">
            <a:extLst>
              <a:ext uri="{FF2B5EF4-FFF2-40B4-BE49-F238E27FC236}">
                <a16:creationId xmlns:a16="http://schemas.microsoft.com/office/drawing/2014/main" id="{F8BF5CB8-CBC6-41BD-8716-7F2F8C46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21" y="1879023"/>
            <a:ext cx="6676159" cy="376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11C34F-056F-46E9-AD89-A60431086DEC}"/>
              </a:ext>
            </a:extLst>
          </p:cNvPr>
          <p:cNvSpPr txBox="1"/>
          <p:nvPr/>
        </p:nvSpPr>
        <p:spPr>
          <a:xfrm>
            <a:off x="2621030" y="5893127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변경 되는 것이 아닌 전체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끝나고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backpropagation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 변경되어진다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73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1C34F-056F-46E9-AD89-A60431086DEC}"/>
              </a:ext>
            </a:extLst>
          </p:cNvPr>
          <p:cNvSpPr txBox="1"/>
          <p:nvPr/>
        </p:nvSpPr>
        <p:spPr>
          <a:xfrm>
            <a:off x="2621030" y="5921702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다음에 나올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character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7170" name="Picture 2" descr="https://t1.daumcdn.net/cfile/tistory/226D6F4F57AC187204">
            <a:extLst>
              <a:ext uri="{FF2B5EF4-FFF2-40B4-BE49-F238E27FC236}">
                <a16:creationId xmlns:a16="http://schemas.microsoft.com/office/drawing/2014/main" id="{FAE6F5E5-F5E2-4936-969C-84D809AE3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1448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2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1C34F-056F-46E9-AD89-A60431086DEC}"/>
              </a:ext>
            </a:extLst>
          </p:cNvPr>
          <p:cNvSpPr txBox="1"/>
          <p:nvPr/>
        </p:nvSpPr>
        <p:spPr>
          <a:xfrm>
            <a:off x="2621030" y="5921702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다음에 나올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character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8194" name="Picture 2" descr="https://t1.daumcdn.net/cfile/tistory/2648FF4F57AC18732A">
            <a:extLst>
              <a:ext uri="{FF2B5EF4-FFF2-40B4-BE49-F238E27FC236}">
                <a16:creationId xmlns:a16="http://schemas.microsoft.com/office/drawing/2014/main" id="{74F96CE6-9D32-4907-8361-B209D96B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2878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3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1C34F-056F-46E9-AD89-A60431086DEC}"/>
              </a:ext>
            </a:extLst>
          </p:cNvPr>
          <p:cNvSpPr txBox="1"/>
          <p:nvPr/>
        </p:nvSpPr>
        <p:spPr>
          <a:xfrm>
            <a:off x="2621030" y="5921702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다음에 나올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character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9218" name="Picture 2" descr="https://t1.daumcdn.net/cfile/tistory/2455824F57AC18731A">
            <a:extLst>
              <a:ext uri="{FF2B5EF4-FFF2-40B4-BE49-F238E27FC236}">
                <a16:creationId xmlns:a16="http://schemas.microsoft.com/office/drawing/2014/main" id="{40324975-CA86-4EFF-B8A7-7D57139B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0973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4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3682885" y="5280463"/>
            <a:ext cx="4826230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장기 의존성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Long – Term Dependency 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문제점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같이 제공해야할 단어와 참고해야할 정보의 위치가 크지 않으면 문제가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mblogthumb-phinf.pstatic.net/MjAxODA3MDJfMTA3/MDAxNTMwNTM3NDA5MzA4.XVdGLg1QMZm-7GbqMi-qzp1kJ3HTL0xQIJYFkGuGDY8g.AEf4MVfIILOCyFG9mdSisodq6NkltDIxG3moV34azRsg.PNG.magnking/image.png?type=w800">
            <a:extLst>
              <a:ext uri="{FF2B5EF4-FFF2-40B4-BE49-F238E27FC236}">
                <a16:creationId xmlns:a16="http://schemas.microsoft.com/office/drawing/2014/main" id="{B61AC7F2-C260-4640-B8CD-AB102D2A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205038"/>
            <a:ext cx="57245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057534" y="5593974"/>
            <a:ext cx="4076932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위와 같이 거리가 멀어지면 성능이 저하되는 문제가 발생한다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Vanishing Gradient Problem</a:t>
            </a:r>
          </a:p>
        </p:txBody>
      </p:sp>
      <p:pic>
        <p:nvPicPr>
          <p:cNvPr id="2050" name="Picture 2" descr="https://mblogthumb-phinf.pstatic.net/MjAxODA3MDJfMTMg/MDAxNTMwNTM3NDM1MTcx.q8hgizrupUf8TNvE9kx8y4lU3fBtvZTdApDdv3TuHw4g.gHiZh9DYIge6ICj0mT23RfmdmuubK7ISf8jNCvs4AvQg.PNG.magnking/image.png?type=w800">
            <a:extLst>
              <a:ext uri="{FF2B5EF4-FFF2-40B4-BE49-F238E27FC236}">
                <a16:creationId xmlns:a16="http://schemas.microsoft.com/office/drawing/2014/main" id="{525C2F5E-D96C-4ADF-8C7D-B4E11C169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40052"/>
            <a:ext cx="7620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7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 Applications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r>
              <a:rPr lang="ko-KR" altLang="en-US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Applications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800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9" y="437393"/>
            <a:ext cx="338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Applications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Research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s://t1.daumcdn.net/cfile/tistory/274A364F57AC187428">
            <a:extLst>
              <a:ext uri="{FF2B5EF4-FFF2-40B4-BE49-F238E27FC236}">
                <a16:creationId xmlns:a16="http://schemas.microsoft.com/office/drawing/2014/main" id="{186E0EA7-7A3B-4D3D-88AD-0D8EB10B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7643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5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s://t1.daumcdn.net/cfile/tistory/236C7D4F57AC187405">
            <a:extLst>
              <a:ext uri="{FF2B5EF4-FFF2-40B4-BE49-F238E27FC236}">
                <a16:creationId xmlns:a16="http://schemas.microsoft.com/office/drawing/2014/main" id="{A7E57F93-F2DD-4C01-A61A-9766512D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83" y="1983562"/>
            <a:ext cx="6069235" cy="342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F4C33E-5E10-481E-9ECE-5EA74456A761}"/>
              </a:ext>
            </a:extLst>
          </p:cNvPr>
          <p:cNvSpPr txBox="1"/>
          <p:nvPr/>
        </p:nvSpPr>
        <p:spPr>
          <a:xfrm>
            <a:off x="2621030" y="5893127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이라고 부를 수 있을까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2A21C3-D2F5-4D25-93EE-9140ACE39BB0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800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69F280-7BE9-4FC1-9FCD-B39A64E77B19}"/>
              </a:ext>
            </a:extLst>
          </p:cNvPr>
          <p:cNvSpPr txBox="1"/>
          <p:nvPr/>
        </p:nvSpPr>
        <p:spPr>
          <a:xfrm>
            <a:off x="1088239" y="437393"/>
            <a:ext cx="338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Applications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8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https://t1.daumcdn.net/cfile/tistory/2264384F57AC18750D">
            <a:extLst>
              <a:ext uri="{FF2B5EF4-FFF2-40B4-BE49-F238E27FC236}">
                <a16:creationId xmlns:a16="http://schemas.microsoft.com/office/drawing/2014/main" id="{F51EB66E-59A6-4482-AB0F-1FED3ECB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28813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8937F1-8CBF-46C2-A37E-888960A48BDA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C02D57-A4E8-435C-B9BB-486E2849004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800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661146-E701-48B7-A20A-D1F129311969}"/>
              </a:ext>
            </a:extLst>
          </p:cNvPr>
          <p:cNvSpPr txBox="1"/>
          <p:nvPr/>
        </p:nvSpPr>
        <p:spPr>
          <a:xfrm>
            <a:off x="1088239" y="437393"/>
            <a:ext cx="338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Applications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https://t1.daumcdn.net/cfile/tistory/2252F44E57AC18752E">
            <a:extLst>
              <a:ext uri="{FF2B5EF4-FFF2-40B4-BE49-F238E27FC236}">
                <a16:creationId xmlns:a16="http://schemas.microsoft.com/office/drawing/2014/main" id="{06D54358-C624-425D-8C75-83A6F7F1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3833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EFCB9-5894-4689-8A76-C3BC3463A313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D99484-226D-4E09-B20F-49124FA25985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800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68ACEC-CA81-4C80-BAD3-1EC247A1E403}"/>
              </a:ext>
            </a:extLst>
          </p:cNvPr>
          <p:cNvSpPr txBox="1"/>
          <p:nvPr/>
        </p:nvSpPr>
        <p:spPr>
          <a:xfrm>
            <a:off x="1088239" y="437393"/>
            <a:ext cx="338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Applications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676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t1.daumcdn.net/cfile/tistory/2756384E57AC187628">
            <a:extLst>
              <a:ext uri="{FF2B5EF4-FFF2-40B4-BE49-F238E27FC236}">
                <a16:creationId xmlns:a16="http://schemas.microsoft.com/office/drawing/2014/main" id="{96148BDF-03AC-4299-975D-4A82FB7B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09763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3F9BFA-92EA-417F-A01B-C4263085771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CDF171B-492A-4FDB-B0E9-F5DD1839E5B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800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0F818D-7A6D-4B01-949A-231F23CE0076}"/>
              </a:ext>
            </a:extLst>
          </p:cNvPr>
          <p:cNvSpPr txBox="1"/>
          <p:nvPr/>
        </p:nvSpPr>
        <p:spPr>
          <a:xfrm>
            <a:off x="1088239" y="437393"/>
            <a:ext cx="338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Applications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101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https://t1.daumcdn.net/cfile/tistory/2372964E57AC18770A">
            <a:extLst>
              <a:ext uri="{FF2B5EF4-FFF2-40B4-BE49-F238E27FC236}">
                <a16:creationId xmlns:a16="http://schemas.microsoft.com/office/drawing/2014/main" id="{D706D3CE-3EAD-446B-B588-9B023F15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33563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74C816-033D-4DE8-BC30-512ECDBFA9D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9A0080-BDD6-40F3-A59F-CDA2AD2FDEE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800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9517A5-E27C-42DB-9528-CAC907223C00}"/>
              </a:ext>
            </a:extLst>
          </p:cNvPr>
          <p:cNvSpPr txBox="1"/>
          <p:nvPr/>
        </p:nvSpPr>
        <p:spPr>
          <a:xfrm>
            <a:off x="1088239" y="437393"/>
            <a:ext cx="338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Applications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28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Exercise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Quora  Insurance Detection Using RNN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626983" y="3520652"/>
            <a:ext cx="2938035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Quora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부적절한 질문 찾기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Classification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0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Quora  Insurance Detection Using RNN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F7178FB-5C9B-4CDE-88DA-69BC6806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1828800"/>
            <a:ext cx="3876675" cy="3600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5AEC0D-50ED-41A7-B654-7B67FD963CFE}"/>
              </a:ext>
            </a:extLst>
          </p:cNvPr>
          <p:cNvSpPr txBox="1"/>
          <p:nvPr/>
        </p:nvSpPr>
        <p:spPr>
          <a:xfrm>
            <a:off x="4861429" y="5654252"/>
            <a:ext cx="2469142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54912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그렇게 계산되었을까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779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3901946" y="3263065"/>
            <a:ext cx="4388109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어떤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있고 각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역할은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전체 과정을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주차부터 배운 내용을 전부 활용해서 설명하기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2C3546-A43D-4196-9C52-4A82C2D48A8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5A8547-0007-44C4-B850-23668FD43EE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FCF3C-0F39-4A67-9479-43EA3861CB6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2B4E5E-29F2-4CDA-B089-D2E07A2CF65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4355412" y="5297405"/>
            <a:ext cx="3481177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기본 컨셉은 순차적으로 정보를 처리하는 것이다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Cell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하나이다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D9293-C31A-453A-88D1-CA8D5DB90F14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https://dgkim5360.tistory.com/entry/understanding-long-short-term-memory-lstm-kr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rnnì ëí ì´ë¯¸ì§ ê²ìê²°ê³¼">
            <a:extLst>
              <a:ext uri="{FF2B5EF4-FFF2-40B4-BE49-F238E27FC236}">
                <a16:creationId xmlns:a16="http://schemas.microsoft.com/office/drawing/2014/main" id="{8731EBA4-C109-41D5-9640-16580A17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2225553"/>
            <a:ext cx="9160030" cy="24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we need context?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3560124" y="2754974"/>
            <a:ext cx="5244241" cy="26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He like apple. 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나올 확률은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P(apple | He, like ) 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이전에 등장했던 단어들을 기반으로 다음에 나올 단어의 확률을 구할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Tom was watching TV in his room. Mary came into the room. Mary said hi to ???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문장에서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들어갈 단어는 무엇인가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유추하기 위해서는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앞에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단어를 기억하고 있어야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65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>
            <a:cxnSpLocks/>
          </p:cNvCxnSpPr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>
            <a:cxnSpLocks/>
          </p:cNvCxnSpPr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>
            <a:cxnSpLocks/>
          </p:cNvCxnSpPr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>
            <a:cxnSpLocks/>
          </p:cNvCxnSpPr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5824070" y="3294612"/>
            <a:ext cx="5461956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Net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문맥 정보를 반영할 수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특성이 무너진 상태에서 학습을 진행하기 때문에 문맥 정보 반영이 불가능하다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이전 정보를 순차적으로 활용하지는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Sequence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흐름이 연결되지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TextCNN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비유해서 생각해보자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</a:p>
        </p:txBody>
      </p:sp>
      <p:pic>
        <p:nvPicPr>
          <p:cNvPr id="16" name="Picture 4" descr="text cnn classificationì ëí ì´ë¯¸ì§ ê²ìê²°ê³¼">
            <a:extLst>
              <a:ext uri="{FF2B5EF4-FFF2-40B4-BE49-F238E27FC236}">
                <a16:creationId xmlns:a16="http://schemas.microsoft.com/office/drawing/2014/main" id="{21BFB4B6-9EF1-46EC-86DD-C98621F6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6" y="1929183"/>
            <a:ext cx="4645735" cy="425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4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8" descr="https://i.imgur.com/vrD0VO1.png">
            <a:extLst>
              <a:ext uri="{FF2B5EF4-FFF2-40B4-BE49-F238E27FC236}">
                <a16:creationId xmlns:a16="http://schemas.microsoft.com/office/drawing/2014/main" id="{00336B01-A349-400C-8352-E6BF38D4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94" y="1839407"/>
            <a:ext cx="4387013" cy="35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662D95-2EB3-4503-9B02-75B73902FC57}"/>
              </a:ext>
            </a:extLst>
          </p:cNvPr>
          <p:cNvSpPr txBox="1"/>
          <p:nvPr/>
        </p:nvSpPr>
        <p:spPr>
          <a:xfrm>
            <a:off x="4878044" y="5769302"/>
            <a:ext cx="2435913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연결로도 볼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뭐가 다른 걸까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14835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725</Words>
  <Application>Microsoft Office PowerPoint</Application>
  <PresentationFormat>와이드스크린</PresentationFormat>
  <Paragraphs>129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나눔스퀘어 ExtraBold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이정훈</cp:lastModifiedBy>
  <cp:revision>182</cp:revision>
  <dcterms:created xsi:type="dcterms:W3CDTF">2017-05-29T09:12:16Z</dcterms:created>
  <dcterms:modified xsi:type="dcterms:W3CDTF">2019-09-17T04:22:26Z</dcterms:modified>
</cp:coreProperties>
</file>