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b71afa1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b71afa1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81b71afa1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81b71afa1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1b71afa1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1b71afa1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1b71afa1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1b71afa1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1b71afa1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1b71afa1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1b71afa1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81b71afa1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1b71afa1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1b71afa1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81b71afa1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81b71afa1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1b71afa1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81b71afa1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1b71afa1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1b71afa1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1b71afa1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1b71afa1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1b71afa1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1b71afa1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1b71afa1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1b71afa1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1b71afa1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1b71afa1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1b71afa1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81b71afa1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1b71afa1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81b71afa1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hindawi.com/journals/scn/2021/553704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 IoT Time Series Data Security Model for Adversarial Attack Based on Thermometer Encoding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Adversarial Attack in IoT Time Series Data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3.5. Class Activation Map and Adversarial Examples.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Zhou et al.에 의해 제안 된 클래스 활성화 맵(CAM)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이미지의 차별적이고 민감한 영역을 찾기 위해 탐색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나중에 </a:t>
            </a:r>
            <a:r>
              <a:rPr lang="ko">
                <a:solidFill>
                  <a:schemeClr val="dk1"/>
                </a:solidFill>
              </a:rPr>
              <a:t>Wang et al. 이 TSC 의 1차원 CAM 응용 제안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이 방법은 특정 분류자에 가장 많이 기여하는 하위 시퀀스를 중점으로하는 딥러닝 모델 분류를 설명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CAM의 경우 소프트 맥스 분류 이전에 GAP 계층이 존재하는 모델에만 적용가능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>
                <a:solidFill>
                  <a:schemeClr val="dk1"/>
                </a:solidFill>
              </a:rPr>
              <a:t>하여	ResNet 모델만 측정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A(t) 를 마지막 CNN 의 결과 MTS  M 변수를 사용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A</a:t>
            </a:r>
            <a:r>
              <a:rPr lang="ko" baseline="-25000">
                <a:solidFill>
                  <a:schemeClr val="dk1"/>
                </a:solidFill>
              </a:rPr>
              <a:t>m</a:t>
            </a:r>
            <a:r>
              <a:rPr lang="ko">
                <a:solidFill>
                  <a:schemeClr val="dk1"/>
                </a:solidFill>
              </a:rPr>
              <a:t>(t) 로 변수에 대한 일변량 시계열 m ∈[1,m ]. 이때 m은 m번째 필터 적용 결과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w</a:t>
            </a:r>
            <a:r>
              <a:rPr lang="ko" baseline="30000">
                <a:solidFill>
                  <a:schemeClr val="dk1"/>
                </a:solidFill>
              </a:rPr>
              <a:t>c</a:t>
            </a:r>
            <a:r>
              <a:rPr lang="ko" baseline="-25000">
                <a:solidFill>
                  <a:schemeClr val="dk1"/>
                </a:solidFill>
              </a:rPr>
              <a:t>m </a:t>
            </a:r>
            <a:r>
              <a:rPr lang="ko">
                <a:solidFill>
                  <a:schemeClr val="dk1"/>
                </a:solidFill>
              </a:rPr>
              <a:t> 를 클래스 c 의 출력 뉴런과 m 번째 필터 사이의 가중치로 정의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Proposed Method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500325" y="1152475"/>
            <a:ext cx="633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dirty="0"/>
              <a:t>Section 3 의 분석 결과는 딥러닝 모델에 존재하는 몇 가지 잠재적 위험에 대한 증거를 제공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또한 IoT 분야에 이러한 알고리즘이 장치에 배치될시 위험성 제시</a:t>
            </a:r>
            <a:endParaRPr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dirty="0"/>
              <a:t>모델 견고성을 높이기위해 인코딩-디코딩 모델을 기반으로 새로운 교육 전략 설계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크게 두가지 부분으로 구성, 인코딩 된 코드 모델, 전통적 심층 신경망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입력은 원래 시계열의 비선형 변환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이때 온도계 인코딩</a:t>
            </a:r>
            <a:r>
              <a:rPr lang="en-US" altLang="ko" dirty="0"/>
              <a:t>(thermometer encoding)</a:t>
            </a:r>
            <a:r>
              <a:rPr lang="ko" dirty="0"/>
              <a:t> 방법을 비선형 변환으로 적용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디코딩 된 출력은 온도계 인코딩 형식에서 복구된 원래 시계열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비선형 변환을 활용하여 선형 그래디언트 기반 으로 하는 일부 노이즈와 적대적 간섭을 제거하기 위해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Fig 9 참조 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인코더는 입력을 고정 길이 벡터에 매핑, 디코더는 변환을 출력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모델에서 인코더는 시계열의 의미 정보를 나타내는 코딩 시퀀스를 학습하고 디코더는 시퀀스를 원래 시계열에 매핑</a:t>
            </a:r>
            <a:endParaRPr dirty="0"/>
          </a:p>
          <a:p>
            <a:pPr marL="1371600" lvl="2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 dirty="0"/>
              <a:t>첫째, 시계열은 평균 10개의 균일한 간격으로 이산화. 또한 온도계 인코딩 방법은 이산화 된 곡선에 적용</a:t>
            </a:r>
            <a:endParaRPr dirty="0"/>
          </a:p>
          <a:p>
            <a:pPr marL="1371600" lvl="2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 dirty="0"/>
              <a:t>온도계 인코딩 은 시계열 기반으로 인코딩-디코딩 모델은 시계열을 재구성하고록 훈련</a:t>
            </a:r>
            <a:endParaRPr dirty="0"/>
          </a:p>
          <a:p>
            <a:pPr marL="1371600" lvl="2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 dirty="0"/>
              <a:t>사용된 손실 함수는 MSE 를 사용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인코딩 디코딩 모델을 훈련하는 과정에서 재구성 능력을 높이는 시계열에 임의의 노이즈를 추가 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디코더는 이러한 입력을 원래 시계열에 매핑 하려함</a:t>
            </a:r>
            <a:endParaRPr dirty="0"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 dirty="0"/>
              <a:t>여기에 인코딩 디코딩 모델의 견고성을 높이기 위해 원래 입력 시계열에 임의의 노이즈를 추가</a:t>
            </a:r>
            <a:endParaRPr dirty="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171" y="-7"/>
            <a:ext cx="3074829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75" y="1402525"/>
            <a:ext cx="2187751" cy="266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Proposed Method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상대 거리 정보를 잃지 않고 입력 시계열 x 를 이산화 하기 위해 Buckman 은 온도계 인코딩을 제안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index j ∈ {1,2,...,k}, τ(j)∈R</a:t>
            </a:r>
            <a:r>
              <a:rPr lang="ko" baseline="30000"/>
              <a:t>k </a:t>
            </a:r>
            <a:r>
              <a:rPr lang="ko"/>
              <a:t> 온도계 벡터로 수식 (6)으로 정의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이산화 함수 f 는 시간 표시 인덱스 i ∈ {1,2,...,m} 에 수식 (7) 과 같다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여기서 sum 은 누적합계 함수이며 f</a:t>
            </a:r>
            <a:r>
              <a:rPr lang="ko" baseline="-25000"/>
              <a:t>onehot </a:t>
            </a:r>
            <a:r>
              <a:rPr lang="ko"/>
              <a:t>(x</a:t>
            </a:r>
            <a:r>
              <a:rPr lang="ko" baseline="-25000"/>
              <a:t>i</a:t>
            </a:r>
            <a:r>
              <a:rPr lang="ko"/>
              <a:t>) 은 원핫 코딩 방법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온도계 인코딩은 시계열 정보를 유지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77777"/>
              <a:buChar char="■"/>
            </a:pPr>
            <a:r>
              <a:rPr lang="ko"/>
              <a:t>즉, 임의의 시간i,j 에 대하여 만일 b(x</a:t>
            </a:r>
            <a:r>
              <a:rPr lang="ko" baseline="-25000"/>
              <a:t>i</a:t>
            </a:r>
            <a:r>
              <a:rPr lang="ko"/>
              <a:t>) ≠b(x</a:t>
            </a:r>
            <a:r>
              <a:rPr lang="ko" baseline="-25000"/>
              <a:t>j</a:t>
            </a:r>
            <a:r>
              <a:rPr lang="ko"/>
              <a:t>) 그리고 xi&lt;xj , 이면 </a:t>
            </a:r>
            <a:r>
              <a:rPr lang="ko" sz="1800"/>
              <a:t>τ(b(x</a:t>
            </a:r>
            <a:r>
              <a:rPr lang="ko" sz="1800" baseline="-25000"/>
              <a:t>i</a:t>
            </a:r>
            <a:r>
              <a:rPr lang="ko" sz="1800"/>
              <a:t>))</a:t>
            </a:r>
            <a:r>
              <a:rPr lang="ko" sz="1800" baseline="-25000"/>
              <a:t>2</a:t>
            </a:r>
            <a:r>
              <a:rPr lang="ko" sz="1800"/>
              <a:t>&lt;τ(b(x</a:t>
            </a:r>
            <a:r>
              <a:rPr lang="ko" sz="1800" baseline="-25000"/>
              <a:t>j</a:t>
            </a:r>
            <a:r>
              <a:rPr lang="ko" sz="1800"/>
              <a:t>))</a:t>
            </a:r>
            <a:r>
              <a:rPr lang="ko" sz="1800" baseline="-25000"/>
              <a:t>2 </a:t>
            </a:r>
            <a:r>
              <a:rPr lang="ko" sz="1800"/>
              <a:t> </a:t>
            </a:r>
            <a:endParaRPr sz="180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이 특성은 시계열 순서 및 모양 정보를 보유하는 시계열에 매우 중요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Fig 11은 시계열 이산화 프로세스를 보여줌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Table 2는 연속 값의 온도계 인코딩 결과를 보여줌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시계열은 average bin 방법으로 분산되어 다른 코드로 변환 될 수 있음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코딩 방법은 고도로 비선형이므로 그래디언트 기반 공격 방법에 대한 방어 가능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특정 노이즈가 있는 곡선은 이산화 및 인코딩-디코딩 모델 후에 정상적으로 복원 가능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잘 훈련된 인코딩-디코딩 모델은 온도계 인코딩에서 원래 시계열을 복구 가능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12 에서 효과 설명을 위해 coffee 데이터의 예를 보여줌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Fig 12 에서 보듯 재구성 시계열에는 원래 시계열의 모든 정보가 포함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차이는 임의의 노이즈를 연결하는 것처럼 보이는 시계열의 고주파 부분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재구성 예제에서 훈련된 딥 러닝 모델이 높은 정확성과 공격의 방어를 보여줌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575" y="4369825"/>
            <a:ext cx="2810424" cy="5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800" y="4873675"/>
            <a:ext cx="353021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Proposed Method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6504"/>
            <a:ext cx="4282476" cy="14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89" y="2692325"/>
            <a:ext cx="3216893" cy="24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520" y="1152475"/>
            <a:ext cx="4348850" cy="1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Experiment and Evaluation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244825" y="1152475"/>
            <a:ext cx="558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FGSM 및 ResNet 아키텍처를 제시. 그후 FGSM 을 이용하여 ResNet 적대적 시계열 공격 예제 생성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5.1. Data Sets and Comparison Method.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UCR 아카이브의 85개 데이터가 실험에 사용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데이터 세트는 전기 산업, 식품 보안, 이미지 및 센서와 같은 분야의 시계열 데이터를 캡슐화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전기 소비 데이터를 기록하는 스마트 미터는 데이터 세트의 예</a:t>
            </a:r>
            <a:endParaRPr/>
          </a:p>
          <a:p>
            <a:pPr marL="1371600" lvl="2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375일 변량, 길이 720의 전자 레인지, 토스터 및 주전자</a:t>
            </a:r>
            <a:endParaRPr/>
          </a:p>
          <a:p>
            <a:pPr marL="1371600" lvl="2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이 데이터 세트는 IoT 시계열 공격의 예를 고전적으로 설명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소비 시계열은 장치의 분류기를 잘못 안내하기 위해 약간의 간섭을 추가하여 수정할 수 있음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ResNet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사용된 ResNet 아키텍처는 Table 3 , 블록 내역은 Fig 13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시계열은 input, 가능한 클래스 k 는 output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커널 사이즈는 8,5,3 모든 개별 블록에 대하여,이는 인접 특징 추출 길이가 8,5,3 임을 나타냄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사용된 블록은 3개로 각각 64,128,128 필터가 존재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7"/>
            <a:ext cx="2654350" cy="17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226" y="2983649"/>
            <a:ext cx="1203300" cy="21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Experiment and Evaluation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2360775"/>
            <a:ext cx="8520600" cy="2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5.2. Result and Analysis of Attack and Defense.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실험은 keras 2.1 및 tensorflow 1.8 에서 진행.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Train,test split 는 UCR dataset 의 상황을 따름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ResNet 네트워크를 인코딩- 디코딩 ResNet 부분을 공격 대상으로 추출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공격 모델의 입력은 원래 시계열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모델은 온도계 코드를 사용한 ResNet 비교 모델은 원본 ResNet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수비 결과는 Table 4 간섭 비율 ε= 0.1 설정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Table 4 결과 대부분의 데이터에 대하여 좋은 성능 이는 TSC 문제에 대해 FGSM 을 방어 가능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인코딩 - 디코딩 ResNet 은 좋은 결과를 보여주고 결과 곡선은 Fig 14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38" y="967498"/>
            <a:ext cx="5264076" cy="14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313" y="1017723"/>
            <a:ext cx="1890385" cy="14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Experiment and Evaluation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2762625" y="1152475"/>
            <a:ext cx="606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5.3. Preprocessing Method for Defense Adversarial Attack.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실제 산업 현장에서 , 몇몇 시계열 평탄화 방법(time series smooth method)를 적대적 공격 사례로 적용할수 있다.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여기에서는 공격을 지원하기 위해 smooth 및 encode-decode 두 방법을 사용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실험에서 먼저 온도계 인코딩 방법을 적용하여 적대적 예제 변환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그 다음 인코딩 디코딩 모델을 사용하여 온도계 인코딩을 원래 시계열로 다시 매핑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재구성된 기계열은 원래 시계열과 다름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인식 정확도는 Fig 15 참조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Fig 15 에서 보듯 노란색 선은 빨간선 아래 존재.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이는 인코딩-디코딩 모델이 FSGM 공격에서의 정확도가 높음을 의미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 결과는 인코딩-디코딩 모델이 분류 모델에 들어가기 전에 데이터 전처리 방법으로 사용 가능함을 암시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457825" cy="210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Abstract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Paper: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https://downloads.hindawi.com/journals/scn/2021/5537041.pdf</a:t>
            </a:r>
            <a:r>
              <a:rPr lang="ko"/>
              <a:t>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IoT 의 경우 많은 좋은 모델이 나왔으나, 이러한 모델은 적대적 공격에 취약.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약간의 수정으로 의사결정에 큰 영향을 줄수 있음.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또한 이러한 수정은 누군가의 의도로 진행될 수 있음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encode-decode 방식을 훈련에 결합한 강력한 IoT 분류 모델을 제안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이때 사용된 온도계 인코딩은 원본의 시계열 예제의 인코딩 디코딩 모델의 비선형적 변환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재구성 예제로 생성된 ResNet model 의 경우 적대적 공격에 강력함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실험에 따르면 이러한 방식으로 훈련된 모델의 경우 FGSM 공격에 성공적으로 저항하여 시계열 분류를 진행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Introduction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998275" y="1152475"/>
            <a:ext cx="483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IoT 를 수집된 데이터는 의사결정에 사용.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Fig 1 에서와 같이 다양한 분야에서 사용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산업 제어와 같은 공격에 매우 민감한 분야 또한 존재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시계열 데이터에 딥러닝과 같은 현대적 접근 방법으로 인해 약간의 오류를 넣을때 큰 인식 오류로 연결되기 시작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딥러닝 모델의 고차원 선형 설계에 원인.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적대 공격에 대처하기 위해 인코딩-디코딩 모델을 적용하여 원래 시계열의 온도계 인코딩에서 시계열 예제 구성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2 컴퓨터 비전 분야의 공격 및 방어 방법, 딥 러닝 기반으로 한 Time Series Classification TSC 작업 개관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3 다양한 관점에서 IOT TSC 의 몇가지 잠재적 위험 설명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4 기본 이론에 대한 자세한 설명 제공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5 실험, 데이터 세트, 분류 모델 아키텍처 및 공격 방어 결과를 소개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Section 6 방어 효과 분석 및 향후 연구 방향 제시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93474" cy="278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Related Works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TSC 문제의 종류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전력 소비 모니터링, 식품 안전, 건강 관리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시계열 IoT 분류에서 적대적 공격에 대한 취약성 연구 시작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이미지 처리 분야는 사람이 구별 불가능한 수준의 공격 진행	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변경된 이미지는 적대적 이미지로 불림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automatic moderation 알고리즘으로 탐지 할 수 없도록 콘텐츠를 변경하는 것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가장 주목할 만한 사항은 gradient-based attack 으로 입력 이미지를 참조하여 손실 함수의 기울기 방향으로 이미지를 변경하여 오분류 비율을 높임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실제 환경에서 IoT 데이터에 딥 러닝 모델은 이러한 공격에 취약. 이는 다른 딥러닝 모델에서 공통적인 현상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더불어 많은 보안 작업 진행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방어적 분류, 데이터 압축, 깊이 압축 네트워크, 데이터 무작위화, 경화 정규화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일반적인 시계열 데이터 방어에 대한 포괄적인 연구는 거의 없다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Fawaz et al. [8] 은 시계열 데이터 분류 시 몇 가지 문제를 논의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이미지와 다르게 IoT 시계열 데이터는 동적 변경 및 다른 샘플링 스케일과 같은 고유 한 특성을 가짐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IoT 데이터의 특성을 반영한 인코딩-디코딩 모델 기반 심층 신경망 제안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인코더-디코더 단계에서 온도계 코딩(thermometer coding)을 이용 디코딩 출력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온도계 코딩을 사용한 이유는 모델에 강력한 비선형 변환을 가져 오는 것을 고려하기 위해</a:t>
            </a:r>
            <a:endParaRPr/>
          </a:p>
          <a:p>
            <a:pPr marL="914400" lvl="1" indent="-28416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Goodfellow 에서 영감을 얻음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온도계 코딩을 ResNet 의 입력으로 사용하여 유형을 예측하고 제안된 네트워크의 세부 정보와 그 효과를 다음에 section에서 확인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Adversarial Attack in IoT Time Series Data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 논문에서 , Coffee 데이터셋을 일반적인 시계열로 사용하여 IoT 분야의 적대적 공격을 설명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신경망 모델의 척도로 ResNet을 사용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3.1. Fast Gradient Sign Method and TSC Adversarial Attacks.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TSC 문제의 적대적 공격의 예와 정의는 Fawaz et al. [8].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시계열 데이터 집합 X = [x</a:t>
            </a:r>
            <a:r>
              <a:rPr lang="ko" baseline="-25000"/>
              <a:t>1 </a:t>
            </a:r>
            <a:r>
              <a:rPr lang="ko"/>
              <a:t>, x</a:t>
            </a:r>
            <a:r>
              <a:rPr lang="ko" baseline="-25000"/>
              <a:t>2</a:t>
            </a:r>
            <a:r>
              <a:rPr lang="ko"/>
              <a:t>, … ,</a:t>
            </a:r>
            <a:r>
              <a:rPr lang="ko" baseline="-25000"/>
              <a:t> </a:t>
            </a:r>
            <a:r>
              <a:rPr lang="ko"/>
              <a:t>x</a:t>
            </a:r>
            <a:r>
              <a:rPr lang="ko" baseline="-25000"/>
              <a:t>T </a:t>
            </a:r>
            <a:r>
              <a:rPr lang="ko"/>
              <a:t>] 이 때 T는 자연수 이며 X의 길이를 의미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잘 훈련된 딥러닝 모델 f(·) ∈ F : R</a:t>
            </a:r>
            <a:r>
              <a:rPr lang="ko" baseline="30000"/>
              <a:t>T </a:t>
            </a:r>
            <a:r>
              <a:rPr lang="ko"/>
              <a:t> →Ŷ. 이 때 Y 는 시계열에서의 라벨, R 은 실수 공간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적대적 공격의 예(Adversarial attack example)는 X-X` &lt; ε , Y=Y` 을 만족시키는  X`를 찾는 것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이와 같은 정의는 Fig 2에서 그림으로 표현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대부분의 종류의 적대적 방법은 fast gradient sign method (FGSM) 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Goodfellow 에 의해 GoogLeNet 을 속이는 방법 제안.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공격은 모든 단일 시간에서 gradient의 sign 방향으로 매 시간마다 업데이트 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이러한 간섭 과정은 수식 (1)과 같으며  Fig 3은 이를 그림으로 표현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ε 은 간섭의 크기를 상징. 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적대적 공격 X` = X + η 으로 표현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FGSM 의 저자는 신경망 공격의 근본적 원인을 다음과 같이 언급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모델의 설계로 인해 신경망에서 교란의 영향이 큼. RuLU 에 의해 전체 네트워크가 선형인 경향존재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입력 차원이 클수록 적대적 공격에 모델이 취약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975" y="0"/>
            <a:ext cx="2393025" cy="10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401" y="3317324"/>
            <a:ext cx="3278600" cy="2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275" y="3607192"/>
            <a:ext cx="2302725" cy="15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Adversarial Attack in IoT Time Series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3.2. The Distribution of Data in Adversarial Attack.</a:t>
            </a: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Multidimensional scaling(MDS) 은 입력 시계열 데이터를 공간 분포로 변경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MDS는 두 시계열에 대한 상대 거리를 유지하면서 N차원 공간을 2차원 공간으로 투영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최근접 이웃 분류기가 원시 시계열에서 정확도가 낮기 때문에 Euclidean distance(ED) 는 원시에 직접 사용은 불가능 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그러나 네트워크에서 학습한 높은 특징은 원시 시계열의 좋은 표현으로 사용가능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일반적으로 신경망의 마지막 여러 계층에서 Fully connected layer 는 잠복 공간으로 사용되며 클래스 별 영역은 클래스마다 다름</a:t>
            </a: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이 방법을 ResNet 에 적용하여 대부분의 TSC 문제에 대해 최고의 정확도를 달성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ResNet 아키텍처에는 분류 계층 앞에 Global average pooling(GAP) 계층이 존재.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GAP 계층은 ED 를 계산하는데 사용되는 원시 시계열 학습의 좋은 표현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두 쌍의 시계열의 거리 계산에 사용 되는 matric MDS는 stress 라 불리는 cost function이며 다음 수식 (2) 과 같이 표현</a:t>
            </a:r>
            <a:endParaRPr>
              <a:solidFill>
                <a:schemeClr val="dk1"/>
              </a:solidFill>
            </a:endParaRPr>
          </a:p>
          <a:p>
            <a:pPr marL="1371600" lvl="2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ko">
                <a:solidFill>
                  <a:schemeClr val="dk1"/>
                </a:solidFill>
              </a:rPr>
              <a:t>이때 d</a:t>
            </a:r>
            <a:r>
              <a:rPr lang="ko" baseline="-25000">
                <a:solidFill>
                  <a:schemeClr val="dk1"/>
                </a:solidFill>
              </a:rPr>
              <a:t>ij </a:t>
            </a:r>
            <a:r>
              <a:rPr lang="ko">
                <a:solidFill>
                  <a:schemeClr val="dk1"/>
                </a:solidFill>
              </a:rPr>
              <a:t>는 시계열 데이터 X</a:t>
            </a:r>
            <a:r>
              <a:rPr lang="ko" baseline="-25000">
                <a:solidFill>
                  <a:schemeClr val="dk1"/>
                </a:solidFill>
              </a:rPr>
              <a:t>i</a:t>
            </a:r>
            <a:r>
              <a:rPr lang="ko">
                <a:solidFill>
                  <a:schemeClr val="dk1"/>
                </a:solidFill>
              </a:rPr>
              <a:t> X</a:t>
            </a:r>
            <a:r>
              <a:rPr lang="ko" baseline="-25000">
                <a:solidFill>
                  <a:schemeClr val="dk1"/>
                </a:solidFill>
              </a:rPr>
              <a:t>j </a:t>
            </a:r>
            <a:r>
              <a:rPr lang="ko">
                <a:solidFill>
                  <a:schemeClr val="dk1"/>
                </a:solidFill>
              </a:rPr>
              <a:t> 의 GAP vector 의 ED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이러한 방식으로 원래 원시 시계열 공간을 크게 2 차원 공간으로 축소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각 X</a:t>
            </a:r>
            <a:r>
              <a:rPr lang="ko" baseline="-25000">
                <a:solidFill>
                  <a:schemeClr val="dk1"/>
                </a:solidFill>
              </a:rPr>
              <a:t>i  </a:t>
            </a:r>
            <a:r>
              <a:rPr lang="ko">
                <a:solidFill>
                  <a:schemeClr val="dk1"/>
                </a:solidFill>
              </a:rPr>
              <a:t>는 하나의 작은 데이터 포인트 x</a:t>
            </a:r>
            <a:r>
              <a:rPr lang="ko" baseline="-25000">
                <a:solidFill>
                  <a:schemeClr val="dk1"/>
                </a:solidFill>
              </a:rPr>
              <a:t>i </a:t>
            </a:r>
            <a:r>
              <a:rPr lang="ko">
                <a:solidFill>
                  <a:schemeClr val="dk1"/>
                </a:solidFill>
              </a:rPr>
              <a:t>로 표시</a:t>
            </a: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MDS의 시각화는 원시 데이터 공간의 데이터 분포를 어느 정도 보여줌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데이터 분포 측면에서 적대적 공격이 어떻게 작동되는지 보여주기 위해 동일한 기술 사용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coffee 데이터 세트가 예로 사용되며 ResNet 은 기본 신경망으로 적용 자세한 내용은 Fig 4 참조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Fig 4(a) 에서 보듯 MDS를 활용하여 클래스 집합을 쉽게 분류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그러나 Fig 4(b) -(d) 에서 공격 비율 eps 이 커짐에 따라 2차원 공간의 선형 분류가 어려워짐</a:t>
            </a:r>
            <a:endParaRPr>
              <a:solidFill>
                <a:schemeClr val="dk1"/>
              </a:solidFill>
            </a:endParaRPr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>
                <a:solidFill>
                  <a:schemeClr val="dk1"/>
                </a:solidFill>
              </a:rPr>
              <a:t>MDS의 도움으로 적대적 공격이 데이터 분포를 변화시키는 것을 관찰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5" y="3024075"/>
            <a:ext cx="2714624" cy="4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Adversarial Attack in IoT Time Series Data - Fig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100" y="1190200"/>
            <a:ext cx="40017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Adversarial Attack in IoT Time Series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3.3. Transferability of Adversarial Examples.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양도성 (Transferability)은 적대적 공격의 일반적 속성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다양한 데이터 세트로 훈련 된 신경망을 속일 수 있음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특수 아키텍처에 대한 적대적 공격은 다른 신경망을 속일 수 있음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최근 Tramèr et al. [24] 는 평균적으로 모델의 결정 경계까지의 거리가 같은 방향으로 두 모델의 경계 사이의 거리보다 더 멀다는 것을 발견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적대적 공격 사례의 이전 가능성이 존재함을 확인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따라서 화이트 박스 공격은 잘 알려진 다른 심층 신경망 모델에 대해 생성된 적대적 사례를 통해 시작될 수 있음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FCN 에 대한 적대적 공격 예 P 는 낮은 정확도와 바이스를 가지고 ResNet 을 속일 수 있음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Adversarial Attack in IoT Time Series Data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3.4. Random Noise Attack.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Nguyen et al. [25] 은 오탐 (false positive) 공격이라는 새로운 유형의 공격 발견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여기서 적대적 공격의 예는 99%의 심층 신경망에 오류 발생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일반적으로 Fig 5 와 같은 방식으로 기계 학습 모델 훈련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훈련된 모델은 준비된 테스트 데이터에서 평가 후 산업 환경에 배포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이러한 장치 제어 특성으로 인해 IoT 환경에서 매우 위험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시계열 데이터와 함께 무작위로 생성된 노이즈 데이터를 분류하기 위해 ResNet 모델 선택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무작위 시계열 데이터는 낮은 신뢰도로 분류기에 의해 거부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그러나 분류된 랜덤 노이즈 데이터는 모델에 잠재적 위험이 되는 높은 신뢰도로 분류되는 경우가 존재 (Fig 6)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이처럼 0 혹은 랜덤 노이즈가 높은 신뢰도 출력으로 이어질수 있음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650" y="-8"/>
            <a:ext cx="2382224" cy="146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251" y="4008325"/>
            <a:ext cx="1526749" cy="11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Microsoft Office PowerPoint</Application>
  <PresentationFormat>화면 슬라이드 쇼(16:9)</PresentationFormat>
  <Paragraphs>183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An IoT Time Series Data Security Model for Adversarial Attack Based on Thermometer Encoding</vt:lpstr>
      <vt:lpstr>Abstract</vt:lpstr>
      <vt:lpstr>1. Introduction</vt:lpstr>
      <vt:lpstr>2. Related Works</vt:lpstr>
      <vt:lpstr>3. Adversarial Attack in IoT Time Series Data</vt:lpstr>
      <vt:lpstr>3. Adversarial Attack in IoT Time Series Data </vt:lpstr>
      <vt:lpstr>3. Adversarial Attack in IoT Time Series Data - Fig 4 </vt:lpstr>
      <vt:lpstr>3. Adversarial Attack in IoT Time Series Data </vt:lpstr>
      <vt:lpstr>3. Adversarial Attack in IoT Time Series Data</vt:lpstr>
      <vt:lpstr>3. Adversarial Attack in IoT Time Series Data</vt:lpstr>
      <vt:lpstr>4. Proposed Method</vt:lpstr>
      <vt:lpstr>4. Proposed Method</vt:lpstr>
      <vt:lpstr>4. Proposed Method</vt:lpstr>
      <vt:lpstr>5. Experiment and Evaluation</vt:lpstr>
      <vt:lpstr>5. Experiment and Evaluation</vt:lpstr>
      <vt:lpstr>5. Experiment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IoT Time Series Data Security Model for Adversarial Attack Based on Thermometer Encoding</dc:title>
  <cp:lastModifiedBy>정엽</cp:lastModifiedBy>
  <cp:revision>1</cp:revision>
  <dcterms:modified xsi:type="dcterms:W3CDTF">2021-12-01T01:38:12Z</dcterms:modified>
</cp:coreProperties>
</file>