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chi.pro/ko/hugging-face-transformersleul-sayonghan-tegseuteu-bunlyu-yong-gpt2-9595529495147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1b71afa1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1b71afa1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1b71afa1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1b71afa1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overlap, duplicate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1b71afa1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1b71afa1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https://ichi.pro/ko/hugging-face-transformersleul-sayonghan-tegseuteu-bunlyu-yong-gpt2-95955294951474</a:t>
            </a:r>
            <a:r>
              <a:rPr lang="ko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1b71afa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1b71afa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1b71afa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1b71afa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1b71afa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1b71afa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1b71afa1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1b71afa1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Language Models are Unsupervised Multitask Learners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Children’s Book Test : 단어의 품사 구분, 명사 구분 93.3%, 이름 판단 89.1% 달성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LAMBADA : 텍스트에서 긴범위 종속성을 테스트. acc 63.24%, 4% 향상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Winograd Schema Challenge : 텍스트의 모호성 해결능력 평가. 70.7%로 7% 향상.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Reading Comprehension : CoQA 읽기 이해 능력 및 대화 기록에 의존하는 질문에 답변 능력 테스트. 55 F1 달성.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Summarization : Daily Mail dataset 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Translation : 영어-프랑스 경우 11.5 BLUE 당성. 비지도 학습 치고 높으나 학습 보단 낮은 성능.</a:t>
            </a:r>
            <a:endParaRPr/>
          </a:p>
          <a:p>
            <a:pPr indent="-211499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Question Answering : 예제 질문 답변 쌍으로 구성.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Generalization vs Memorization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271075"/>
            <a:ext cx="8520600" cy="22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이미지 영역의 CIFAR-10의 경우 약 3.3%의 중복데이터가 test와 train 데이터에 존재한다. 이로 인해 모델 성능이 과장되어 보고된다. 데이터 세트가 커질수록 이 문제는 더 심해져 WebText 에도 유사한 상황이 발생된다. 따라서 얼마나 중복데이터가 있는지 분석이 중요하다.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이를 위해 8-grams WebText training set tokens를 포함하는 Bloom filter를 생성. recall을 높이기 위해 소문자, 공백을 구분자로 설정하였다. Bloom filter는 false positive 비율의 상한이 1/10^8이 되도록 설정. 우리는 낮은 false positive 비율을 1M string 을 생성하여 확인하였다.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이러한 Bloom filter 를 이용하여 데이터 중복을 확인한 결과는 Table 6 와 같다. 이를 근거로 하여 n-gram overlab 기반 de-duplication 을 데이터 세트에 적용하는 것을 추천한다.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800" y="1017722"/>
            <a:ext cx="5320376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5,6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5. Related Work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이 논문의 많은 부분은 더 큰 데이터셋으로 학습된 더 큰 언어모델의 성능을 측정하는 데 쓰였다. 다른 많은 연구들도 이와 비슷하다(scaled RNN based LM 등).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iWeb Corpus와 같은 거대한 웹페이지의 텍스트 말뭉치를 필터링하고 구축하는 대안을 제시하거나, 언어문제를 위한 사전학습 방법, 벡터표현, seq2seq 등이 연구되었으며 최근 연구들은 언어모델의 사전학습이 잡담이나 대화 같은 어려운 생성문제에 맞춰 미세조정할 때 도움이 된다는 것을 밝혀내었다.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6. Discussion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많은 연구들은 지도/비지도 사전학습 표현에 대한 학습, 이해, 비판적 평가에 관해 연구를 진행해 왔다. 이 논문은 비지도 학습이 아직 연구할 거리가 더 남아 있음을 밝혔다.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GPT-2의 zero-shot 학습 성능은 독해 등에서 좋은 성능을 보였으나 요약과 같은 문제에서는 기본적인 성능만을 보여주었다. 꽤 괜찮긴 해도 실제 사용하기엔 여전히 무리이다.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GPT-2의 성능이 많은 과제에서 괜찮지만, 미세조정을 통한 한계가 얼마인지는 분명하지 않다. 그렇지만 논문의 저자들은 decaNLP나 GLUE와 갈은 벤치마크에서 미세조정(fine-tuning)할 것을 계획하고 있다고 한다.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</a:rPr>
              <a:t>또 GPT-2의 학습데이터와 그 크기가 BERT에서 말한 단방향 표현의 비효율성을 극복할 수 있을 만큼 충분한지도 확실치 않다고 한다.</a:t>
            </a:r>
            <a:endParaRPr sz="12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GPT-2 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자연어 처리 ( 질의응답, 기계번역, 요약 등) 에서 supervised 방식의 데이터가 특화 되어있다. supervision 없는 웹페이지 데이터 WebText를 이용한 자연어 모델의 성능을 입증하려 한다. CoQA 같은 질의 응답 데이터에서 55 f1-score를 기록했다. GPT-2 는 1.5B 파라미터로 8개의 분야중 7개의 분야에서 최고의 (state of the art) 성능을 보여 주었다.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자연어 모델은 광범위한 제너럴 리스트 보다, 좁은 전문가 처럼 보인다. 이 논문은 많은 작업을 할 수 있는 일반적인 시스템을 목표하려 한다. 이를 위해 label과 train dataset 을 각각 만들 필요가 없다.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기존의 ML system 접근 방법은 특화된 분야에 대한 데이터 세트를 수집하고 independent and identically distributed (IID)인 데이터에 훈련 진행, 이는 좁은 전문가형 모델을 만들게 되었다. 허나 이는 몇가지 단점을 보여주었다.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논문의 가정은 앞선 단점의 원인은 하나의 domain에 대한 분포로 인한 일반화 부족이 주요 원인이라는 것이다.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Pretrin model 을 사용하는 transformer model 적용한다.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Approach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언어 모델링은 일반적으로 가변 길이 시퀀스 (s_1,s_2,...,s_n)으로 구성된 (x_1,x_2,...,x_n)에서 수식(1)과 같은 비지도 분포를 학습하는 것을 목표한다.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일반적으로  p(output|input)으로 구성되나 수행할 작업에 대한 조건이 들어가 p(output|input, task)로 모델링 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이를 다양한 방법으로 모델링되어 왔다.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(Kaiser et al., 2017)  the task specific encoders and decoders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(Finn et al., 2017) inner and outer loop optimization framework of MAML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McCann et al. (2018), flexible way to specify tasks, inputs, and outputs all as a sequence of symbols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비지도 학습은 지도 학습에 비해 학습이 훨씬 느리다는 것을 확인 되었다.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644" y="706975"/>
            <a:ext cx="2677974" cy="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Training 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모델은 하나의 domain 에서의 데이터를 활용(뉴스, 위키, 소설 등).  우리의 접근은 크고 다양한 데이터가 자연어 처리 모델 구축에 도움이 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이를 위해 crawl 사용. 이는 분명히 최근의 데이터 세트보다 크며 품질적인 문제가 있을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문서 품질을 강조하는 새로운 웹 크롤러 생성.  Reddit의 최소 3 karma 를 받은 데이터를 데이터를 활용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WetText 45 million links 를 이용. Dragnet 과 Newspaper (https://github.com/codelucas/newspaper) 텍스트를 HTML 으로 부터 추출 여기에는 2017년 12월 이후의 데이터는 없으며 중복 및 일부 제거 후 약 40GB의 텍스트로 8 million 문서를 사용. wikipedia 문서의 경우 다른 데이터에 자주 사용되며 train과 test 에 겹치기 때문에 제외되었다.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Input Representation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General language model (LM) 은 어떠한 문자열의 확률을 계산 및 생산할수 있어야 된다. 최근의 대규모 LM은 소문자 처리, 토큰화 같은 사전처리 단계를 포함한다.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유니 코드 문자열을 UTF-8로 변환하면 이를 처리 할 수 있으나, 최근의 byte-level LM은 word-level LM 에 비해 10억 단어 이상의 데이터에서 완벽하지 않았다. 이와 비슷한 상황을 byte-level WebText  에서 발견 되었다.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Byte Pari Encoding(BPE)는 단어 단위와 문자 단위의 중간 정도 방법이다. byte-level 256 보다 크고 word token 130,000 보다 작은 32,000에서 64,000 사이로 결정된다.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BPE 방식을 이용하면 빈도에 따라 여러 버전의 단어가 생성되게 된다 (예 dog. , dog!, dog?). 이를 방지하기 위해 BPE 가 캐릭터 카테고리를 넘어 합쳐지는 것을 방지한다. 공백은 여러 단어 조각화를 최소화 하며 합축 효율성을 올려 예외로 한다.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 입력 표현을 통해 모든 데이터에 대하여 LM 을 평가할수 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Model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Transformer 기반 구조를 사용(Attention Is All You Need). 크게는 OpenAI GPT 모델에 몇가지를 추가하여 진행.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Layer normalization를 ResNet에서 처럼 각 하위 블럭의 input 으로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마지막 Self-attention 블록 후에 layer normalization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 깊이에 residual path를 고려하는 modified initialization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어휘가 50,257로 확장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컨텍스트 크기를 512에서 1024 토큰으로 확장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배치 사이즈 512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Experiments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579925" y="1152475"/>
            <a:ext cx="52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 간격이 비슷한 4개의 LM을 훈련 및 평가한다. 구조는 Table 2 참조.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가장 소형은 기존 GPT 와 동일, 두번째는 BERT Large 와 동일하다. GPT-2 로 불리는 가장 큰 모델은 기존 GPT보다 많은 변수를 가진다.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모델의  learning rate 는 5%로 WebText 샘플에서 조정되었다.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모델은 아직 완전히 최적화 되지 않아 있으며 더 많은 train 을 요구하고 있다.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947544"/>
            <a:ext cx="3172000" cy="1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 Language Modeling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105900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처음 단계로서 zero-shot domain에서 primary task 로 훈련되는지에 관심을 가졌다. 우리의 모델의 경우 사전 처리, 토큰화가 필요 없음으로 어떠한 언어 모델에서도 적용 가능하다.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여러 언어 모델 데이터셋의 평가 점수는 일반적으로 평균 음수 로그를 사용된다. WebText LM을 로그 확률로 계산 후 표준 단위로 나누어 평가한다. 이러한 주요 결과를 Table 3 에서 볼수 있다.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75" y="1170125"/>
            <a:ext cx="5298860" cy="17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