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81b71afa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81b71afa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81b71afa1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81b71afa1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81b71afa1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81b71afa1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81b71afa1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81b71afa1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81b71afa1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81b71afa1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81b71afa1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81b71afa1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81b71afa1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81b71afa1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81b71afa1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81b71afa1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81b71afa1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81b71afa1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81b71afa1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81b71afa1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81b71afa1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81b71afa1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81b71afa1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81b71afa1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81b71afa1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81b71afa1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81b71afa1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81b71afa1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81b71afa1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81b71afa1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rxiv.org/pdf/2005.04114.pdf" TargetMode="External"/><Relationship Id="rId4" Type="http://schemas.openxmlformats.org/officeDocument/2006/relationships/hyperlink" Target="https://github.com/WadeYin9712/SentiBERT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SentiBERT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5661200" y="1152475"/>
            <a:ext cx="317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기존의 BERT 모델에 Attention 모델을 합쳐 emotion classification 진행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data : SST dataset 5-class classification task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paper :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https://arxiv.org/pdf/2005.04114.pdf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code : </a:t>
            </a:r>
            <a:r>
              <a:rPr lang="ko" u="sng">
                <a:solidFill>
                  <a:schemeClr val="hlink"/>
                </a:solidFill>
                <a:hlinkClick r:id="rId4"/>
              </a:rPr>
              <a:t>https://github.com/WadeYin9712/SentiBERT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225" y="1071500"/>
            <a:ext cx="4856649" cy="19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29875" y="3179350"/>
            <a:ext cx="3459133" cy="17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SentiBERT - 4 Experiments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138850" y="1152475"/>
            <a:ext cx="469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4.2 Effectiveness of SentiBERT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성능확인을 위해 다음 모델과 비교를 진행한다.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ko"/>
              <a:t>Recursive NN (Socher et al., 2013)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ko"/>
              <a:t>CN (Kipf and Welling, 2017);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ko"/>
              <a:t>Tree-LSTM (Tai et al., 2015);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ko"/>
              <a:t>BiLSTM (Hochreiter and Schmidhuber, 1997) w/ Tree-LSTM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자세한 이해를 위해 SentiBERT 에 다음과 같은 변형 모델을 사용하여 비교한다. SentiBERT w/ RoBERTa 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25" y="1152475"/>
            <a:ext cx="358493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SentiBERT - 4 Experiments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919525" y="1152475"/>
            <a:ext cx="491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4.3 Transferability of SentiBERT - Sentiment Classification Tasks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SST 자체의 성능뿐만 아니라 다른 전이 학습 결과에 대한 분석을 진행하였다.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과제와 데이터 세트의 차이에도 불구하고 실험 결과에서 SentiBERT는 다양한 기준에 비해 경쟁력이있는 것으로 나타났다. SentiBERT는 SST-3 및 Twitter Sentiment Analysis와 같은 작업에서 바닐라 BERT 및 XLNet보다 높은 성능을 달성했다.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SentiBERT는 SentiBERT w/o BERT를 훨씬 능가 이는 사전 훈련 된 BERT 모델 활용의 중요성을 보여준다.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또한 SentiBERT는 Mean pooling w/ BERT를 능가합니다. 이는 감정의 구성 구조 모델링의 중요성을 나타낸다.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614725" cy="279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SentiBERT - 4 Experiments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4729325" y="1152475"/>
            <a:ext cx="410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4.3 Transferability of SentiBERT - Emotion Classification Tasks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Emotion Classification과 Emotion Detection는 다르나 어느 정도 연관성이 존재한다. 이 과제는 행복, 공포, 분노, 슬픔 등 세분화 된 감정을 분류하는 것을 목표로 한다. 다양한 감정 유형으로 인해 감정 분석에 비해 난이도가 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표 3은 두 가지 emotion classification 작업의 결과를 보여준다.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감정 분류 작업의 결과와 유사하게 SentiBERT는 최상의 결과를 얻었다.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76924" cy="3104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SentiBERT - 5 Analysis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BERT 기반 모델을 백본으로 사용하여 SST-phrase에 대한 실험을 수행하여 의미 적 구성 측면에서 SentiBERT 아키텍처의 효과와 해석 가능성을 입증한다. 또한 문구 수준의 정서 정보가 부족할 때 모델의 잠재력을 탐색. 감정 극성의 변화에 ​​대한 분석을 단순화하기 위해 5 등급 레이블을 3 등급으로 변환합니다. '매우 부정적'및 '부정적'등급은 '부정적'으로 변환. '매우 긍정적'과 '긍정적'클래스는 '긍정적'으로 변환. '중립'클래스는 동일하게 유지.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SentiBERT에서 각 구성 요소의 효과를 평가하기 위해 다음 기준을 고려한다. 먼저 Mean pooling을 사용하는 BERT를 기본 모델로 설계하여 구문 지침을 통합하고 여기에 집계를 구현한다. 그 다음 SentiBERT의 대체인 Tree-LSTM, GCN 및 w/o Attention to Children과 비교한다.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SentiBERT - 5 Analysis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925" y="2985625"/>
            <a:ext cx="8520600" cy="19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5.1 Semantic Compositionality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SentiBERT가 구성 적 감정 의미를 얼마나 효과적으로 포착하는지 확인한다. 즉 처음 예제에서와 같이 단어의 의미가 급변하는 상황속에 SentiBERT의 감정을 파악하는 방법에 중점을 둔다. 이를 local 과 global로 구분하여 파악한다. 난이도가 어려워짐에 따라 (의미의 변환이 늘어남에 따라) 다른 모델간의 격차가 발생하는 것을 확인할 수 있다.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813" y="1170125"/>
            <a:ext cx="3462828" cy="166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SentiBERT - 5 Analysis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912450" y="1152475"/>
            <a:ext cx="492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5.2 Negation and Contrastive Relation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Negation: ‘n’t’, ‘not’,’no’ 와 같은 의미의 변화를 가져오는 단어들은. 그 문장의 감정을 정확하게 파악하기 어렵다는 것을 나타낸다. 먼저 이러한 부정어를 기준으로 그룹화한 다음 이에대한 정확도를 계산한다.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그림 5와 같이 지역 및 글로벌 난이도 실험의 추세와 유사하게 SentiBERT와 다른 기준선 간의 차이는 부정 단어가 증가함에 따라 더 커집니다. 결과는 부정을 처리 할 때 SentiBERT의 능력을 보여준다.</a:t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607650" cy="2973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SentiBERT - Abstract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075175" y="1152475"/>
            <a:ext cx="475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BERT 에 대한 변형 모델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이 모델은 이진 대표 파스 트리(binary constituency parse tree)로 문맥을 포함한 의미론적 구조를 가지게 된다.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SST와 같은 어구 수준 외 다양한 감정 탐색 업무에 좋은 효과를 보여준다.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400" y="1736125"/>
            <a:ext cx="3406300" cy="20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SentiBERT - 1 Introduction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315725" y="1152475"/>
            <a:ext cx="451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감성 분석 중 중요한 문제는 compositional sentiment semantics 과 같은 감정 의미론 모델링 이다.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왼쪽 예제에서 But, Not 은 뒤에 나올 really funny 의 긍정적 감정을 반전시키는 요소로 사용된다.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앞선 모델에서는 대표(constituency) 구조를 이용하는 방식을 고려 허나 자식 node 의 정보를 통해 부모 node를 생성하는 모델은 문장에서의 풍부한 연관성을 무시하게 된다.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이에 맥락 표현 모델(contextualized representation models)에 재귀 대표(constituency) 트리 구조를 이용하여 감정 모델을 포착하는 방식을 제안한다.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400" y="1736125"/>
            <a:ext cx="3406300" cy="20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SentiBERT - 2 Related Work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Sentiment Analysis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감정 분류를 위하여 다양한 접근이 진행되었다.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Feature-based methods(Hu and Liu, 2004; Pang and Lee, 2004)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Recursive neural networks(Socher et al., 2012, 2013; Tai et al., 2015)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Convolution neural networks (Kim, 2014)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Recurrent neural networks (Liu et al., 2015)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최근에는 pretrained 언어 모델이 좋은 성능을 보인다.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ELMo (Peters et al., 2018)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BERT (Devlin et al., 2019)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SentiLR (Ke et al., 2019)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이러한 모델의 영향을 받아 transformer 기반의 이진 대표 파스 트리를 이용하여 의미론적 구성을 추출하는 신경망 모델을 설계.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SentiBERT - 2 Related Work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Semantic Compositionality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의미론적 구조는 자연어 처리 분야에서 연구되었다.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 Mitchell and Lapata (2008)은 구조적 모델의 요소별 구성을 제시하였다.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의미론적 구조는 감정분석, 의미 관련성, 형태소 분석 과 같은 분야에서 사용되었다.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이러한 의미론적 구조가 문맥속 복합적 표현을 잘 포착함을 보여준다.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self-attention을 이용한 통합 트리 구조와 유사하다. 그러나 감정에 대한 문장 구조에 특화 되어있다.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SentiBERT - 3 Model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38650" y="3006850"/>
            <a:ext cx="8393700" cy="15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SentiBERT는 크게 3가지 구조로 구별된다.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ko"/>
              <a:t>BERT; (기존 BERT 구조와 동일)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ko"/>
              <a:t>a semantic composition module based on an attention network;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ko"/>
              <a:t>phrase and sentence sentiment predictors.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이중 2) 모델에 대하여 집중적으로 설명한다.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350" y="1170125"/>
            <a:ext cx="4776050" cy="175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SentiBERT - 3 Model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6275100" cy="3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3.1 Attention Networks for Sentiment Semantic Composition</a:t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s  = [ w_1,w_2, … ,w_n] 이는 n 개의 단어 w 로 구성된 문장을 의미한다.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phr = [phr_1,phr_2, … , phr_m] 은 문장s의 이진 대표 트리의 구절을 의미한다.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h = [h_1,h_2,...,h_3] 는 FNN 후 컨텍스트화 된 표현이다. 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st_i와 en_i 는 i번째 문장이                           과 같을때 시작과 끝 구절이다.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p_i는 i 번째 구문의 구문 표현입니다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Attention to Tokens</a:t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수식 (1) 에서 BERT 결과인 h_j에 대한 평균값 q_i을 설정한 다음 각 토큰의 상관관계 t_j를 도출한다.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a_j는 이때의 j번째 토큰의 상관관계 weight이다.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가중치의 합계 o_i를 forward NN에 제공한다.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마지막으로 이러한 토큰 기반으로 구문 표현 v_i 값을 얻는다.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attention 에 대한 상세한 수식은 수식(3)을 따른다.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Attention to Children</a:t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앞선 결과를 통해 구문 표현을 더 구체화 한다.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계층적 구조를 기반한 정보를 얻기 위하여 각 구절에서 자기자신과 하위 항목간의 상관관계를 계산한다.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i 번째 구문의 자식 node를 lson 과 rson 으로 할때, 첫 번째 layer 에서 v_i, v_lson, v_rson 이 생성된다.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attention weight r_i, r_lson, r_rson 이 수식 (2)을 활용하여 생성된다.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구문 i 의 정제된 표현은 f_i 는 수식(4)와 같이 표현된다.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마지막으로 f_i 값들을 forward network 에 SeLU와 GeLU와 같은 활성화 함수를 거쳐 연결된다.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100" y="1971750"/>
            <a:ext cx="862525" cy="12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 rotWithShape="1">
          <a:blip r:embed="rId4">
            <a:alphaModFix/>
          </a:blip>
          <a:srcRect b="7487" l="3809" r="0" t="6542"/>
          <a:stretch/>
        </p:blipFill>
        <p:spPr>
          <a:xfrm>
            <a:off x="6943725" y="3572863"/>
            <a:ext cx="2136625" cy="6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3725" y="1410516"/>
            <a:ext cx="2136624" cy="1309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 rotWithShape="1">
          <a:blip r:embed="rId6">
            <a:alphaModFix/>
          </a:blip>
          <a:srcRect b="0" l="1526" r="0" t="0"/>
          <a:stretch/>
        </p:blipFill>
        <p:spPr>
          <a:xfrm>
            <a:off x="6943725" y="2817167"/>
            <a:ext cx="2136625" cy="4598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19"/>
          <p:cNvGrpSpPr/>
          <p:nvPr/>
        </p:nvGrpSpPr>
        <p:grpSpPr>
          <a:xfrm>
            <a:off x="7047515" y="4435413"/>
            <a:ext cx="1929047" cy="181125"/>
            <a:chOff x="7266002" y="4077451"/>
            <a:chExt cx="1929047" cy="181125"/>
          </a:xfrm>
        </p:grpSpPr>
        <p:pic>
          <p:nvPicPr>
            <p:cNvPr id="102" name="Google Shape;102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266002" y="4077451"/>
              <a:ext cx="1799375" cy="181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065375" y="4109450"/>
              <a:ext cx="129674" cy="149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SentiBERT - 3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3.2 Training Objective of SentiBERT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Train은 크게 두가지로 진행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1) Masked Language Modeling.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BERT 의 train 과 동일하게 일부 토큰이 masked 된 다음 이를 예측하는 방식.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이를 통해 컨텍스트 정보를 추출하는 방식을 train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2) Phrase Node Prediction.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구문 단위의 감정 라벨을 분석하는 방식.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이는 감정 의미를 포착하는 방식을 train.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BERT와 동일하게 사전 훈련된 SentiBERT 모델을 사용하는 방식으로 전이 학습이 가능하다.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SentiBERT - 4 Experiments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SST 데이터를 이용하여 train 및 성능 평가를 한다. 이를 전이학습 하는 방식으로 다른 관련 작업 또한 가능함을 보인다.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4.1 Experimental Settings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SST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SST-phrase는 5종 감정을 구별하는 문장 속 모든 구문의 이진 constituency 트리로 구성되었다. 이중 구문에서 모델을 활용하고 토큰은 무시하였다.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SST-5는 문장속의 5종의 감정을 예측 하는 것을 목표로 되어있다. SentiBERT가 감정표현을 잘 포착하는지 확인하기 위하여 사용되었다.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SST-2, SST-3는 SST-5와 동일하게 2,3종의 감정 분류 작업이다. 허나 세밀한 부분에서 다르다.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Twitter Sentiment Analysis, Emotion Intensity Classification,Contextual Emotion Detection (EmoContext) 또한 진행되었다.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