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81b71afa1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81b71afa1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1b71afa1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1b71afa1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81b71afa1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81b71afa1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1b71afa1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1b71afa1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1b71afa1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1b71afa1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1b71afa1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1b71afa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1b71afa1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1b71afa1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81b71afa1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81b71afa1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Generation of Complex Data for AI-based Predictive Maintenance Research with a Physical Factory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20"/>
              <a:t>4 GENERATING RESEARCH DATA FOR PREDICTIVE MAINTENANCE BY FT MODEL FACTORY</a:t>
            </a:r>
            <a:endParaRPr sz="142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4.3 Data Generation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4.2에서 설명된 잘못된 동작을 생성하는 방법은 유지 관리 데이터를 위한 생성 프로세스에 포함.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따라서 다음과 같은 데이터 생성 프로세스가 개발되어 많은 레이블이 지정된 유지 관리 데이터 세트를 자동으로 생성 할 수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이는 4 단계로 구성(Fig 2 참조)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관련 매개 변수(모터, 마모정도, 고장 패턴 곡선 등) 을 포함하여 현재 실행에서 생성 될 특정 오류( ex 마모로 인한 모터 고장) 을 선택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각각의 오류 재생이 활성화 된 모드에서 공장을 실행하기 위한 컨트롤러 소프트웨어 구성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생산 프로세스를 실행하기 위해 컨트롤러 소프트웨어 실행, 공장을 운영하는  동안 모든 데이터가 수집되어 Apache Cassandra 데이터베이스에 저장 되고 각 오류로 레이블이 지정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오류가 발생한 후 공장 모델은 오류 삽입으로 인해 발생할 수 있는 불일치를 보완하는 정의 된 초기 상태로 재설정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20"/>
              <a:t>4 GENERATING RESEARCH DATA FOR PREDICTIVE MAINTENANCE BY FT MODEL FACTORY</a:t>
            </a:r>
            <a:endParaRPr sz="142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2752575" y="1152475"/>
            <a:ext cx="60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4.4 Example Case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컨베이어 벨트의 고장은 대부분 풀리, 벨트 또는 구동 장치와 관련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전기 모터, 기어 박스, 커플 링 및 베어링과 같은 부품은 잘알려진 열화 모델 및 고장 패턴으로 마모 될 수 있음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예를 들어 베어링 결함은 전기 모터의 40%~50%에 가까운 일반적인 결함 원인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유형의 결함에 대한 전형적인 것은 더 높은 진폭 피크, 증가된 소음, 감소된 모터 토크 및 이에 따른 모터 속도의 진동 신호  (Nandi et al., 2005).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컨베이어 벨트 고장을 감지 데이터 생성을 위해 FT 공장 모델 분류 라인의 컨베이어 벨트 사용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3 에 컨베이어 벨트로 구성된 분류 라인의 조감도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색상 센서와 3개의 공압 프레셔를 사용하여 공작물의 색상 수집 상자로 분류.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5개의 파선(</a:t>
            </a:r>
            <a:r>
              <a:rPr lang="ko">
                <a:solidFill>
                  <a:schemeClr val="dk1"/>
                </a:solidFill>
              </a:rPr>
              <a:t>dashed lines) </a:t>
            </a:r>
            <a:r>
              <a:rPr lang="ko"/>
              <a:t>은 제어 소프트웨어에서 사용되는 라이트 배리어(LB) 를 나타냄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결함 재현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정규 모드 실행 후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컨트롤러는 시간이 지남에 따라 모터 속도를 줄이고 펄스 폭 변조의 주파수를 줄여 이전에 설명한 오류를 시뮬레이션 하기 시작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모터 동력의 경우 속도가 감소하면 컨베이어 벨트에서 공작물을 운반하는 데 걸리는 시간이 늘어남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모터 상태 센서는 더 높은 진폭을 기록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355"/>
            <a:ext cx="2453474" cy="14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제조시스템의 상태 정보를 감지하는 데 많은 센서가 포함.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이를 이용 자주 발생하는 오류 또는 상태를 감지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센서의 데이터를 사용하여 오류 감지는 간단한 ml 문제지만, 두개 이상의 센서를 사용하는 것은 어려운 문제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하여 인공지능 방식의 조합이 필요.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허나 적절한 연구 환경과 데이터가 없음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논문은 여러 센서가 장착 된 물리적 Fischertechnik 모델 공장을 사용하여 PdM 데이터를 생성하기 위한 접근방식 제시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또한 모델을 사용하여 실제 실패를 재현 하는 방법 및 일반적 절차 제시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   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PdM 에 대한 간략한 개요 및 ML 에 대한 관련 연구 과제 제시 (Section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과제 해결에 필요한 데이터를 특성화 , 기존 데이터 세트와 새로운 연구 데이터 생성 방법 분석 (Section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Fischertechnik (FT) 모델 팩토리 제시 (Section 4)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현재 실현 상태 및 향후 작업 (Section 5)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20"/>
              <a:t>2    PREDICTIVE MAINTENANCE AND MACHINE LEARNING</a:t>
            </a:r>
            <a:endParaRPr sz="232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2.1    Predictive Maintenance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목표는 기계 고장 및 안전 문제 방지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PdM 은 다양한 센서의 현 재 상태를 기반으로 실패 예측.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또한 생산 공정의 매개변수 관련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2.2    Machine Learning for Predictive Maintenance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ML 특히 딥러닝 방식 도입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RUL, FD, FP, MSO 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2.3    Research Challenges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여러 센서 데이터를 종합하여 판단은 어려운 문제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또한 전처리 단계와 데이터 불균형 문제가 발생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720"/>
              <a:t>3    RESEARCH DATA FOR MACHINE LEARNING IN PREDICTIVE MAINTENANCE</a:t>
            </a:r>
            <a:endParaRPr sz="172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3.1    Requirements on Research Data for Predictive Maintenance Research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산업환경과 유사한 데이터 필요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생산 구성 요소 또는 프로세스의 현재 상태에 대한 데이터와 서로 다른 특성(생산 시스템에 사용되는 센서 유형들)을 가진 다양한 데이터 스트림으로 구성된 데이터 필요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실패 사례가 들어간 데이터 스트림 필요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이에 대한 레이블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3.2    Existing Data Sets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the NASA Prognostics Data Repository with 16 data sets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항공 우주에 있으며 물체 피로, 터보 팬 성능 저하, 볼의 궤적 및 배터리 수명 주기와 같은 주제에 대한 데이터와 다양한 산업 기계에서 찾을 수 있는 기본 구성 요소에 대한 데이터 제공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Prognostic and Health Management Society(PHMS)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UC Irvine Machine Learning Repository (Dua and Graff, 2019)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산업 장비 PdM 을 다루는 450 개 이상의 데이터 세트 이중 몇몇은 kaggle 제공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공개적으로 사용 가능한 데이터 세트에는 몇 가지 단점 존재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AI 기반 PdM 에 비적합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마모 기반 데이터 세트의 단점은 단일 구성 요소 또는 작업 스테이션 셀만 고려하여 포괄적 그림 보단 전용 오류를 감지 기록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이는 산업 현장의 복잡성과 다양성을 나타내지 않음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 문제의 영향 받지 않은 경우 센서와 엑추에이터 간의 관계 정보 부족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ko" sz="1720"/>
              <a:t>3    RESEARCH DATA FOR MACHINE LEARNING IN PREDICTIVE MAINTENANCE</a:t>
            </a:r>
            <a:endParaRPr sz="1720"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Table 1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349" y="1152475"/>
            <a:ext cx="6186807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20">
                <a:solidFill>
                  <a:srgbClr val="000000"/>
                </a:solidFill>
              </a:rPr>
              <a:t>3    RESEARCH DATA FOR MACHINE LEARNING IN PREDICTIVE MAINTENANCE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 Approaches for Data Generation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연구 목적으로 공개 된 산업 공장의 데이터가 적절하지 않기에 생성이 바람직함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실제 생산 환경이 없는 센서 데이터 생성은 다음 4가지 그룹으로 분류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1. Fully Synthetic Data Generation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매개 변수 기반으로 하는 알고리즘에 의해 생성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결과 스트림은 통계 구조를 기반으로 개념 드리프트를 포함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데이터 생성 분포, 노이즈 비율, 데이터 차원 및 생성 주기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2. Synthetic Data Generation based on previous data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기존 데이터 분포의 기본 속성 학습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분포 학습 또는 GAN 방식 활용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3. Synthetic Data Generation based on a virtual simulation model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실제 모델의 속성을 사용하여 가상 시뮬레이션 모델 생성 이를 이용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항공기 가스 터빈에 적용 가상 공장을 생성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4. Synthetic Data Generation based on a simplified physical model.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첫번째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사소한 추상화로 이어지는 실제 산업 구성 요소가 장착된 모델 (작은 모델)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두 번째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비 산업용 구성 요소를 사용하여 빌드 된 더 높은 수준의 추상화를 가진 모델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Lego Mindstorms 및 Fischertechnik(FT)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420"/>
              <a:t>4 GENERATING RESEARCH DATA FOR PREDICTIVE MAINTENANCE BY FT MODEL FACTORY</a:t>
            </a:r>
            <a:endParaRPr sz="142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4.1 A Physical Model Factory for Data Generation</a:t>
            </a:r>
            <a:endParaRPr sz="1400"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Fig 1 과 같은 FT 공장 생성 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다음 4가지 모듈로 구성</a:t>
            </a:r>
            <a:endParaRPr>
              <a:solidFill>
                <a:schemeClr val="dk1"/>
              </a:solidFill>
            </a:endParaRPr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색상 감지 분류 라인</a:t>
            </a:r>
            <a:endParaRPr>
              <a:solidFill>
                <a:schemeClr val="dk1"/>
              </a:solidFill>
            </a:endParaRPr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오븐 및 밀링 머신이 있는 다중 처리 스테이션</a:t>
            </a:r>
            <a:endParaRPr>
              <a:solidFill>
                <a:schemeClr val="dk1"/>
              </a:solidFill>
            </a:endParaRPr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하이 베이 창고 및 진공 그리퍼 로봇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linux 커널 기반 ARM cortex A8 CPU 컨트롤러로 제어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9개의 라이트 배리어, 10개 스위치, 12 모터, 3개의 압축기로 구성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진동 측정용 모터와 압축기에 장착된 6개의 3축 가속도 센서 4개의 차압 센서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센서는 별도의 Raspberry Pi 컨트롤러에 연결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데이터의 다양성을 더욱 높이기 위해 각각 자이로 스코프, 가속도계, 지자기 센서가 있는 두개의 MEMS 가 로봇 식 진공 그리퍼와 하이 베이의 보관 및 디스펜스 기계에 설피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또한 열 생상 재료의 색상을 변경하기 위해 가열 패드로 오븐 모델 확장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이는 열 화상 카메라로 모니터링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모든 컨트롤러는 이더넷 네트워크를 통해 연결 원격 절차 호출을 통해 통신</a:t>
            </a:r>
            <a:endParaRPr>
              <a:solidFill>
                <a:schemeClr val="dk1"/>
              </a:solidFill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프로세스는 공작물이 분배되고 다중 처리 스테이션으로 이송되는 높은 베이에서 시작, 처리 후 색상 별로 분류되어 로봇 식 진공 그리퍼로 운반 마지막으로 프로세스가 반복되는 높은 베이에 저장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199" cy="289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20"/>
              <a:t>4 GENERATING RESEARCH DATA FOR PREDICTIVE MAINTENANCE BY FT MODEL FACTORY</a:t>
            </a:r>
            <a:endParaRPr sz="142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546200" y="1152475"/>
            <a:ext cx="52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4.2 Reproduction of Failures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제조 프로세스가 연속루프로 실행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FT 블록이 견고 하므로 문제가 거의 발생하지 않으므로 매우 오랜 기간 동안 실행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오류 발생을 위해 인위적인 결함 주입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Fig 2 는 현실, FT, 오류 생성, 데이터 생성 간의 상호 작용 설명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일반적으로 현실은 측정 가능하고 합리적인 실패 유형을 정의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FT 모델은 현실을 작고 단순화된 표현이며, 이로 인해 실제 결함을 재현하는 능력을 제한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실제 기계의 구성 요소에 대한 기대 수명은 수개월에서 수년이며 성능 저하 프로세스는 매우 느림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따라서 시간 압축이 필요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특정 유형의 결함이 일반적인 영향을 일으키는 시간을 크게 줄여야됨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이러한 상황을 고려한 PdM 데이터 결함 정의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2030963"/>
            <a:ext cx="3177300" cy="16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