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2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2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1b71afa1_2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1b71afa1_2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1b71afa1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1b71afa1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1b71afa1_2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1b71afa1_2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1b71afa1_2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1b71afa1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1b71afa1_2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1b71afa1_2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1b71afa1_2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1b71afa1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1b71afa1_2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1b71afa1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1b71afa1_2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1b71afa1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1b71afa1_2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1b71afa1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1b71afa1_2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1b71afa1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2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2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1b71afa1_2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1b71afa1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1b71afa1_2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1b71afa1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2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b71afa1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b71afa1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1b71afa1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1b71afa1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1b71afa1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1b71afa1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b71afa1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1b71afa1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1b71afa1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1b71afa1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0xo1Ldx3L5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Asynchronous Methods for Deep 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930650" y="1152475"/>
            <a:ext cx="49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Asynchronous one-step Q-learning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이에 대한 의사 코드는 Algorithm 1 참조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각 스레드는 환경의 자체 복사본과 상호 작용하고 각 단계에서 Q-learning 손실의 기울기를 계산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DQN 훈련에서 제안된 것 처럼 Q-learning 손실을 계산할 때 공유되고 천천히 변화하는 target network 를 사용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minibatches 와 같이 여러 시간 단계에 걸쳐 기울기를 누적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마지막으로 각 스레드에 서로 다른 탐색 정책을 제공하면 견고성을 향상 시키는 데 도움이 된다는 것을 발견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방식으로 탐색에 다양성을 추가하면 일반적으로 더 나은 탐색을 통해 성능 향상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탐사 정책을 다르게 만드는 방법은 여러 가지 있지만, 각 스레드별로 일부 배포에서 주기적으로 샘플링 한 탐욕 탐사를 사용하여 실험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" y="1152477"/>
            <a:ext cx="3556951" cy="37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036900" y="1152475"/>
            <a:ext cx="47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ko" sz="1400">
                <a:solidFill>
                  <a:schemeClr val="dk1"/>
                </a:solidFill>
              </a:rPr>
              <a:t>Asynchronous one-step Sarsa</a:t>
            </a:r>
            <a:endParaRPr sz="14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Asynchronous one-step Sarsa은 Asynchronous one-step Q-learning의 Algoritm 1 과 거의 동일하다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다만 Q(s,a) 에 대해 다른 target value을 사용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one-step Sarsa 가 사용하는 target value 는 r + γQ(s`, a` ; θ</a:t>
            </a:r>
            <a:r>
              <a:rPr baseline="30000" lang="ko">
                <a:solidFill>
                  <a:schemeClr val="dk1"/>
                </a:solidFill>
              </a:rPr>
              <a:t>- </a:t>
            </a:r>
            <a:r>
              <a:rPr lang="ko">
                <a:solidFill>
                  <a:schemeClr val="dk1"/>
                </a:solidFill>
              </a:rPr>
              <a:t>) 이때 a` 는 상태 s` 일때 행동 (Rummery &amp; Niranjan, 1994; Sutton &amp; Barto, 1998). 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학습을 안정화하기 위해 target network 와 여러 시간 단계에 걸쳐 축적된 업데이트를 다시 사용</a:t>
            </a:r>
            <a:endParaRPr>
              <a:solidFill>
                <a:schemeClr val="dk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●"/>
            </a:pPr>
            <a:r>
              <a:rPr lang="ko" sz="1400">
                <a:solidFill>
                  <a:schemeClr val="dk1"/>
                </a:solidFill>
              </a:rPr>
              <a:t>Asynchronous n-step Q-learning</a:t>
            </a:r>
            <a:endParaRPr sz="14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multi-step Q-learning 에 대한 의사 코드는 부록 Algorithm S2 에 첨부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 알고리즘은 적격성 추적과 같은 기술에서 사용되는 보다 일반적인 backward view 방식과 달리 명시적으로 nstep 보상을 계산하여 forward view 에서 작동 되어 다소 특이(Sutton &amp; Barto, 1998).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momentum 기반 방식과 backpropagation으로 신경망을 훈련 할 때 forward view 를 사용하는 것이 더 쉽다는 것을 발견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단일 업데이트를 계산하기 위해 알고리즘은 먼저 최대 t</a:t>
            </a:r>
            <a:r>
              <a:rPr baseline="-25000" lang="ko">
                <a:solidFill>
                  <a:schemeClr val="dk1"/>
                </a:solidFill>
              </a:rPr>
              <a:t>max </a:t>
            </a:r>
            <a:r>
              <a:rPr lang="ko">
                <a:solidFill>
                  <a:schemeClr val="dk1"/>
                </a:solidFill>
              </a:rPr>
              <a:t>단계 또는 최종 상태에 도달 할 때까지 탐색 정책을 사용하여 작업을 선택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 프로세스를 통해 에이전트는 마지막 업데이트 이후 환경에서 t</a:t>
            </a:r>
            <a:r>
              <a:rPr baseline="-25000" lang="ko">
                <a:solidFill>
                  <a:schemeClr val="dk1"/>
                </a:solidFill>
              </a:rPr>
              <a:t>max </a:t>
            </a:r>
            <a:r>
              <a:rPr baseline="30000"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보상을 받음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그런 다음 알고리즘은 마지막 업데이트 이후 발생한 각 상태-동작 쌍에서 대한 n-step Q-learning 업데이트에 대한 기울기를 계산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각 n 단계 업데이트는 가능한 가장 긴 n 단계 반환을 사용하여 마지막 상태에 대한 1 단계 업데이트, 두 번째 마지막 상태에 대한 2 단계 업데이트 등 총 t</a:t>
            </a:r>
            <a:r>
              <a:rPr baseline="-25000" lang="ko">
                <a:solidFill>
                  <a:schemeClr val="dk1"/>
                </a:solidFill>
              </a:rPr>
              <a:t>max</a:t>
            </a:r>
            <a:r>
              <a:rPr lang="ko">
                <a:solidFill>
                  <a:schemeClr val="dk1"/>
                </a:solidFill>
              </a:rPr>
              <a:t> 업데이트를 계속 진행</a:t>
            </a:r>
            <a:endParaRPr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누적 된 업데이트는 단일 기울기 단계로 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13852" t="0"/>
          <a:stretch/>
        </p:blipFill>
        <p:spPr>
          <a:xfrm>
            <a:off x="152400" y="1170125"/>
            <a:ext cx="3928624" cy="33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582850" y="1152475"/>
            <a:ext cx="52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ko" sz="1400"/>
              <a:t>Asynchronous advantage actor-critic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asynchronous advantage actor-critic(A3C) 라 불리는 알고리즘은 정책 π(a</a:t>
            </a:r>
            <a:r>
              <a:rPr baseline="-25000" lang="ko"/>
              <a:t>t</a:t>
            </a:r>
            <a:r>
              <a:rPr lang="ko"/>
              <a:t> |s</a:t>
            </a:r>
            <a:r>
              <a:rPr baseline="-25000" lang="ko"/>
              <a:t>t</a:t>
            </a:r>
            <a:r>
              <a:rPr lang="ko"/>
              <a:t> ; θ) 과 예측 가치 함수 V (s</a:t>
            </a:r>
            <a:r>
              <a:rPr baseline="-25000" lang="ko"/>
              <a:t>t</a:t>
            </a:r>
            <a:r>
              <a:rPr lang="ko"/>
              <a:t> ; θ</a:t>
            </a:r>
            <a:r>
              <a:rPr baseline="-25000" lang="ko"/>
              <a:t>v</a:t>
            </a:r>
            <a:r>
              <a:rPr lang="ko"/>
              <a:t> )을 유지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앞선 n-step Q-learning 의 변형과 같이, actor-critic 의 변형은 forward view 방식으로 진행 되며 동일한 조합의 n-step 보상을 정책과 가치 함수 업데이트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정책과 가치 함수는 모든 t</a:t>
            </a:r>
            <a:r>
              <a:rPr baseline="-25000" lang="ko"/>
              <a:t>max </a:t>
            </a:r>
            <a:r>
              <a:rPr lang="ko"/>
              <a:t>작업 후 또는 터미널 상태(작업 종료 상태)에 도달 할 때 업데이트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업데이트 알고리즘은 다음과 같이 표현 가능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∇</a:t>
            </a:r>
            <a:r>
              <a:rPr baseline="-25000" lang="ko"/>
              <a:t>θ`</a:t>
            </a:r>
            <a:r>
              <a:rPr lang="ko"/>
              <a:t> log π(a</a:t>
            </a:r>
            <a:r>
              <a:rPr baseline="-25000" lang="ko"/>
              <a:t>t</a:t>
            </a:r>
            <a:r>
              <a:rPr lang="ko"/>
              <a:t> | s</a:t>
            </a:r>
            <a:r>
              <a:rPr baseline="-25000" lang="ko"/>
              <a:t>t</a:t>
            </a:r>
            <a:r>
              <a:rPr lang="ko"/>
              <a:t> ; θ`) A(s</a:t>
            </a:r>
            <a:r>
              <a:rPr baseline="-25000" lang="ko"/>
              <a:t>t</a:t>
            </a:r>
            <a:r>
              <a:rPr lang="ko"/>
              <a:t> , a</a:t>
            </a:r>
            <a:r>
              <a:rPr baseline="-25000" lang="ko"/>
              <a:t>t</a:t>
            </a:r>
            <a:r>
              <a:rPr lang="ko"/>
              <a:t> ; θ, θ</a:t>
            </a:r>
            <a:r>
              <a:rPr baseline="-25000" lang="ko"/>
              <a:t>v</a:t>
            </a:r>
            <a:r>
              <a:rPr lang="ko"/>
              <a:t>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이때 A(s</a:t>
            </a:r>
            <a:r>
              <a:rPr baseline="-25000" lang="ko"/>
              <a:t>t</a:t>
            </a:r>
            <a:r>
              <a:rPr lang="ko"/>
              <a:t> , a</a:t>
            </a:r>
            <a:r>
              <a:rPr baseline="-25000" lang="ko"/>
              <a:t>t</a:t>
            </a:r>
            <a:r>
              <a:rPr lang="ko"/>
              <a:t> ; θ, θ</a:t>
            </a:r>
            <a:r>
              <a:rPr baseline="-25000" lang="ko"/>
              <a:t>v</a:t>
            </a:r>
            <a:r>
              <a:rPr lang="ko"/>
              <a:t>) 는 예상 가치 함수로 Σ</a:t>
            </a:r>
            <a:r>
              <a:rPr baseline="-25000" lang="ko"/>
              <a:t>i=0</a:t>
            </a:r>
            <a:r>
              <a:rPr baseline="30000" lang="ko"/>
              <a:t>k-1</a:t>
            </a:r>
            <a:r>
              <a:rPr lang="ko"/>
              <a:t>  γ</a:t>
            </a:r>
            <a:r>
              <a:rPr baseline="30000" lang="ko"/>
              <a:t>k</a:t>
            </a:r>
            <a:r>
              <a:rPr lang="ko"/>
              <a:t> V(s</a:t>
            </a:r>
            <a:r>
              <a:rPr baseline="-25000" lang="ko"/>
              <a:t>t+k </a:t>
            </a:r>
            <a:r>
              <a:rPr lang="ko"/>
              <a:t>; θ</a:t>
            </a:r>
            <a:r>
              <a:rPr baseline="-25000" lang="ko"/>
              <a:t>v </a:t>
            </a:r>
            <a:r>
              <a:rPr lang="ko"/>
              <a:t>) - V(s</a:t>
            </a:r>
            <a:r>
              <a:rPr baseline="-25000" lang="ko"/>
              <a:t>t </a:t>
            </a:r>
            <a:r>
              <a:rPr lang="ko"/>
              <a:t>; θ</a:t>
            </a:r>
            <a:r>
              <a:rPr baseline="-25000" lang="ko"/>
              <a:t>v</a:t>
            </a:r>
            <a:r>
              <a:rPr lang="ko"/>
              <a:t> ) ,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이때 k 는 상태마다 다를수 있으며 t</a:t>
            </a:r>
            <a:r>
              <a:rPr baseline="-25000" lang="ko"/>
              <a:t>max </a:t>
            </a:r>
            <a:r>
              <a:rPr lang="ko"/>
              <a:t>에 의해 상한이 지정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과정은 부록의 Algorithm S3 에 의사코드로 표현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" y="1426088"/>
            <a:ext cx="3403899" cy="22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ko" sz="1400"/>
              <a:t>Asynchronous advantage actor-critic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value 기반 방식과 마찬가지로 훈련 안정성을 개선하기 위해 병렬 액터 학습자와 누적 된 업데이트에 의존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정책 매개 변수 θ와 가치 함수의 매개 변수 θ</a:t>
            </a:r>
            <a:r>
              <a:rPr baseline="-25000" lang="ko"/>
              <a:t>v </a:t>
            </a:r>
            <a:r>
              <a:rPr lang="ko"/>
              <a:t>는 일반성을 위해 분리 된 것으로 표시 되지만 실제로는 항상 일 부 매개 변수를 공유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우리는 일반적으로 CNN에서 출력으로 나오는 하나의 softmax를 결과로 정책 π(a</a:t>
            </a:r>
            <a:r>
              <a:rPr baseline="-25000" lang="ko"/>
              <a:t>t</a:t>
            </a:r>
            <a:r>
              <a:rPr lang="ko"/>
              <a:t> |s</a:t>
            </a:r>
            <a:r>
              <a:rPr baseline="-25000" lang="ko"/>
              <a:t>t</a:t>
            </a:r>
            <a:r>
              <a:rPr lang="ko"/>
              <a:t> ; θ) 와 가치 함수 V(s</a:t>
            </a:r>
            <a:r>
              <a:rPr baseline="-25000" lang="ko"/>
              <a:t>t</a:t>
            </a:r>
            <a:r>
              <a:rPr lang="ko"/>
              <a:t> ; θ</a:t>
            </a:r>
            <a:r>
              <a:rPr baseline="-25000" lang="ko"/>
              <a:t>v</a:t>
            </a:r>
            <a:r>
              <a:rPr lang="ko"/>
              <a:t>) 의 모든 비 출력 레이어가 공유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또한 목적 함수에 정책 π의 엔트로피 추가하면 차선의 결정론적 저액에 대한 조기 수렴을 방지하여 탐색이 향상된다는 것을 발견 (local goal 에 수렴하지 않는다는 의미로 파악)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기술은 원래 (Williams &amp; Peng, 1991)의해 제안되었으며, 특히 계층적 행동이 필요한 작업에 유용하다는 것을 발견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정책 매개 변수에 대한 엔트로피 정규화 항을 포함하는 전체 목적 함수의 기울기는 다음과 같다.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∇</a:t>
            </a:r>
            <a:r>
              <a:rPr baseline="-25000" lang="ko"/>
              <a:t>θ`</a:t>
            </a:r>
            <a:r>
              <a:rPr lang="ko"/>
              <a:t> log π(a</a:t>
            </a:r>
            <a:r>
              <a:rPr baseline="-25000" lang="ko"/>
              <a:t>t</a:t>
            </a:r>
            <a:r>
              <a:rPr lang="ko"/>
              <a:t> |s</a:t>
            </a:r>
            <a:r>
              <a:rPr baseline="-25000" lang="ko"/>
              <a:t>t</a:t>
            </a:r>
            <a:r>
              <a:rPr lang="ko"/>
              <a:t> ; θ`)(R</a:t>
            </a:r>
            <a:r>
              <a:rPr baseline="-25000" lang="ko"/>
              <a:t>t</a:t>
            </a:r>
            <a:r>
              <a:rPr lang="ko"/>
              <a:t> − V(s</a:t>
            </a:r>
            <a:r>
              <a:rPr baseline="-25000" lang="ko"/>
              <a:t>t</a:t>
            </a:r>
            <a:r>
              <a:rPr lang="ko"/>
              <a:t> ; θ</a:t>
            </a:r>
            <a:r>
              <a:rPr baseline="-25000" lang="ko"/>
              <a:t>v</a:t>
            </a:r>
            <a:r>
              <a:rPr lang="ko"/>
              <a:t>)) + β∇</a:t>
            </a:r>
            <a:r>
              <a:rPr baseline="-25000" lang="ko"/>
              <a:t>θ`</a:t>
            </a:r>
            <a:r>
              <a:rPr lang="ko"/>
              <a:t> H(π(s</a:t>
            </a:r>
            <a:r>
              <a:rPr baseline="-25000" lang="ko"/>
              <a:t>t</a:t>
            </a:r>
            <a:r>
              <a:rPr lang="ko"/>
              <a:t> ; θ`))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이때 H는 엔트로피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하이퍼 파라미터 β 는 정규화 항의 강도를 결정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>
                <a:solidFill>
                  <a:schemeClr val="dk1"/>
                </a:solidFill>
              </a:rPr>
              <a:t>Optimization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우리는 비동기 프레임워크에서 세가지 최적화 알고리즘을 조사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SGD with momentum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RMSProp without shared statistics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RMSProp with shared statistics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우리는 다음 수식(1)의 표준 비중심 RMSProp 업데이트를 사용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모든 작업이 요소별로 수행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Atari 2600 게임의 하위 집합에 대한 비교는 통계 g 가 스레드간 공유되는 RMSProp 의 변형이 다른 두 가지 방법 보다 더 강력하다는 것을 보여줌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방법 및 비교에 대한 자세한 내용은 부록 section 7 에 포함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34" y="2824046"/>
            <a:ext cx="4372325" cy="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 환경(platforms)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Atari 2600 을 제공하는 Arcade Learning Environment </a:t>
            </a:r>
            <a:r>
              <a:rPr lang="ko">
                <a:solidFill>
                  <a:schemeClr val="dk1"/>
                </a:solidFill>
              </a:rPr>
              <a:t>(Bellemare et al., 2012)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TORCS 3D car racing simulator (Wymann et al., 2013)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A3C 만을 위한 두가지 환경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MuJoCo(Todorov, 2015) 는 접촉 역학이 있는 연속 모터 제어 작업을 평가하는 물리 시뮬레이터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Labyrinth 무작위 3D 미로에서 보상을 찾는 방법을 배우는 과정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세부정보는 부록 secetion 8 참조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470425" y="1017725"/>
            <a:ext cx="4362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 Atari 2600 Games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1은 기존 DQN 방식과 논문 제시 방식의 그래프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4가지 모두 DQN 보다 높은 성능을 빠르게 달성하는 것을 확인 가능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A3C의 경우 기존의 모델보다 높은 성능 달성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57개의 Atari game 에 대한 A3C 평가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6개에 하이퍼파라미터 조정후 나머지에 적용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이후 256개의 LSTM layer 를 추가하여 성능 향상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부록 table s3 는 모든 성능 표시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하루만에 Dueling Double DQN 성능 일치, Gorila 에 도달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97" y="1716097"/>
            <a:ext cx="3766811" cy="1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5.2. TORCS Car Racing Simulator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TORCS 는 사실적인 그래픽 제공 자동차 역학을 학습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각 단계에서 에이전트는 현재 프레임의 RGB 이미지 형태의 시각적 입력과 에이전트의 현재 위치에서 트랙의 중심을 따라 에이전트의 속도에 비례하는 보상을 획득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부록 section 8 에 arati 와 동일한 신경망을 사용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4가지 다른 설정을 사용하여 실험 수행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상대 봇이 있거나 없거나 느린 자동차를 제어하는 에이전트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상대 봇이 있거나 없거나 빠른 자동차를 제어하는 에이전트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전체 결과는 부록 Fig S6 참조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A3C 는 약 12시간의 훈련으로 4가지 게임 구성 모두에서 인간 테스터의 약 75%에서 90% 사이에 도달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결과 영상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https://youtu.be/0xo1Ldx3L5Q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5.3. Continuous Action Control Using the MuJoCo Physics Simulator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action space 가 연속적인 실험 진행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특히, 물리학이 엄격하고 역동적인 (조작 및 이동이 많은) 예제 사용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MuJoCo 물리 엔진을 사용하여 시뮬레이션 진행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A3C 는 가치기반 방식과 달리 쉽게 확장 가능하여 A3C 만 평가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모든 문제에서 물리적 상태 또는 픽셀을 입력으로 하여 A3C 는 24 시간 미만의 교육과 일반적으로 몇 시간 이내에 좋은 솔루션을 찾음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실험에 대한 자세한 내용은 부록 section 9 참조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5.4. Labyrinth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무작위 미로에서 보상을 찾는 환경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에피소드 시작시 방과 복도로 구성된 무작위로 생성된 새로운 미로에 배치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보상을 얻을 수 있는 사과와 포탈 두가지 물체가 배치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사과는 1의 보상 포탈은 10의 보상 후 새로운 장소 재배치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에피소드는 60 후 종료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목표 : 제한 시간 내 최대 포인트 획득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최적의 전략 포탈을 찾은 다음 탐색 반복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이는 일반적 미로보다 어려움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A3C LSTM 에이전트 훈련.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약 50점의 평균 점수는 합리적으로 훈련 종료됨으로 판단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예제 영상 : </a:t>
            </a:r>
            <a:r>
              <a:rPr lang="ko">
                <a:solidFill>
                  <a:schemeClr val="dk1"/>
                </a:solidFill>
              </a:rPr>
              <a:t>https: //youtu.be/nMR5mjCFZCw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948050" y="1152475"/>
            <a:ext cx="48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5.5. Scalability and Data Efficiency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actor-learner 수에 따른 훈련 시간 및 데이터 효용성의 변화에 집중하여 분석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이상적인 경우 훈련 단계와 훈련자의 수는 비례할 것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Table 2는 7개의 Atrai 게임의 평균적으로 증가하는 병렬 actor-learner 의 훈련 속도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결과는 네 방법 모두 상당한 속도 향상을 달성 16개 스레드가 10배 이상의 속도 향상을 가져옴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놀랍게도 1-step Q 와 Sarsa 의 경우 거의 완벽한 선형성을 보임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43250" cy="285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심층 학습 최적화를 위한 비동기 경사 하강법(asynchronous gradient descent) 제안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4가지 표준 강화 학습 알고리즘의 비동기 변형을 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GPU 대신 하나의 multi-core CPU 사용시 아타리 게임에 대하여 높은 성능을 거둠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또한 asynchronous actor-critic 시각적 입력만으로 임의의 3D 미로를 탐색하는 작업을 성공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2672200"/>
            <a:ext cx="85206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5.6. Robustness and Stability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비동기 알고리즘의 안정성과 견고성을 분석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각각 50개의 서로 다른 학습률과 무작위 초기화를 이용 5가지 게임 진행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Fig 2는 A3C 에 대한 결과 점수의 산점도를 보여주고 부록 Fig S11 은 다른 세가지 방법에 대한 그래프를 보여줌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이는 모든 방법이 학습률 및 무작위 초기화 선택에 매우 강력함을 나타냄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862" y="1158774"/>
            <a:ext cx="5266276" cy="1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Conclusions and Discussion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표준 4가지 강화학습의 비동기 버전 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병렬 액터 학습자를 사용 업데이트 시 안정화 효과가 있음을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기존 강화 학습 방법 또는 최근의 심층 강화 학습 기술을 논문과 결합시 효과적으로 개선할 가능성 제시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심층 강화 학습은 효과적으로 적용 가능하나 근본적으로 불안정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이러한 알고리즘을 안정화 하기 위한 다양한 솔루션 제안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접근 방식의 공통적 아이디어는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RL agent 의 관찰 데이터는 고정적이지 않으며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온라인 RL 업데이트는 높은 상관관계가 존재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하여 agent 의 데이터를 replay memory 에 저장하여 일괄처리 (Riedmiller, 2005; Schulman et al., 2015a)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혹은 다른 시간 관계에 대해 랜덤 샘플 (Mnih et al., 2013; 2015; Van Hasselt et al., 2015)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방식으로 메모리 집계시 비정상성을 줄이고 업데이트를 연관성을 줄이지만, 정책 외(off-policy) 강화학습 방법으로 제한.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경험 재생 기반 강화학습은 Atari 2600 에서 큰 성공을 거둠.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허나, 몇 단점이 존재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실제 상호 작용 당 더 많은 메모리와 계산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이전 정책에서 생성 된 데이터에서 업데이트 할수 있는 정책 외(off-policy) 학습 알고리즘 필요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논문에서 새로운 패러다임 제공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경험 재생 대신 여러 환경 인스턴스에서 여러 에이전트를 병렬 비동기식으로 실행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지정된 시간 단계에서 병렬 에이전트가 다양한 상태를 경험 에이전트의 데이터를 보다 고정 된 프로세스로 연관성을 낮추며 진행.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간단한 아이디어를 통해 on-poilcy 방법인 Sarsa, N-step  actor-critic 와 off-policy Q-learning 을 효과적으로 적용 가능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병렬 학습 패러다임은 실용적 이점 제공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이전 학습은 GPU에 크게 의존. 반면, 이 논문의 경우 표준 멀티 코어 CPU 가 있는 단일 기계에서 실행.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다양한 Atari 2600 기준 비동기 강화 학습은 적은 리소스를 사용하여 짧은 시간에 더 나은 경과 달성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제안 방식중 가장 효과적인 A3C (Asynchronous Advantage Actorcritic) 은 3D 미로 탐색 전략 학습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Related Work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General Reinforcement Learning Architecture (Gorila) 는 분산된 환경에서 강화 학습 에이전트의 비동기 훈련을 수행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Gorila 에서 각 프로세스에서 자체 환경 복사본에서 작동하는 엑터, 별도의 재생 메모리, 재생 메모리에서 데이터를 샘플링하고 DQN의 손실의 기울기를 정책 매개 변수에 계산하는 학습자 등장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기울기는 모델의 중앙 사본을 업데이트 하는 중앙 매개 변수 서버로 비동기적으로 전송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업데이트 된 정책 매개 변수는 고정 된 간격으로 액터 학습자에게 전송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100개의 개별 actor-learner 과정과 30개의 매개 변수 서버 인스턴스 총 130 머신을 사용함으로 Golia 는 49개 Atari에서 DQN 이상 성능 발휘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초기 작업에서(Li &amp; Schuurmans, 2011), Map Reduce 프레임 워크를 선형 함수 근사(linear function approximation)를 이용하여 강화학습을 병렬 배치 처리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병렬 처리는 대규모 매트릭스 작업의 속도를 높이는 데 사용되었지만 경험 수집을 병렬화하거나 학습을 안정화 하는 데 사용되지 않았다.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(Grounds &amp; Kudenko, 2008)는 여러 개별 배우 학습자를 사용하여 훈련을 가속화 하는 Sarsa 알고리즘의 병렬 버전을 제안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각 액터 학습자는 개별적으로 학습하고 p2p 통신을 사용하여 다른 학습자에게 크게 변경된 가중치에 대한 업데이트를 주기적으로 발송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(Tsitsiklis, 1994)는 비동기 최적화 설정에서 Q-learning 의 수렴 속성을 연구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결과 오래된 정보가 항상 폐기 되며 다른 몇 가지 기술적 가정이 충족되는 한 일부 정보가 오래된 경우 Q-learning 이 여전히 수렴됨을 보임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진화적 방법(evolutionary methods)은 여러 기계 또는 스레드에 피트니스 평가를 배포하여 병렬화 (Tomassini, 1999)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병렬 진화 접근 방식은 최근 일부 시각적 강화 학습 작업에 적용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한 가지 예에서 (Koutník et al., 2014)는 8 개의 CPU 코어에서 병렬로 피트니스 평가를 수행하여 TORCS 구동 시뮬레이터 용 컨볼 루션 신경망 컨트롤러를 발전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Reinforcement Learning Background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에이전트가 환경 ε에서 여러 개별 시간 단계에 걸쳐 진행하는 평균적인 강화 학습 설정을 고려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시간 단계 t에 대해, 각 에이전트는 상태 s</a:t>
            </a:r>
            <a:r>
              <a:rPr baseline="-25000" lang="ko"/>
              <a:t>t</a:t>
            </a:r>
            <a:r>
              <a:rPr lang="ko"/>
              <a:t> 에 대해 정책 π으로 생성된 가능한 행동 A 속 행동 a</a:t>
            </a:r>
            <a:r>
              <a:rPr baseline="-25000" lang="ko"/>
              <a:t>t </a:t>
            </a:r>
            <a:r>
              <a:rPr lang="ko"/>
              <a:t>를 선택, 여기서 π는 상태 s</a:t>
            </a:r>
            <a:r>
              <a:rPr baseline="-25000" lang="ko"/>
              <a:t>t</a:t>
            </a:r>
            <a:r>
              <a:rPr lang="ko"/>
              <a:t> 에서 작업 a</a:t>
            </a:r>
            <a:r>
              <a:rPr baseline="-25000" lang="ko"/>
              <a:t>t </a:t>
            </a:r>
            <a:r>
              <a:rPr lang="ko"/>
              <a:t>로의 매핑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 대가로, 에이전트는 다음 상태 s</a:t>
            </a:r>
            <a:r>
              <a:rPr baseline="-25000" lang="ko"/>
              <a:t>t+1 </a:t>
            </a:r>
            <a:r>
              <a:rPr lang="ko"/>
              <a:t>을 받고 스칼라 보상 r</a:t>
            </a:r>
            <a:r>
              <a:rPr baseline="-25000" lang="ko"/>
              <a:t>t</a:t>
            </a:r>
            <a:r>
              <a:rPr lang="ko"/>
              <a:t>를 받음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프로세스는 에이전트가 다시 시작되는 터미널 상태까지 지속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</a:t>
            </a:r>
            <a:r>
              <a:rPr baseline="-25000" lang="ko"/>
              <a:t>t </a:t>
            </a:r>
            <a:r>
              <a:rPr lang="ko"/>
              <a:t>= Σ</a:t>
            </a:r>
            <a:r>
              <a:rPr baseline="-25000" lang="ko"/>
              <a:t>k=0</a:t>
            </a:r>
            <a:r>
              <a:rPr baseline="30000" lang="ko"/>
              <a:t>∞ </a:t>
            </a:r>
            <a:r>
              <a:rPr lang="ko"/>
              <a:t>γ</a:t>
            </a:r>
            <a:r>
              <a:rPr baseline="30000" lang="ko"/>
              <a:t>k</a:t>
            </a:r>
            <a:r>
              <a:rPr lang="ko"/>
              <a:t>r</a:t>
            </a:r>
            <a:r>
              <a:rPr baseline="-25000" lang="ko"/>
              <a:t>t+k</a:t>
            </a:r>
            <a:r>
              <a:rPr lang="ko"/>
              <a:t> 은 전체 보상 시간 t 와 감소 요인 γ ∈(0,1]의 누적 보상.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에이전트의 목표는 각 상황 s</a:t>
            </a:r>
            <a:r>
              <a:rPr baseline="-25000" lang="ko"/>
              <a:t>t </a:t>
            </a:r>
            <a:r>
              <a:rPr lang="ko"/>
              <a:t>에 대한 기대 보상을 최대화 하는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행동 가치 Q</a:t>
            </a:r>
            <a:r>
              <a:rPr baseline="30000" lang="ko" sz="1400"/>
              <a:t>π</a:t>
            </a:r>
            <a:r>
              <a:rPr lang="ko" sz="1400"/>
              <a:t>(s,a) = E[ R</a:t>
            </a:r>
            <a:r>
              <a:rPr baseline="-25000" lang="ko" sz="1400"/>
              <a:t>t </a:t>
            </a:r>
            <a:r>
              <a:rPr lang="ko" sz="1400"/>
              <a:t>| s</a:t>
            </a:r>
            <a:r>
              <a:rPr baseline="-25000" lang="ko" sz="1400"/>
              <a:t>t </a:t>
            </a:r>
            <a:r>
              <a:rPr lang="ko" sz="1400"/>
              <a:t>=s, a ] 는 정책 π 중 상태 s 에서 행동을 a 를 선택하였을때 올 기대 보상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즉 최적 가치 함수 Q</a:t>
            </a:r>
            <a:r>
              <a:rPr baseline="30000" lang="ko"/>
              <a:t>*</a:t>
            </a:r>
            <a:r>
              <a:rPr lang="ko"/>
              <a:t>(s,a) = max</a:t>
            </a:r>
            <a:r>
              <a:rPr baseline="-25000" lang="ko"/>
              <a:t>π </a:t>
            </a:r>
            <a:r>
              <a:rPr lang="ko"/>
              <a:t>Q</a:t>
            </a:r>
            <a:r>
              <a:rPr baseline="30000" lang="ko"/>
              <a:t>π </a:t>
            </a:r>
            <a:r>
              <a:rPr lang="ko"/>
              <a:t>(s,a) 는 모든 정책에서 당성 할 수 있는 상태 s 와 행동 a 의  최대 값을 제공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비슷하게 정책 π 하의 상태 s 의 값은 V</a:t>
            </a:r>
            <a:r>
              <a:rPr baseline="30000" lang="ko"/>
              <a:t>π</a:t>
            </a:r>
            <a:r>
              <a:rPr lang="ko"/>
              <a:t>(s) = E [R</a:t>
            </a:r>
            <a:r>
              <a:rPr baseline="-25000" lang="ko"/>
              <a:t>t </a:t>
            </a:r>
            <a:r>
              <a:rPr lang="ko"/>
              <a:t>| s</a:t>
            </a:r>
            <a:r>
              <a:rPr baseline="-25000" lang="ko"/>
              <a:t>t </a:t>
            </a:r>
            <a:r>
              <a:rPr lang="ko"/>
              <a:t>= s] 로 정의 되며 이는 단순히 상태 s 에서 다음 정책 π 에 대한 기대 보상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Reinforcement Learning Background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가치 기반 model-free 강화 학습 방법에서 행동 가치 함수는 신경망과 같은 함수 근사치를 사용하여 표현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Q(s, a ;θ ) 는 파라미터 θ 에 따른 근사 행동-가치 함수.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θ 업데이트는 다양한 강화 학습 알고리즘에서 파생 될 수 있음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Q-learning 과 같은 경우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최적의 가치 함수 Q</a:t>
            </a:r>
            <a:r>
              <a:rPr baseline="30000" lang="ko"/>
              <a:t>*</a:t>
            </a:r>
            <a:r>
              <a:rPr lang="ko"/>
              <a:t> ≈ Q(s,a ;θ) 를 직접 근사하는 것을 목표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행동 가치 함수 Q(s,a ;θ) 에서 파라미터 θ는 연속 손실 함수를 반복적으로 최소화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여기서 i 번째 손실 함수는 다음과 같이 정의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</a:t>
            </a:r>
            <a:r>
              <a:rPr baseline="-25000" lang="ko"/>
              <a:t>i</a:t>
            </a:r>
            <a:r>
              <a:rPr lang="ko"/>
              <a:t>(θ</a:t>
            </a:r>
            <a:r>
              <a:rPr baseline="-25000" lang="ko"/>
              <a:t>i</a:t>
            </a:r>
            <a:r>
              <a:rPr lang="ko"/>
              <a:t>) = E( r + γ max</a:t>
            </a:r>
            <a:r>
              <a:rPr baseline="-25000" lang="ko"/>
              <a:t>a`</a:t>
            </a:r>
            <a:r>
              <a:rPr lang="ko"/>
              <a:t> Q(s` , a` ; θ</a:t>
            </a:r>
            <a:r>
              <a:rPr baseline="-25000" lang="ko"/>
              <a:t>i-1 </a:t>
            </a:r>
            <a:r>
              <a:rPr lang="ko"/>
              <a:t>) - Q (s, a ;θ</a:t>
            </a:r>
            <a:r>
              <a:rPr baseline="-25000" lang="ko"/>
              <a:t>i </a:t>
            </a:r>
            <a:r>
              <a:rPr lang="ko"/>
              <a:t>))</a:t>
            </a:r>
            <a:r>
              <a:rPr baseline="30000" lang="ko"/>
              <a:t>2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이때 s` 는 상태 s 후의 발생한 상황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위의 방법을 one-step Q-learning 으로 명명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행동 값 Q(s,a)를 one-step 보상 r + γ max</a:t>
            </a:r>
            <a:r>
              <a:rPr baseline="-25000" lang="ko"/>
              <a:t>a`</a:t>
            </a:r>
            <a:r>
              <a:rPr lang="ko"/>
              <a:t> Q(s` , a` ; θ</a:t>
            </a:r>
            <a:r>
              <a:rPr baseline="-25000" lang="ko"/>
              <a:t>i-1 </a:t>
            </a:r>
            <a:r>
              <a:rPr lang="ko"/>
              <a:t>) 으로 업데이트 하기 때문.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원스텝의 단점은 보상 r 은 오로지 한쌍의 상태 행동 쌍 s,a 만 직접적인 영향을 미친다는 것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다른 상태 동작 쌍의 값은 업데이트된 값 Q(s,a)을 통해서만 간접적으로 영향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관련 선행 상태 및 작업에 보상을 전파하기 위해 많은 업데이트가 필요 때문에 학습 프로세스가 느려짐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보상을 더 빠르게 전파하는 방법은 n 단계 수익(Watkins, 1989; Peng &amp; Williams, 1996)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n-step Q-learning 은 , Q(s,a) 를 n-step 보상 r</a:t>
            </a:r>
            <a:r>
              <a:rPr baseline="-25000" lang="ko"/>
              <a:t>t </a:t>
            </a:r>
            <a:r>
              <a:rPr lang="ko"/>
              <a:t>+ γr</a:t>
            </a:r>
            <a:r>
              <a:rPr baseline="-25000" lang="ko"/>
              <a:t>t+1  </a:t>
            </a:r>
            <a:r>
              <a:rPr lang="ko"/>
              <a:t>+ … + γ</a:t>
            </a:r>
            <a:r>
              <a:rPr baseline="30000" lang="ko"/>
              <a:t>n-1</a:t>
            </a:r>
            <a:r>
              <a:rPr lang="ko"/>
              <a:t>r</a:t>
            </a:r>
            <a:r>
              <a:rPr baseline="-25000" lang="ko"/>
              <a:t>t+n-1  </a:t>
            </a:r>
            <a:r>
              <a:rPr lang="ko"/>
              <a:t>+ max</a:t>
            </a:r>
            <a:r>
              <a:rPr baseline="-25000" lang="ko"/>
              <a:t>ɑ </a:t>
            </a:r>
            <a:r>
              <a:rPr lang="ko"/>
              <a:t> γ</a:t>
            </a:r>
            <a:r>
              <a:rPr baseline="30000" lang="ko"/>
              <a:t>n </a:t>
            </a:r>
            <a:r>
              <a:rPr lang="ko"/>
              <a:t>Q(s</a:t>
            </a:r>
            <a:r>
              <a:rPr baseline="-25000" lang="ko"/>
              <a:t>t+n</a:t>
            </a:r>
            <a:r>
              <a:rPr lang="ko"/>
              <a:t> , a).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결과적으로 단일 보상 r 이 n 개의 선행 상태 작업 쌍의 값에 직접적인 영향을 줌.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이는 관련 상태-행동 쌍에 보상을 전파하는 프로세스를 잠재적으로 효율적으로 변경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value 기반 방식과 반대로, 정책 기반 방식의 model free 방식은 직접적으로  π(a|s; θ) 을 매개 변수화 하며, 일반적으로 E[R</a:t>
            </a:r>
            <a:r>
              <a:rPr baseline="-25000" lang="ko"/>
              <a:t>t</a:t>
            </a:r>
            <a:r>
              <a:rPr lang="ko"/>
              <a:t>] 에 대해 gradient 방식으로 근사적으로 접근.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방법의 한 예는  Williams (1992) 의 REINFORCE family 알고리즘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보통의 강화학습은 정책 파라미터 θ을 ∇</a:t>
            </a:r>
            <a:r>
              <a:rPr baseline="-25000" lang="ko"/>
              <a:t>θ </a:t>
            </a:r>
            <a:r>
              <a:rPr lang="ko"/>
              <a:t>log π(a</a:t>
            </a:r>
            <a:r>
              <a:rPr baseline="-25000" lang="ko"/>
              <a:t>t </a:t>
            </a:r>
            <a:r>
              <a:rPr lang="ko"/>
              <a:t>| s</a:t>
            </a:r>
            <a:r>
              <a:rPr baseline="-25000" lang="ko"/>
              <a:t>t </a:t>
            </a:r>
            <a:r>
              <a:rPr lang="ko"/>
              <a:t>; θ )R</a:t>
            </a:r>
            <a:r>
              <a:rPr baseline="-25000" lang="ko"/>
              <a:t>t </a:t>
            </a:r>
            <a:r>
              <a:rPr lang="ko"/>
              <a:t>으로 직접적으로 업데이트, 이는 ∇</a:t>
            </a:r>
            <a:r>
              <a:rPr baseline="-25000" lang="ko"/>
              <a:t>θ</a:t>
            </a:r>
            <a:r>
              <a:rPr lang="ko"/>
              <a:t> E[R</a:t>
            </a:r>
            <a:r>
              <a:rPr baseline="-25000" lang="ko"/>
              <a:t>t</a:t>
            </a:r>
            <a:r>
              <a:rPr lang="ko"/>
              <a:t>] 의 편향없는 추정치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보상에서 기준선(Williams, 1992)은 상태 b</a:t>
            </a:r>
            <a:r>
              <a:rPr baseline="-25000" lang="ko"/>
              <a:t>r</a:t>
            </a:r>
            <a:r>
              <a:rPr lang="ko"/>
              <a:t>(s</a:t>
            </a:r>
            <a:r>
              <a:rPr baseline="-25000" lang="ko"/>
              <a:t>t</a:t>
            </a:r>
            <a:r>
              <a:rPr lang="ko"/>
              <a:t>) 의 학습된 함수를 빼서 편향되지 않은 상태로 유지하면서 이 추정값의 분산을 줄일 수 있음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결과 기울기는 ∇</a:t>
            </a:r>
            <a:r>
              <a:rPr baseline="-25000" lang="ko"/>
              <a:t>θ </a:t>
            </a:r>
            <a:r>
              <a:rPr lang="ko"/>
              <a:t>log π(a</a:t>
            </a:r>
            <a:r>
              <a:rPr baseline="-25000" lang="ko"/>
              <a:t>t </a:t>
            </a:r>
            <a:r>
              <a:rPr lang="ko"/>
              <a:t>| s</a:t>
            </a:r>
            <a:r>
              <a:rPr baseline="-25000" lang="ko"/>
              <a:t>t </a:t>
            </a:r>
            <a:r>
              <a:rPr lang="ko"/>
              <a:t>; θ )(R</a:t>
            </a:r>
            <a:r>
              <a:rPr baseline="-25000" lang="ko"/>
              <a:t>t </a:t>
            </a:r>
            <a:r>
              <a:rPr lang="ko"/>
              <a:t> - b</a:t>
            </a:r>
            <a:r>
              <a:rPr baseline="-25000" lang="ko"/>
              <a:t>t</a:t>
            </a:r>
            <a:r>
              <a:rPr lang="ko"/>
              <a:t>(s</a:t>
            </a:r>
            <a:r>
              <a:rPr baseline="-25000" lang="ko"/>
              <a:t>t</a:t>
            </a:r>
            <a:r>
              <a:rPr lang="ko"/>
              <a:t>) 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가치 함수의 학습된 추정치는 일반적으로 b</a:t>
            </a:r>
            <a:r>
              <a:rPr baseline="-25000" lang="ko"/>
              <a:t>t</a:t>
            </a:r>
            <a:r>
              <a:rPr lang="ko"/>
              <a:t>(s</a:t>
            </a:r>
            <a:r>
              <a:rPr baseline="-25000" lang="ko"/>
              <a:t>t</a:t>
            </a:r>
            <a:r>
              <a:rPr lang="ko"/>
              <a:t>) ≈ V</a:t>
            </a:r>
            <a:r>
              <a:rPr baseline="30000" lang="ko"/>
              <a:t>π</a:t>
            </a:r>
            <a:r>
              <a:rPr lang="ko"/>
              <a:t>(s</a:t>
            </a:r>
            <a:r>
              <a:rPr baseline="-25000" lang="ko"/>
              <a:t>t</a:t>
            </a:r>
            <a:r>
              <a:rPr lang="ko"/>
              <a:t>) 로 사용 되어 정책 기울기의 분산 추정치를 훨씬 낮춤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기준선으로 사용되는 근사 가치 함수의 경우 , 정책 기울기의 조정에 사용되는 값 R</a:t>
            </a:r>
            <a:r>
              <a:rPr baseline="-25000" lang="ko"/>
              <a:t>t </a:t>
            </a:r>
            <a:r>
              <a:rPr lang="ko"/>
              <a:t>- b</a:t>
            </a:r>
            <a:r>
              <a:rPr baseline="-25000" lang="ko"/>
              <a:t>t </a:t>
            </a:r>
            <a:r>
              <a:rPr lang="ko"/>
              <a:t> 은 상태 s</a:t>
            </a:r>
            <a:r>
              <a:rPr baseline="-25000" lang="ko"/>
              <a:t>t </a:t>
            </a:r>
            <a:r>
              <a:rPr lang="ko"/>
              <a:t>에서의 행동 a</a:t>
            </a:r>
            <a:r>
              <a:rPr baseline="-25000" lang="ko"/>
              <a:t>t </a:t>
            </a:r>
            <a:r>
              <a:rPr lang="ko"/>
              <a:t>의 평균 예측</a:t>
            </a:r>
            <a:r>
              <a:rPr baseline="-25000" lang="ko"/>
              <a:t> </a:t>
            </a:r>
            <a:r>
              <a:rPr lang="ko"/>
              <a:t>또는 A(a</a:t>
            </a:r>
            <a:r>
              <a:rPr baseline="-25000" lang="ko"/>
              <a:t>t </a:t>
            </a:r>
            <a:r>
              <a:rPr lang="ko"/>
              <a:t>,s</a:t>
            </a:r>
            <a:r>
              <a:rPr baseline="-25000" lang="ko"/>
              <a:t>t</a:t>
            </a:r>
            <a:r>
              <a:rPr lang="ko"/>
              <a:t> )= Q(a</a:t>
            </a:r>
            <a:r>
              <a:rPr baseline="-25000" lang="ko"/>
              <a:t>t</a:t>
            </a:r>
            <a:r>
              <a:rPr lang="ko"/>
              <a:t>,s</a:t>
            </a:r>
            <a:r>
              <a:rPr baseline="-25000" lang="ko"/>
              <a:t>t</a:t>
            </a:r>
            <a:r>
              <a:rPr lang="ko"/>
              <a:t>) - V(s</a:t>
            </a:r>
            <a:r>
              <a:rPr baseline="-25000" lang="ko"/>
              <a:t>t</a:t>
            </a:r>
            <a:r>
              <a:rPr lang="ko"/>
              <a:t>) 으로 사용됨, 왜냐하면 R</a:t>
            </a:r>
            <a:r>
              <a:rPr baseline="-25000" lang="ko"/>
              <a:t>t </a:t>
            </a:r>
            <a:r>
              <a:rPr lang="ko"/>
              <a:t>은 Q</a:t>
            </a:r>
            <a:r>
              <a:rPr baseline="30000" lang="ko"/>
              <a:t>π</a:t>
            </a:r>
            <a:r>
              <a:rPr lang="ko"/>
              <a:t>(a</a:t>
            </a:r>
            <a:r>
              <a:rPr baseline="-25000" lang="ko"/>
              <a:t>t </a:t>
            </a:r>
            <a:r>
              <a:rPr lang="ko"/>
              <a:t>, s</a:t>
            </a:r>
            <a:r>
              <a:rPr baseline="-25000" lang="ko"/>
              <a:t>t </a:t>
            </a:r>
            <a:r>
              <a:rPr lang="ko"/>
              <a:t>)의 예측 및 b</a:t>
            </a:r>
            <a:r>
              <a:rPr baseline="-25000" lang="ko"/>
              <a:t>t </a:t>
            </a:r>
            <a:r>
              <a:rPr lang="ko"/>
              <a:t> 는 V</a:t>
            </a:r>
            <a:r>
              <a:rPr baseline="30000" lang="ko"/>
              <a:t>π</a:t>
            </a:r>
            <a:r>
              <a:rPr lang="ko"/>
              <a:t>(s</a:t>
            </a:r>
            <a:r>
              <a:rPr baseline="-25000" lang="ko"/>
              <a:t>t</a:t>
            </a:r>
            <a:r>
              <a:rPr lang="ko"/>
              <a:t>) 예 대한 예측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접근 방식은 정책 π가 행위자 기준선 b</a:t>
            </a:r>
            <a:r>
              <a:rPr baseline="-25000" lang="ko"/>
              <a:t>t </a:t>
            </a:r>
            <a:r>
              <a:rPr lang="ko"/>
              <a:t>가 비평가로 볼 수 있음 (Sutton &amp; Barto, 1998; Degris et al., 2012).</a:t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Reinforcement Learning Background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이제 다음 4가지 모델에 대한 다중 스레드 비동기 변형을 제시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one-step Sarsa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one-step Q-learning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n-step Q-learning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advantage actor-critic(A2C)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이러한 방법을 사용하는 목적은 대규모 리소스 요구 사항 없이 심층 신경망 정책을 안정적으로 훈련 할 수 있는 RL 알고리즘을 찾는 것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기본 RL 방법은 상당히 다르지만 actor-critic 은 정책에 따른 정책 검색 방식 그리고 Q-learning 은 off-poilcy 방식이지만, 우리는 두 가지 주요 아이디어를 사용하여 설계 목표를 고려 실용적으로 제작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첫째,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 asynchronous actor leaner 을 사용하여 Gorila 프레임워크에서 사용한 것 과 비슷하지만 어려 기계와 서버를 이용하는 것 대신 CPU를 사용하는 방식으로 진행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학습자를 단일 시스템에 유지하면 그래디언트 및 변수를 통신하는 과정의 비용이 제거되며 훈련을 위한 스타일 업데이트 방식인 Hogwild 를 사용가능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둘째,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병렬로 실행되는 actors-learners 는 환경의 다른 부분을 탐색 할 가능성이 있음에 주목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또한 이러한 다양성을 극대화 하기 위해 각 actor-learner 의 탐색 정책을 명시적으로 사용 가능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서로 다른 스레드에서 서로 다른 탐색 정책을 실행 하면 온라인 업데이트를 병렬로 적용하는 여러 actor-learner 가 매개 변수에 대한 전반적인 변경 사항이 온라인 업데이트를 적용하는 단일 에이전트보다 시간적으로 상관관계가 덜함.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따라서, 우리는 리플레이 메모리를 사용하지 않고 DQN 훈련 알고리즘에서 경험 리플레이로 수행되는 안정화 역활을 수행하기 위해 서로 다른 탐색 정책을 사용하는 병렬 행위자에 의존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Asynchronous RL Framework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학습 안정화 외에도 여러 actor-learner 을 병렬로 사용하면 여러 이점 존재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첫째, 병렬 actor-learner 의 수에서 대략적인 선형적 감소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둘째, 학습 안정화를 위해 더 이상 경험 재생에 의존하지 않기 때문에 Sarsa 와 actor-critic 과 같은 정책 강화 학습 방법을 사용하여 안정적인 방식으로 신경망 훈련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이후 one-step Q-learning, one-step Sarsa, n-step Q-learning 과 advantage actor-critic 에 대하여 설명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