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b71afa1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b71afa1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1b71afa1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1b71afa1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1b71afa1_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1b71afa1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b71afa1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1b71afa1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1b71afa1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1b71afa1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abstract/document/886912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40"/>
              <a:t>Classification of Similar Objects of Different Sizes Using a Reference Object by Means of Convolutional Neural Networks</a:t>
            </a:r>
            <a:endParaRPr sz="2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 paper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https://ieeexplore.ieee.org/abstract/document/8869120/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CNN 은 부품 식별에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나사와 같은 동일한 모양에 사이즈 다른 데이터에 대해 적용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CNN 이 이러한 객체 크기를 구분 가능함을 보여줌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I.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산업 부품의 경우 입고되는 물품의 정확성과 안정성 확인이 필요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바코드, RFID 칩 과 같은 식별 마크를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허나 포장에만 존재, 손상 등의 문제 발생 시 누락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이의 해결을 위해 CNN 을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허나 매우 비슷한 물체(모양이 같지만 사이즈가 다른)은 하나의 과제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고정된 카메라에서 객체의 실제 크기는 이미지의 객체 크기와 연관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스마트 폰을 이용한 방식에도 많은 관심이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참조 객체(reference object)의 도움으로 CNN 의 성능을 향상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II. RELATED WORKS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주로 부품 식별 연관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Dong et al.[5] : 매우 비슷한 물체를 서로 구별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[6] : 알 수없는 물체의 크기를 측정하기 위해 알려진 크기의 물체를 사용하는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Laotrakunchai et al.[7] : 사용자 상호 작용 및 모바일 장치의 가속 신호를 이용하여 모바일 장치의 물체 치수 측정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III. PRIOR WORK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Logic.Cube [8] : 산업 부품에 대한 데이터 수집 시스템 제시. 9개 산업용 카메라로 동시 캡처. 부품의 무게 및 포장 부피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[9] : [8]을 기반으로 인식 알고리즘 테스트. 무게, 부피를 추가하여 식별 정확도 향상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[10] : 전이 학습 이용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IV. METHODS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Acquired data for screw identification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CNN 사용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M2 ~M8 까지 8개의 나사로 구성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머리는 원통형에 아래 길이로 설정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각 나사는 휴대폰으로 50개의 추가 정보 없는 이미지, 50개의 추가정보 포함 이미지로 구성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촬영시 거리감에 주의를 기울임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추가 정보를 위해 항상 1유로 동전을 같이 찍음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 은 데이터의 예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90%,10%의 train,valid 로 구분. 이는 각 class 별로 5개의 valid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B. Convolutional neural network architecture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DenseNet [4] 사용 (Fig 2)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정보 손실 최소화를 위해 과거의 정보를 앞으로 전달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동일 계산을 방지하여 계산 시간 단축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컴퓨팅 리소스가 거의 없는 산업용 애플리케이션에서 중요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000" y="49524"/>
            <a:ext cx="2860175" cy="18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338" y="2815825"/>
            <a:ext cx="2681650" cy="23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V. IN PROGRESS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Identification of screws without a reference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DenseNet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실제 데이터 보다 많은양의 데이터가 필요 하므로 imagenet 데이터 셋으로 사전 훈련 후 전이학습 진행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분류 부분이 처음부터 훈련되며 , 이미지 처리 부분은 fine tune 시 훈련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밝기, 대비 채도 및 색조 조정으로 데이터 증대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50 epoch, 0.001 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Fig 3 confusion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오분류가 많으나 대부분 대각 선분의 근처에 접근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근접하게 분류 허나 세부적으로 실패하는 경우가 많음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175" y="-1"/>
            <a:ext cx="2254825" cy="1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V. IN PROGRESS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Identification of screws with a reference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Fig 5 confusion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앞선 경우와 다르게 나사 옆에 1 유로 동전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50 epoch 후 97.5% validation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Fig 5 를 보면 단 하나의 오류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Fig 6 overlaid heatmap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50 epoch 이상 훈련되면 동전을 분석의 자원으로 활용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Table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추가 물체가 존재할때 40% 이상의 성능 향상을 보임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219" y="-6"/>
            <a:ext cx="2432775" cy="1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450" y="1848175"/>
            <a:ext cx="2639975" cy="18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13" y="3891588"/>
            <a:ext cx="31146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VI. OUTLOOK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동일하지만 크기가 다른 물체가 인식 가능한가?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Fig 8 과 같이 한번에 구별하는 것이 아니라 Fig 9 와 같이 사전 분류후 세부 분류가 도움이 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다양한 물체에 대하여 구별 가능한가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참조 물체를 사용할 수 있는가?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25" y="3022272"/>
            <a:ext cx="2723400" cy="212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628" y="2985628"/>
            <a:ext cx="2723400" cy="2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