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4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4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1b71afa1_4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1b71afa1_4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1b71afa1_4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1b71afa1_4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4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4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1b71afa1_4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1b71afa1_4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1b71afa1_4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1b71afa1_4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1b71afa1_4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1b71afa1_4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b71afa1_4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1b71afa1_4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1b71afa1_4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1b71afa1_4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1b71afa1_4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1b71afa1_4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1b71afa1_4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1b71afa1_4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EfficientNet: Rethinking Model Scaling for Convolutional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3.3. Compound Scaling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318150" y="1152475"/>
            <a:ext cx="55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서로 다른 스케일링 차원이 독립적이지 않음을 경험적으로 관찰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직관적으로 고 해상도 이미지 경우 깊이가 깊어져야됨(즉 width 증가)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4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depth (d=1.0) ,resolution(r=1.0) 으로 하고 width 를 조정할 경우 정확도가 빠르게 포화됨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d=2.0, r=2.0 일경우 width 스케일은 더 좋은 성능을 보여줌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Observation 2 – 성능 향상을 위해선 d,w,r 의 균형을 맞추는게 중요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compound scaling method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상관 계수 φ를 이용하여 수식(3) 과 같이 조정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여기서 α, β, γ  grid search 로 결정되는 상수. 직관 적으로 φ 리소스 수를 제어하는 사용자 지정 계수. α, β, γ 는 이러한 리소스 할당하는 방법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FLOPS 는 d, w</a:t>
            </a:r>
            <a:r>
              <a:rPr baseline="30000" lang="ko"/>
              <a:t>2</a:t>
            </a:r>
            <a:r>
              <a:rPr lang="ko"/>
              <a:t>,r</a:t>
            </a:r>
            <a:r>
              <a:rPr baseline="30000" lang="ko"/>
              <a:t>2 </a:t>
            </a:r>
            <a:r>
              <a:rPr lang="ko"/>
              <a:t> 와 비례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수식 3에 따르면 총 FLOPS 는 (α*β</a:t>
            </a:r>
            <a:r>
              <a:rPr baseline="30000" lang="ko"/>
              <a:t>2</a:t>
            </a:r>
            <a:r>
              <a:rPr lang="ko"/>
              <a:t>*γ</a:t>
            </a:r>
            <a:r>
              <a:rPr baseline="30000" lang="ko"/>
              <a:t>2</a:t>
            </a:r>
            <a:r>
              <a:rPr lang="ko"/>
              <a:t>)</a:t>
            </a:r>
            <a:r>
              <a:rPr baseline="30000" lang="ko"/>
              <a:t>φ </a:t>
            </a:r>
            <a:r>
              <a:rPr lang="ko"/>
              <a:t> 와 비례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13350" cy="300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125" y="0"/>
            <a:ext cx="2903875" cy="1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EfficientNet Architecture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이러한 성능 향상을 위해선 좋은 모델 F</a:t>
            </a:r>
            <a:r>
              <a:rPr baseline="-25000" lang="ko"/>
              <a:t>i</a:t>
            </a:r>
            <a:r>
              <a:rPr lang="ko"/>
              <a:t> 를 정하는 것 또한 중요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하여 Efficient Net 제안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(Tan et al., 2019) 에 영감 , 동일한 검색 공간을 사용하며 ACC(m)*[FLOPS(m)/T]</a:t>
            </a:r>
            <a:r>
              <a:rPr baseline="30000" lang="ko"/>
              <a:t>w</a:t>
            </a:r>
            <a:r>
              <a:rPr lang="ko"/>
              <a:t> 를 손실함수로 사용. ACC(m) and FLOP S(m)을 모델 m 에 대한 성능으로 확인  w=-0.07 으로 설정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앞선 경우와 달리 특정 하드웨어를 목표하지 않아 FLOP 을 최적화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이로 EfficientNet-B0 네트워크 생성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MnasNet(Tan et al., 2019) 과 유사 단 Efficient Net B-0 는 더 큰 FLOPS 를 목표하여 약간 더 큼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성능은 Table 1 참조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EfficientNet-B0 부터 시작하여 복합 스케일링 방법을 두 단계로 확장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φ = 1 로 고정한 다음, 두배로 더 많은 리소스가 사용 가능 할 것이라는 가정 후, 작은 grid search 를 진행하여 수식(2,3) 으로 α, β, γ 획득.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EfficientNet-B0 의 경우 α = 1.2, β = 1.1, γ = 1.15, under constraint of α · β</a:t>
            </a:r>
            <a:r>
              <a:rPr baseline="30000" lang="ko"/>
              <a:t>2</a:t>
            </a:r>
            <a:r>
              <a:rPr lang="ko"/>
              <a:t> · γ</a:t>
            </a:r>
            <a:r>
              <a:rPr baseline="30000" lang="ko"/>
              <a:t>2</a:t>
            </a:r>
            <a:r>
              <a:rPr lang="ko"/>
              <a:t> ≈ 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α, β, γ를 상수로 고정 φ 를 수식(3)에 맞추어 상승 이를 EfficientNet-B1 부터 B7 으로 설정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특히 대형 모델에서 α, β, γ 를 검색시 더 좋은 성능을 얻을 수 있으나, 검색 비용이 비싸짐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이를 작은 모델에서 검색후 확장하는 방식으로 진행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753" y="0"/>
            <a:ext cx="2014250" cy="1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728500" y="1152475"/>
            <a:ext cx="51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대다수의 CNN 모델은 고정된 resource budget(하이퍼파라미터 량?) 으로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논문은 compound coefficient 를 사용 네트워크의 width, depth, resolution 을 효율적, 자동적으로 조정하여 성능을 높임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이용하여 MobileNets 과 ResNet 성능 향상을 실증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더 나아가 위를 이용한 새로운 baseline model, EfficientNets 를 제시.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ImageNet 에서 EfficientNet-B7 : 84.3%, 이는 8.4x 경량화 되었으며, 6.1x 빠름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CIFAR-100 :91.7%, Flower 98.8%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23700" cy="35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Scaling up(하이퍼파라미터가 높은?) ConvNets은 성능이 더 높은 경향을 보임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ResNet의 경우 ResNet-18 보다 ResNet-200 의 성능이 더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최근의 GPipe의 경우 4배 더 큰 모델을 이용하여 ImageNet 에서 84.3%의 성능 달성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허나 scaling up 은 현재로선 완벽하게 이해되지 않은 부분이 존재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가장 잘 알려진 scaling up 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depth(He et al., 2016), width (Zagoruyko &amp; Komodakis, 2016)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image resolution(Huang et al., 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2,3 차원에 대한 확장은 성능을 올려주나, 지루한 수동 조절 과정이 필요하며, 그럼에도 최선의 결과가 아닌 차선이 나올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효율성과 정확성을 올리도록 ConvNets 을 scaling up 하는 원론적인 방법이 존재하는가?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논문의 연구에 따르면 width/depth/resolution을 균형있게 조정하는 것이 중요하며, 놀랍게도 일정 비율로 각 크기를 조정하여 달성 할 수 있음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808750"/>
            <a:ext cx="85206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논문은 고정된 스케일링 계수를 이용하여 width/depth/resolution 을 결정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만일 2</a:t>
            </a:r>
            <a:r>
              <a:rPr baseline="30000" lang="ko"/>
              <a:t>N</a:t>
            </a:r>
            <a:r>
              <a:rPr lang="ko"/>
              <a:t> 배 더 많은 리소스를 사용하려면 depth: α</a:t>
            </a:r>
            <a:r>
              <a:rPr baseline="30000" lang="ko"/>
              <a:t>N</a:t>
            </a:r>
            <a:r>
              <a:rPr lang="ko"/>
              <a:t>,width:</a:t>
            </a:r>
            <a:r>
              <a:rPr baseline="30000" lang="ko"/>
              <a:t> </a:t>
            </a:r>
            <a:r>
              <a:rPr lang="ko"/>
              <a:t>β</a:t>
            </a:r>
            <a:r>
              <a:rPr baseline="30000" lang="ko"/>
              <a:t>N </a:t>
            </a:r>
            <a:r>
              <a:rPr lang="ko"/>
              <a:t>,resolution: r</a:t>
            </a:r>
            <a:r>
              <a:rPr baseline="30000" lang="ko"/>
              <a:t>N </a:t>
            </a:r>
            <a:r>
              <a:rPr lang="ko"/>
              <a:t>으로 늘림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여기서 α,</a:t>
            </a:r>
            <a:r>
              <a:rPr baseline="30000" lang="ko"/>
              <a:t> </a:t>
            </a:r>
            <a:r>
              <a:rPr lang="ko"/>
              <a:t>β,r</a:t>
            </a:r>
            <a:r>
              <a:rPr baseline="30000" lang="ko"/>
              <a:t> </a:t>
            </a:r>
            <a:r>
              <a:rPr lang="ko"/>
              <a:t> 는 원본 모델의 소형 사이즈에서 grid search 를 통해 탐색된다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2 는 이러한 과정을 표시함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앞선 연구에서 width/depth의 관계성은 보였으나 width/depth/resolution의 관계성을 경험적으로 정량화 한 것은 처음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MobileNet과 ResNet 에 적용 시 성능 향상을 확인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neural architecture search (Zoph &amp; Le, 2017; Tan et al., 2019)을 사용하여 EfficientNet 제시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ImageNet 에서 기존 GPipe를 재치고 8.4배 더작은 변수로 6.1배 더 빠른 속도 달성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그 외 8개 데이터 세트중 5개 에서 state-of-art 성능 달성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0" y="917673"/>
            <a:ext cx="4062824" cy="18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Related Work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ConvNet Accuracy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AlexNet : 2012 ImageNet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GoogleNet : 2014 ImageNet  74.8%, 6.8M parameters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SENet : 2017 ImageNet 82.7% 145M parameters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GPipe : 2018 ImageNet 84.3% 557M parameters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네트워크 분활, 가속기 분산 처리를 위한 특수 파이프 라인 병렬 처리로만 훈련 가능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하드웨어 상의 한계에 도달, 더 효율적인 사용이 필요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ConvNet Efficiency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Model compression (Han et al., 2016; He et al., 2018; Yang et al., 2018) : 모델 사이즈 축소 방법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휴대폰이 대중화되어 소형 모델의 수요가 생김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SqueezeNets (Iandola et al., 2016; Gholami et al., 2018)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MobileNets (Howard et al., 2017; Sandler et al., 2018)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ShuffleNets(Zhang et al., 2018; Ma et al., 2018)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소형 모델에서 scaling up 은 가능하나 대형 모델에선 요원함. 이를 목표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Model Scaling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ResNet 은 depth 를 조절 (layer)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WideResNet, MobileNets 은 width 을 조절 ( channels)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prior studies (Raghu et al., 2017; Lin &amp; Jegelka, 2018; Sharir &amp; Shashua, 2018; Lu et al., 2018) depth, width의 연관성을 보임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효율적으로 설정하는 방식은 제시하지 못하였으나 논문은 제시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Compound Model Scaling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 Problem Formulation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ConvNet Layer i는 함수로 설정 가능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Y</a:t>
            </a:r>
            <a:r>
              <a:rPr baseline="-25000" lang="ko"/>
              <a:t>i</a:t>
            </a:r>
            <a:r>
              <a:rPr lang="ko"/>
              <a:t> = F</a:t>
            </a:r>
            <a:r>
              <a:rPr baseline="-25000" lang="ko"/>
              <a:t>i</a:t>
            </a:r>
            <a:r>
              <a:rPr lang="ko"/>
              <a:t>(X</a:t>
            </a:r>
            <a:r>
              <a:rPr baseline="-25000" lang="ko"/>
              <a:t>i</a:t>
            </a:r>
            <a:r>
              <a:rPr lang="ko"/>
              <a:t>) , 이때 F</a:t>
            </a:r>
            <a:r>
              <a:rPr baseline="-25000" lang="ko"/>
              <a:t>i</a:t>
            </a:r>
            <a:r>
              <a:rPr lang="ko"/>
              <a:t> 는 operator, Y</a:t>
            </a:r>
            <a:r>
              <a:rPr baseline="-25000" lang="ko"/>
              <a:t>i</a:t>
            </a:r>
            <a:r>
              <a:rPr baseline="30000" lang="ko"/>
              <a:t> </a:t>
            </a:r>
            <a:r>
              <a:rPr lang="ko"/>
              <a:t> 는 출력 tensor, X</a:t>
            </a:r>
            <a:r>
              <a:rPr baseline="-25000" lang="ko"/>
              <a:t>i </a:t>
            </a:r>
            <a:r>
              <a:rPr lang="ko"/>
              <a:t>는 input tensor, tensor 형태는 &lt;H</a:t>
            </a:r>
            <a:r>
              <a:rPr baseline="-25000" lang="ko"/>
              <a:t>i</a:t>
            </a:r>
            <a:r>
              <a:rPr lang="ko"/>
              <a:t>, W</a:t>
            </a:r>
            <a:r>
              <a:rPr baseline="-25000" lang="ko"/>
              <a:t>i</a:t>
            </a:r>
            <a:r>
              <a:rPr lang="ko"/>
              <a:t>, C</a:t>
            </a:r>
            <a:r>
              <a:rPr baseline="-25000" lang="ko"/>
              <a:t>i</a:t>
            </a:r>
            <a:r>
              <a:rPr lang="ko"/>
              <a:t>&gt;, H</a:t>
            </a:r>
            <a:r>
              <a:rPr baseline="-25000" lang="ko"/>
              <a:t>i</a:t>
            </a:r>
            <a:r>
              <a:rPr lang="ko"/>
              <a:t>, W</a:t>
            </a:r>
            <a:r>
              <a:rPr baseline="-25000" lang="ko"/>
              <a:t>i </a:t>
            </a:r>
            <a:r>
              <a:rPr lang="ko"/>
              <a:t>는 공간 차원, C</a:t>
            </a:r>
            <a:r>
              <a:rPr baseline="-25000" lang="ko"/>
              <a:t>i</a:t>
            </a:r>
            <a:r>
              <a:rPr lang="ko"/>
              <a:t> 채널 차원.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ConvNet N 은 다음과 같이 표현 가능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N = F</a:t>
            </a:r>
            <a:r>
              <a:rPr baseline="-25000" lang="ko"/>
              <a:t>k</a:t>
            </a:r>
            <a:r>
              <a:rPr lang="ko"/>
              <a:t> ๏...๏F</a:t>
            </a:r>
            <a:r>
              <a:rPr baseline="-25000" lang="ko"/>
              <a:t>2</a:t>
            </a:r>
            <a:r>
              <a:rPr lang="ko"/>
              <a:t>๏F</a:t>
            </a:r>
            <a:r>
              <a:rPr baseline="-25000" lang="ko"/>
              <a:t>1</a:t>
            </a:r>
            <a:r>
              <a:rPr lang="ko"/>
              <a:t>(X</a:t>
            </a:r>
            <a:r>
              <a:rPr baseline="-25000" lang="ko"/>
              <a:t>1</a:t>
            </a:r>
            <a:r>
              <a:rPr lang="ko"/>
              <a:t>) = ๏</a:t>
            </a:r>
            <a:r>
              <a:rPr baseline="-25000" lang="ko"/>
              <a:t>j=1...k</a:t>
            </a:r>
            <a:r>
              <a:rPr lang="ko"/>
              <a:t>F</a:t>
            </a:r>
            <a:r>
              <a:rPr baseline="-25000" lang="ko"/>
              <a:t>j</a:t>
            </a:r>
            <a:r>
              <a:rPr lang="ko"/>
              <a:t>(X</a:t>
            </a:r>
            <a:r>
              <a:rPr baseline="-25000" lang="ko"/>
              <a:t>1</a:t>
            </a:r>
            <a:r>
              <a:rPr lang="ko"/>
              <a:t>)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실제 ConvNet 계층은 여러 단계로 분할되며 각 단계의 모든 계층은 동일한 아키텍처 공유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ResNet 의 경우 5 stage, 첫 5개의 down-sampling 과정을 제외한 각 stage 의 모든 layer 는 동일한 conv type.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이를 통해 ConvNet 을 다음과 같이 정의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7692"/>
              <a:buChar char="○"/>
            </a:pPr>
            <a:r>
              <a:rPr lang="ko"/>
              <a:t>N = ๏</a:t>
            </a:r>
            <a:r>
              <a:rPr baseline="-25000" lang="ko"/>
              <a:t>i=1..s</a:t>
            </a:r>
            <a:r>
              <a:rPr lang="ko"/>
              <a:t>F</a:t>
            </a:r>
            <a:r>
              <a:rPr baseline="-25000" lang="ko"/>
              <a:t>i</a:t>
            </a:r>
            <a:r>
              <a:rPr baseline="30000" lang="ko"/>
              <a:t>Li</a:t>
            </a:r>
            <a:r>
              <a:rPr lang="ko"/>
              <a:t>(X</a:t>
            </a:r>
            <a:r>
              <a:rPr baseline="-25000" lang="ko" sz="1300"/>
              <a:t>&lt;Hi,Wi,Ci&gt;</a:t>
            </a:r>
            <a:r>
              <a:rPr lang="ko" sz="1300"/>
              <a:t>) </a:t>
            </a:r>
            <a:endParaRPr sz="1300"/>
          </a:p>
          <a:p>
            <a:pPr indent="-29257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sz="1300"/>
              <a:t>F</a:t>
            </a:r>
            <a:r>
              <a:rPr baseline="-25000" lang="ko" sz="1300"/>
              <a:t>i</a:t>
            </a:r>
            <a:r>
              <a:rPr baseline="30000" lang="ko" sz="1300"/>
              <a:t>Li </a:t>
            </a:r>
            <a:r>
              <a:rPr lang="ko" sz="1300"/>
              <a:t>는 F</a:t>
            </a:r>
            <a:r>
              <a:rPr baseline="-25000" lang="ko" sz="1300"/>
              <a:t>i </a:t>
            </a:r>
            <a:r>
              <a:rPr lang="ko" sz="1300"/>
              <a:t>layer 를</a:t>
            </a:r>
            <a:r>
              <a:rPr baseline="-25000" lang="ko" sz="1300"/>
              <a:t>  </a:t>
            </a:r>
            <a:r>
              <a:rPr lang="ko" sz="1300"/>
              <a:t>L</a:t>
            </a:r>
            <a:r>
              <a:rPr baseline="-25000" lang="ko" sz="1300"/>
              <a:t>i</a:t>
            </a:r>
            <a:r>
              <a:rPr lang="ko" sz="1300"/>
              <a:t> 번 stage i 에서 반복을 의미. &lt;H</a:t>
            </a:r>
            <a:r>
              <a:rPr baseline="-25000" lang="ko" sz="1300"/>
              <a:t>i</a:t>
            </a:r>
            <a:r>
              <a:rPr lang="ko" sz="1300"/>
              <a:t>,W</a:t>
            </a:r>
            <a:r>
              <a:rPr baseline="-25000" lang="ko" sz="1300"/>
              <a:t>i</a:t>
            </a:r>
            <a:r>
              <a:rPr lang="ko" sz="1300"/>
              <a:t>,C</a:t>
            </a:r>
            <a:r>
              <a:rPr baseline="-25000" lang="ko" sz="1300"/>
              <a:t>i</a:t>
            </a:r>
            <a:r>
              <a:rPr lang="ko" sz="1300"/>
              <a:t>&gt; 는 layer i 에서 입력 tensor X 의 모양.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300"/>
              <a:t>대부분의 ConvNet 의 경우 length (L</a:t>
            </a:r>
            <a:r>
              <a:rPr baseline="-25000" lang="ko" sz="1300"/>
              <a:t>i</a:t>
            </a:r>
            <a:r>
              <a:rPr lang="ko" sz="1300"/>
              <a:t> ), width (C</a:t>
            </a:r>
            <a:r>
              <a:rPr baseline="-25000" lang="ko" sz="1300"/>
              <a:t>i</a:t>
            </a:r>
            <a:r>
              <a:rPr lang="ko" sz="1300"/>
              <a:t> ), and/or resolution (H</a:t>
            </a:r>
            <a:r>
              <a:rPr baseline="-25000" lang="ko" sz="1300"/>
              <a:t>i</a:t>
            </a:r>
            <a:r>
              <a:rPr lang="ko" sz="1300"/>
              <a:t> , W</a:t>
            </a:r>
            <a:r>
              <a:rPr baseline="-25000" lang="ko" sz="1300"/>
              <a:t>i</a:t>
            </a:r>
            <a:r>
              <a:rPr lang="ko" sz="1300"/>
              <a:t>)를 변경하며 F</a:t>
            </a:r>
            <a:r>
              <a:rPr baseline="-25000" lang="ko" sz="1300"/>
              <a:t>i </a:t>
            </a:r>
            <a:r>
              <a:rPr lang="ko" sz="1300"/>
              <a:t>를 찾는데 집중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300"/>
              <a:t> F</a:t>
            </a:r>
            <a:r>
              <a:rPr baseline="-25000" lang="ko" sz="1300"/>
              <a:t>i </a:t>
            </a:r>
            <a:r>
              <a:rPr lang="ko" sz="1300"/>
              <a:t>를 고정한 다음 , 문제는 컴퓨터 리소스에 대한 가장 적절한 상황을 찾는것으로 단순화, 허나 여전히  L</a:t>
            </a:r>
            <a:r>
              <a:rPr baseline="-25000" lang="ko" sz="1300"/>
              <a:t>i</a:t>
            </a:r>
            <a:r>
              <a:rPr lang="ko" sz="1300"/>
              <a:t>, C</a:t>
            </a:r>
            <a:r>
              <a:rPr baseline="-25000" lang="ko" sz="1300"/>
              <a:t>i</a:t>
            </a:r>
            <a:r>
              <a:rPr lang="ko" sz="1300"/>
              <a:t> H</a:t>
            </a:r>
            <a:r>
              <a:rPr baseline="-25000" lang="ko" sz="1300"/>
              <a:t>i</a:t>
            </a:r>
            <a:r>
              <a:rPr lang="ko" sz="1300"/>
              <a:t> , W</a:t>
            </a:r>
            <a:r>
              <a:rPr baseline="-25000" lang="ko" sz="1300"/>
              <a:t>i</a:t>
            </a:r>
            <a:r>
              <a:rPr lang="ko" sz="1300"/>
              <a:t> 를 찾는 것이 남는다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300"/>
              <a:t>디자인 공간을 줄이기 위해 (하이퍼 파라미터 값?) 모든 layer 가 반드시 일정 비율로 균일하게 조정.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300"/>
              <a:t>목표는 최적화 문제로 주어진 리소스에 대해 모델 정확도를 최대화 하는 것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3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25" y="4072650"/>
            <a:ext cx="2546042" cy="10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3.2. Scaling Dimensions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992700" y="1152475"/>
            <a:ext cx="58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Depth (d)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네트워크 깊이 확장은 가장 일반적인 방법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너무 깊을 경우 기울기 소실 문제 발생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skip connections, batch normalization 이 완화 하지만 여전히 문제 발생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ResNet-1000 과 ResNet-101 은 비슷한 성능을 보임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왼쪽 그림은 계수 d에 따른 성능을 경험적으로 보여줌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5" y="1482201"/>
            <a:ext cx="2543175" cy="2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3.2. Scaling Dimensions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27125" y="1152475"/>
            <a:ext cx="5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Width (w)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주로 소형 모델에서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넓은 네트워크는 더 세밀한 기능을 캡처 가능 훈련이 쉬워짐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허나 넓지만 얕은 네트워크는 캡처 어려움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왼쪽 그림은 네트워크가 더 큰 w는 정확도가 빠르게 포화됨을 보여줌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822325" cy="245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3.2. Scaling Dimensions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48350" y="1152475"/>
            <a:ext cx="56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Resolution (r)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더 높은 해상도의 이미지를 사용하면 세밀한 패턴 확인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초기 224*224 에서 299*299, 331*331 까지 해상도 상승 경향이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최신 GPipe 경우 480*480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그외 600*600 또한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왼쪽의 경우 해상도가 높을 수록 정확도 향상 매우 높은 경우 이득이 감소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r=1.0 : 224*224, r=2.5 : 560*560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Observation 1 – d,w,r 이 높을 수록 좋으나 너무 높으면 증가폭 감소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3175"/>
            <a:ext cx="2796424" cy="2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