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43AED-D529-407C-AA51-6AF9867DC9B5}" v="740" dt="2020-12-05T10:33:05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am gajjar" userId="c40794a97fa94356" providerId="Windows Live" clId="Web-{2E343AED-D529-407C-AA51-6AF9867DC9B5}"/>
    <pc:docChg chg="addSld modSld addMainMaster delMainMaster">
      <pc:chgData name="foram gajjar" userId="c40794a97fa94356" providerId="Windows Live" clId="Web-{2E343AED-D529-407C-AA51-6AF9867DC9B5}" dt="2020-12-05T10:33:05.899" v="748" actId="20577"/>
      <pc:docMkLst>
        <pc:docMk/>
      </pc:docMkLst>
      <pc:sldChg chg="addSp delSp modSp mod setBg modClrScheme chgLayout">
        <pc:chgData name="foram gajjar" userId="c40794a97fa94356" providerId="Windows Live" clId="Web-{2E343AED-D529-407C-AA51-6AF9867DC9B5}" dt="2020-12-05T10:07:45.104" v="94" actId="20577"/>
        <pc:sldMkLst>
          <pc:docMk/>
          <pc:sldMk cId="109857222" sldId="256"/>
        </pc:sldMkLst>
        <pc:spChg chg="mod">
          <ac:chgData name="foram gajjar" userId="c40794a97fa94356" providerId="Windows Live" clId="Web-{2E343AED-D529-407C-AA51-6AF9867DC9B5}" dt="2020-12-05T10:06:32.150" v="5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oram gajjar" userId="c40794a97fa94356" providerId="Windows Live" clId="Web-{2E343AED-D529-407C-AA51-6AF9867DC9B5}" dt="2020-12-05T10:07:45.104" v="94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oram gajjar" userId="c40794a97fa94356" providerId="Windows Live" clId="Web-{2E343AED-D529-407C-AA51-6AF9867DC9B5}" dt="2020-12-05T10:00:10.167" v="1"/>
          <ac:spMkLst>
            <pc:docMk/>
            <pc:sldMk cId="109857222" sldId="256"/>
            <ac:spMk id="8" creationId="{8B7AD46D-E72A-4FA9-A503-9BBF703CB872}"/>
          </ac:spMkLst>
        </pc:spChg>
        <pc:spChg chg="add del">
          <ac:chgData name="foram gajjar" userId="c40794a97fa94356" providerId="Windows Live" clId="Web-{2E343AED-D529-407C-AA51-6AF9867DC9B5}" dt="2020-12-05T10:00:10.167" v="1"/>
          <ac:spMkLst>
            <pc:docMk/>
            <pc:sldMk cId="109857222" sldId="256"/>
            <ac:spMk id="10" creationId="{2813BDD8-88F1-463B-A75F-D1EC1E35EC30}"/>
          </ac:spMkLst>
        </pc:spChg>
        <pc:spChg chg="add del">
          <ac:chgData name="foram gajjar" userId="c40794a97fa94356" providerId="Windows Live" clId="Web-{2E343AED-D529-407C-AA51-6AF9867DC9B5}" dt="2020-12-05T10:02:05.354" v="17"/>
          <ac:spMkLst>
            <pc:docMk/>
            <pc:sldMk cId="109857222" sldId="256"/>
            <ac:spMk id="81" creationId="{1DB043B4-68C6-45B9-82AC-A5800EADB8DB}"/>
          </ac:spMkLst>
        </pc:spChg>
        <pc:spChg chg="add del">
          <ac:chgData name="foram gajjar" userId="c40794a97fa94356" providerId="Windows Live" clId="Web-{2E343AED-D529-407C-AA51-6AF9867DC9B5}" dt="2020-12-05T10:02:05.354" v="17"/>
          <ac:spMkLst>
            <pc:docMk/>
            <pc:sldMk cId="109857222" sldId="256"/>
            <ac:spMk id="83" creationId="{7AEC842D-C905-4DEA-B1C3-CA51995C572A}"/>
          </ac:spMkLst>
        </pc:spChg>
        <pc:spChg chg="add del">
          <ac:chgData name="foram gajjar" userId="c40794a97fa94356" providerId="Windows Live" clId="Web-{2E343AED-D529-407C-AA51-6AF9867DC9B5}" dt="2020-12-05T10:02:05.354" v="17"/>
          <ac:spMkLst>
            <pc:docMk/>
            <pc:sldMk cId="109857222" sldId="256"/>
            <ac:spMk id="85" creationId="{FE05BC49-0F00-4C85-9AF5-A0CC5B39C8D2}"/>
          </ac:spMkLst>
        </pc:spChg>
        <pc:spChg chg="add del ord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98" creationId="{327D73B4-9F5C-4A64-A179-51B9500CB8B5}"/>
          </ac:spMkLst>
        </pc:spChg>
        <pc:spChg chg="add del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00" creationId="{C1F06963-6374-4B48-844F-071A9BAAAE02}"/>
          </ac:spMkLst>
        </pc:spChg>
        <pc:spChg chg="add del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02" creationId="{6CB927A4-E432-4310-9CD5-E89FF5063179}"/>
          </ac:spMkLst>
        </pc:spChg>
        <pc:spChg chg="add del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04" creationId="{1453BF6C-B012-48B7-B4E8-6D7AC7C27D02}"/>
          </ac:spMkLst>
        </pc:spChg>
        <pc:spChg chg="add del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06" creationId="{E3020543-B24B-4EC4-8FFC-8DD88EEA91A8}"/>
          </ac:spMkLst>
        </pc:spChg>
        <pc:spChg chg="add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13" creationId="{BD4C0BBB-0042-4603-A226-6117F3FD5B3C}"/>
          </ac:spMkLst>
        </pc:spChg>
        <pc:spChg chg="add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15" creationId="{EC44F520-2598-460E-9F91-B02F60830CA2}"/>
          </ac:spMkLst>
        </pc:spChg>
        <pc:spChg chg="add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17" creationId="{E3CBB9B1-7B7D-4BA1-A1AF-572168B39539}"/>
          </ac:spMkLst>
        </pc:spChg>
        <pc:spChg chg="add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19" creationId="{907741FC-B544-4A6E-B831-6789D042333D}"/>
          </ac:spMkLst>
        </pc:spChg>
        <pc:spChg chg="add">
          <ac:chgData name="foram gajjar" userId="c40794a97fa94356" providerId="Windows Live" clId="Web-{2E343AED-D529-407C-AA51-6AF9867DC9B5}" dt="2020-12-05T10:05:45.369" v="42"/>
          <ac:spMkLst>
            <pc:docMk/>
            <pc:sldMk cId="109857222" sldId="256"/>
            <ac:spMk id="121" creationId="{3F0BE7ED-7814-4273-B18A-F26CC0380380}"/>
          </ac:spMkLst>
        </pc:spChg>
        <pc:spChg chg="add del">
          <ac:chgData name="foram gajjar" userId="c40794a97fa94356" providerId="Windows Live" clId="Web-{2E343AED-D529-407C-AA51-6AF9867DC9B5}" dt="2020-12-05T10:00:10.167" v="1"/>
          <ac:spMkLst>
            <pc:docMk/>
            <pc:sldMk cId="109857222" sldId="256"/>
            <ac:spMk id="133" creationId="{D5A33662-C2EA-4FEB-B1D3-625DFCFE21C7}"/>
          </ac:spMkLst>
        </pc:spChg>
        <pc:spChg chg="add del">
          <ac:chgData name="foram gajjar" userId="c40794a97fa94356" providerId="Windows Live" clId="Web-{2E343AED-D529-407C-AA51-6AF9867DC9B5}" dt="2020-12-05T10:02:05.416" v="18"/>
          <ac:spMkLst>
            <pc:docMk/>
            <pc:sldMk cId="109857222" sldId="256"/>
            <ac:spMk id="138" creationId="{F6375C73-EB3C-45C0-A30D-E4C719F84C78}"/>
          </ac:spMkLst>
        </pc:spChg>
        <pc:spChg chg="add del">
          <ac:chgData name="foram gajjar" userId="c40794a97fa94356" providerId="Windows Live" clId="Web-{2E343AED-D529-407C-AA51-6AF9867DC9B5}" dt="2020-12-05T10:02:05.416" v="18"/>
          <ac:spMkLst>
            <pc:docMk/>
            <pc:sldMk cId="109857222" sldId="256"/>
            <ac:spMk id="140" creationId="{C9BD4167-80BB-41C6-8923-8BB7C287B3D3}"/>
          </ac:spMkLst>
        </pc:spChg>
        <pc:spChg chg="add del">
          <ac:chgData name="foram gajjar" userId="c40794a97fa94356" providerId="Windows Live" clId="Web-{2E343AED-D529-407C-AA51-6AF9867DC9B5}" dt="2020-12-05T10:03:57.885" v="29"/>
          <ac:spMkLst>
            <pc:docMk/>
            <pc:sldMk cId="109857222" sldId="256"/>
            <ac:spMk id="142" creationId="{9D879A56-BA4A-47BE-B8EA-643910D696DB}"/>
          </ac:spMkLst>
        </pc:spChg>
        <pc:spChg chg="add del">
          <ac:chgData name="foram gajjar" userId="c40794a97fa94356" providerId="Windows Live" clId="Web-{2E343AED-D529-407C-AA51-6AF9867DC9B5}" dt="2020-12-05T10:03:57.885" v="29"/>
          <ac:spMkLst>
            <pc:docMk/>
            <pc:sldMk cId="109857222" sldId="256"/>
            <ac:spMk id="143" creationId="{68E7D62B-6F82-4DD0-9764-C143AEAAC198}"/>
          </ac:spMkLst>
        </pc:spChg>
        <pc:spChg chg="add del">
          <ac:chgData name="foram gajjar" userId="c40794a97fa94356" providerId="Windows Live" clId="Web-{2E343AED-D529-407C-AA51-6AF9867DC9B5}" dt="2020-12-05T10:03:57.885" v="29"/>
          <ac:spMkLst>
            <pc:docMk/>
            <pc:sldMk cId="109857222" sldId="256"/>
            <ac:spMk id="144" creationId="{9C283B92-B6AF-4FE0-AF35-F51A679051EE}"/>
          </ac:spMkLst>
        </pc:spChg>
        <pc:spChg chg="add del">
          <ac:chgData name="foram gajjar" userId="c40794a97fa94356" providerId="Windows Live" clId="Web-{2E343AED-D529-407C-AA51-6AF9867DC9B5}" dt="2020-12-05T10:04:33.041" v="31"/>
          <ac:spMkLst>
            <pc:docMk/>
            <pc:sldMk cId="109857222" sldId="256"/>
            <ac:spMk id="147" creationId="{1E94681D-2A4C-4A8D-B9B5-31D440D0328D}"/>
          </ac:spMkLst>
        </pc:spChg>
        <pc:spChg chg="add del">
          <ac:chgData name="foram gajjar" userId="c40794a97fa94356" providerId="Windows Live" clId="Web-{2E343AED-D529-407C-AA51-6AF9867DC9B5}" dt="2020-12-05T10:04:33.041" v="31"/>
          <ac:spMkLst>
            <pc:docMk/>
            <pc:sldMk cId="109857222" sldId="256"/>
            <ac:spMk id="148" creationId="{FB65ABA3-820C-4D75-9437-9EFA1ADFE134}"/>
          </ac:spMkLst>
        </pc:spChg>
        <pc:spChg chg="add del">
          <ac:chgData name="foram gajjar" userId="c40794a97fa94356" providerId="Windows Live" clId="Web-{2E343AED-D529-407C-AA51-6AF9867DC9B5}" dt="2020-12-05T10:04:33.041" v="31"/>
          <ac:spMkLst>
            <pc:docMk/>
            <pc:sldMk cId="109857222" sldId="256"/>
            <ac:spMk id="149" creationId="{036BF2FB-90D8-48DB-BD34-D040CDCFF208}"/>
          </ac:spMkLst>
        </pc:spChg>
        <pc:spChg chg="add del">
          <ac:chgData name="foram gajjar" userId="c40794a97fa94356" providerId="Windows Live" clId="Web-{2E343AED-D529-407C-AA51-6AF9867DC9B5}" dt="2020-12-05T10:03:57.807" v="28"/>
          <ac:spMkLst>
            <pc:docMk/>
            <pc:sldMk cId="109857222" sldId="256"/>
            <ac:spMk id="150" creationId="{0BABF38A-8A0D-492E-BD20-6CF4D46B50BD}"/>
          </ac:spMkLst>
        </pc:spChg>
        <pc:spChg chg="add del">
          <ac:chgData name="foram gajjar" userId="c40794a97fa94356" providerId="Windows Live" clId="Web-{2E343AED-D529-407C-AA51-6AF9867DC9B5}" dt="2020-12-05T10:04:33.041" v="31"/>
          <ac:spMkLst>
            <pc:docMk/>
            <pc:sldMk cId="109857222" sldId="256"/>
            <ac:spMk id="151" creationId="{B6EE7E08-B389-43E5-B019-1B0A8ACBBD93}"/>
          </ac:spMkLst>
        </pc:spChg>
        <pc:spChg chg="add del">
          <ac:chgData name="foram gajjar" userId="c40794a97fa94356" providerId="Windows Live" clId="Web-{2E343AED-D529-407C-AA51-6AF9867DC9B5}" dt="2020-12-05T10:04:33.041" v="31"/>
          <ac:spMkLst>
            <pc:docMk/>
            <pc:sldMk cId="109857222" sldId="256"/>
            <ac:spMk id="153" creationId="{E60D94A5-8A09-4BAB-8F7C-69BC34C54DDE}"/>
          </ac:spMkLst>
        </pc:spChg>
        <pc:spChg chg="add del">
          <ac:chgData name="foram gajjar" userId="c40794a97fa94356" providerId="Windows Live" clId="Web-{2E343AED-D529-407C-AA51-6AF9867DC9B5}" dt="2020-12-05T10:03:57.807" v="28"/>
          <ac:spMkLst>
            <pc:docMk/>
            <pc:sldMk cId="109857222" sldId="256"/>
            <ac:spMk id="154" creationId="{8651CFA9-6065-4243-AC48-858E359780B1}"/>
          </ac:spMkLst>
        </pc:spChg>
        <pc:spChg chg="add del">
          <ac:chgData name="foram gajjar" userId="c40794a97fa94356" providerId="Windows Live" clId="Web-{2E343AED-D529-407C-AA51-6AF9867DC9B5}" dt="2020-12-05T10:04:33.041" v="31"/>
          <ac:spMkLst>
            <pc:docMk/>
            <pc:sldMk cId="109857222" sldId="256"/>
            <ac:spMk id="155" creationId="{7A1AE32B-3A6E-4C5E-8FEB-73861B9A26B5}"/>
          </ac:spMkLst>
        </pc:spChg>
        <pc:spChg chg="add del">
          <ac:chgData name="foram gajjar" userId="c40794a97fa94356" providerId="Windows Live" clId="Web-{2E343AED-D529-407C-AA51-6AF9867DC9B5}" dt="2020-12-05T10:03:57.807" v="28"/>
          <ac:spMkLst>
            <pc:docMk/>
            <pc:sldMk cId="109857222" sldId="256"/>
            <ac:spMk id="156" creationId="{FBC8BBE5-981E-4B0B-9654-32B5668BFF31}"/>
          </ac:spMkLst>
        </pc:spChg>
        <pc:spChg chg="add del">
          <ac:chgData name="foram gajjar" userId="c40794a97fa94356" providerId="Windows Live" clId="Web-{2E343AED-D529-407C-AA51-6AF9867DC9B5}" dt="2020-12-05T10:03:57.807" v="28"/>
          <ac:spMkLst>
            <pc:docMk/>
            <pc:sldMk cId="109857222" sldId="256"/>
            <ac:spMk id="158" creationId="{094C9708-F6A4-4956-B261-A4A2C4DFEBF7}"/>
          </ac:spMkLst>
        </pc:spChg>
        <pc:spChg chg="add del">
          <ac:chgData name="foram gajjar" userId="c40794a97fa94356" providerId="Windows Live" clId="Web-{2E343AED-D529-407C-AA51-6AF9867DC9B5}" dt="2020-12-05T10:03:57.807" v="28"/>
          <ac:spMkLst>
            <pc:docMk/>
            <pc:sldMk cId="109857222" sldId="256"/>
            <ac:spMk id="160" creationId="{592DB257-3E16-4A3C-9E28-4682828127AD}"/>
          </ac:spMkLst>
        </pc:spChg>
        <pc:spChg chg="add del">
          <ac:chgData name="foram gajjar" userId="c40794a97fa94356" providerId="Windows Live" clId="Web-{2E343AED-D529-407C-AA51-6AF9867DC9B5}" dt="2020-12-05T10:03:57.807" v="28"/>
          <ac:spMkLst>
            <pc:docMk/>
            <pc:sldMk cId="109857222" sldId="256"/>
            <ac:spMk id="162" creationId="{487685E6-1160-459B-8C70-301404C06C23}"/>
          </ac:spMkLst>
        </pc:spChg>
        <pc:grpChg chg="add del">
          <ac:chgData name="foram gajjar" userId="c40794a97fa94356" providerId="Windows Live" clId="Web-{2E343AED-D529-407C-AA51-6AF9867DC9B5}" dt="2020-12-05T10:00:10.167" v="1"/>
          <ac:grpSpMkLst>
            <pc:docMk/>
            <pc:sldMk cId="109857222" sldId="256"/>
            <ac:grpSpMk id="12" creationId="{D3CE3ADF-CE7B-4DF8-AEB2-64CB8F6329D8}"/>
          </ac:grpSpMkLst>
        </pc:grpChg>
        <pc:grpChg chg="add del">
          <ac:chgData name="foram gajjar" userId="c40794a97fa94356" providerId="Windows Live" clId="Web-{2E343AED-D529-407C-AA51-6AF9867DC9B5}" dt="2020-12-05T10:00:10.167" v="1"/>
          <ac:grpSpMkLst>
            <pc:docMk/>
            <pc:sldMk cId="109857222" sldId="256"/>
            <ac:grpSpMk id="73" creationId="{84C90B19-086C-49B0-9CE7-EEF7B17A1763}"/>
          </ac:grpSpMkLst>
        </pc:grpChg>
        <pc:grpChg chg="add del">
          <ac:chgData name="foram gajjar" userId="c40794a97fa94356" providerId="Windows Live" clId="Web-{2E343AED-D529-407C-AA51-6AF9867DC9B5}" dt="2020-12-05T10:02:05.354" v="17"/>
          <ac:grpSpMkLst>
            <pc:docMk/>
            <pc:sldMk cId="109857222" sldId="256"/>
            <ac:grpSpMk id="87" creationId="{9845873E-9C86-4496-87B7-3A6141D7DE63}"/>
          </ac:grpSpMkLst>
        </pc:grpChg>
        <pc:picChg chg="add del">
          <ac:chgData name="foram gajjar" userId="c40794a97fa94356" providerId="Windows Live" clId="Web-{2E343AED-D529-407C-AA51-6AF9867DC9B5}" dt="2020-12-05T10:01:35.729" v="15"/>
          <ac:picMkLst>
            <pc:docMk/>
            <pc:sldMk cId="109857222" sldId="256"/>
            <ac:picMk id="4" creationId="{7D6F2A89-8658-4CBE-B976-EDD9345FD80A}"/>
          </ac:picMkLst>
        </pc:picChg>
        <pc:picChg chg="add mod ord">
          <ac:chgData name="foram gajjar" userId="c40794a97fa94356" providerId="Windows Live" clId="Web-{2E343AED-D529-407C-AA51-6AF9867DC9B5}" dt="2020-12-05T10:06:00.666" v="44" actId="1076"/>
          <ac:picMkLst>
            <pc:docMk/>
            <pc:sldMk cId="109857222" sldId="256"/>
            <ac:picMk id="5" creationId="{12BEA709-73EA-45D4-8D5E-541BA32DBF64}"/>
          </ac:picMkLst>
        </pc:picChg>
        <pc:picChg chg="add del">
          <ac:chgData name="foram gajjar" userId="c40794a97fa94356" providerId="Windows Live" clId="Web-{2E343AED-D529-407C-AA51-6AF9867DC9B5}" dt="2020-12-05T10:03:57.807" v="28"/>
          <ac:picMkLst>
            <pc:docMk/>
            <pc:sldMk cId="109857222" sldId="256"/>
            <ac:picMk id="152" creationId="{1CB7E8AE-A3AC-4BB7-A5C6-F00EC697B265}"/>
          </ac:picMkLst>
        </pc:picChg>
        <pc:cxnChg chg="add del">
          <ac:chgData name="foram gajjar" userId="c40794a97fa94356" providerId="Windows Live" clId="Web-{2E343AED-D529-407C-AA51-6AF9867DC9B5}" dt="2020-12-05T10:03:57.885" v="29"/>
          <ac:cxnSpMkLst>
            <pc:docMk/>
            <pc:sldMk cId="109857222" sldId="256"/>
            <ac:cxnSpMk id="89" creationId="{8171CA5D-A004-471D-81F2-0B1381DE61F0}"/>
          </ac:cxnSpMkLst>
        </pc:cxnChg>
        <pc:cxnChg chg="add del">
          <ac:chgData name="foram gajjar" userId="c40794a97fa94356" providerId="Windows Live" clId="Web-{2E343AED-D529-407C-AA51-6AF9867DC9B5}" dt="2020-12-05T10:03:57.885" v="29"/>
          <ac:cxnSpMkLst>
            <pc:docMk/>
            <pc:sldMk cId="109857222" sldId="256"/>
            <ac:cxnSpMk id="91" creationId="{0682D131-57BB-442B-BD9B-8F06D2B230E3}"/>
          </ac:cxnSpMkLst>
        </pc:cxnChg>
        <pc:cxnChg chg="add del ord">
          <ac:chgData name="foram gajjar" userId="c40794a97fa94356" providerId="Windows Live" clId="Web-{2E343AED-D529-407C-AA51-6AF9867DC9B5}" dt="2020-12-05T10:05:45.369" v="42"/>
          <ac:cxnSpMkLst>
            <pc:docMk/>
            <pc:sldMk cId="109857222" sldId="256"/>
            <ac:cxnSpMk id="96" creationId="{5C05CAAB-DBA2-4548-AD5F-01BB97FBB207}"/>
          </ac:cxnSpMkLst>
        </pc:cxnChg>
        <pc:cxnChg chg="add del">
          <ac:chgData name="foram gajjar" userId="c40794a97fa94356" providerId="Windows Live" clId="Web-{2E343AED-D529-407C-AA51-6AF9867DC9B5}" dt="2020-12-05T10:05:45.369" v="42"/>
          <ac:cxnSpMkLst>
            <pc:docMk/>
            <pc:sldMk cId="109857222" sldId="256"/>
            <ac:cxnSpMk id="108" creationId="{C49DA8F6-BCC1-4447-B54C-57856834B94B}"/>
          </ac:cxnSpMkLst>
        </pc:cxnChg>
        <pc:cxnChg chg="add del">
          <ac:chgData name="foram gajjar" userId="c40794a97fa94356" providerId="Windows Live" clId="Web-{2E343AED-D529-407C-AA51-6AF9867DC9B5}" dt="2020-12-05T10:03:57.885" v="29"/>
          <ac:cxnSpMkLst>
            <pc:docMk/>
            <pc:sldMk cId="109857222" sldId="256"/>
            <ac:cxnSpMk id="145" creationId="{9B60A8CB-176B-4FD6-AD24-9D98027E5CA0}"/>
          </ac:cxnSpMkLst>
        </pc:cxnChg>
      </pc:sldChg>
      <pc:sldChg chg="addSp delSp modSp new mod setBg">
        <pc:chgData name="foram gajjar" userId="c40794a97fa94356" providerId="Windows Live" clId="Web-{2E343AED-D529-407C-AA51-6AF9867DC9B5}" dt="2020-12-05T10:14:29.462" v="167" actId="1076"/>
        <pc:sldMkLst>
          <pc:docMk/>
          <pc:sldMk cId="2792041946" sldId="257"/>
        </pc:sldMkLst>
        <pc:spChg chg="mod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2" creationId="{BEDF5A69-EEF9-4FC0-B02F-3EA82C1C8638}"/>
          </ac:spMkLst>
        </pc:spChg>
        <pc:spChg chg="mod">
          <ac:chgData name="foram gajjar" userId="c40794a97fa94356" providerId="Windows Live" clId="Web-{2E343AED-D529-407C-AA51-6AF9867DC9B5}" dt="2020-12-05T10:14:29.462" v="167" actId="1076"/>
          <ac:spMkLst>
            <pc:docMk/>
            <pc:sldMk cId="2792041946" sldId="257"/>
            <ac:spMk id="3" creationId="{657D44EF-70EF-4C65-BECD-16779593C9E5}"/>
          </ac:spMkLst>
        </pc:spChg>
        <pc:spChg chg="add del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8" creationId="{45C5CC17-FF17-43CF-B073-D9051465D5CC}"/>
          </ac:spMkLst>
        </pc:spChg>
        <pc:spChg chg="add del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10" creationId="{1EBE2DDC-0D14-44E6-A1AB-2EEC09507435}"/>
          </ac:spMkLst>
        </pc:spChg>
        <pc:spChg chg="add del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12" creationId="{A8543D98-0AA2-43B4-B508-DC1DB7F3DC9A}"/>
          </ac:spMkLst>
        </pc:spChg>
        <pc:spChg chg="add del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14" creationId="{89723C1D-9A1A-465B-8164-483BF5426613}"/>
          </ac:spMkLst>
        </pc:spChg>
        <pc:spChg chg="add del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16" creationId="{A6680484-5F73-4078-85C2-415205B1A4C0}"/>
          </ac:spMkLst>
        </pc:spChg>
        <pc:spChg chg="add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21" creationId="{8BEAC55E-FD3E-4A90-B4E2-D197D8038366}"/>
          </ac:spMkLst>
        </pc:spChg>
        <pc:spChg chg="add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23" creationId="{282DCAD1-D7F2-4CA8-960C-526B7DB37A82}"/>
          </ac:spMkLst>
        </pc:spChg>
        <pc:spChg chg="add">
          <ac:chgData name="foram gajjar" userId="c40794a97fa94356" providerId="Windows Live" clId="Web-{2E343AED-D529-407C-AA51-6AF9867DC9B5}" dt="2020-12-05T10:14:12.759" v="163"/>
          <ac:spMkLst>
            <pc:docMk/>
            <pc:sldMk cId="2792041946" sldId="257"/>
            <ac:spMk id="25" creationId="{0009AC7F-1347-41C8-8BEB-47473A21A696}"/>
          </ac:spMkLst>
        </pc:spChg>
      </pc:sldChg>
      <pc:sldChg chg="addSp delSp modSp new mod setBg">
        <pc:chgData name="foram gajjar" userId="c40794a97fa94356" providerId="Windows Live" clId="Web-{2E343AED-D529-407C-AA51-6AF9867DC9B5}" dt="2020-12-05T10:14:00.884" v="162" actId="20577"/>
        <pc:sldMkLst>
          <pc:docMk/>
          <pc:sldMk cId="73193098" sldId="258"/>
        </pc:sldMkLst>
        <pc:spChg chg="mod">
          <ac:chgData name="foram gajjar" userId="c40794a97fa94356" providerId="Windows Live" clId="Web-{2E343AED-D529-407C-AA51-6AF9867DC9B5}" dt="2020-12-05T10:13:43.791" v="157" actId="1076"/>
          <ac:spMkLst>
            <pc:docMk/>
            <pc:sldMk cId="73193098" sldId="258"/>
            <ac:spMk id="2" creationId="{90EF4B26-8040-4E69-AC44-A371B323C486}"/>
          </ac:spMkLst>
        </pc:spChg>
        <pc:spChg chg="mod">
          <ac:chgData name="foram gajjar" userId="c40794a97fa94356" providerId="Windows Live" clId="Web-{2E343AED-D529-407C-AA51-6AF9867DC9B5}" dt="2020-12-05T10:14:00.884" v="162" actId="20577"/>
          <ac:spMkLst>
            <pc:docMk/>
            <pc:sldMk cId="73193098" sldId="258"/>
            <ac:spMk id="3" creationId="{DFA49F49-93EE-4034-A4B3-2D8602205397}"/>
          </ac:spMkLst>
        </pc:spChg>
        <pc:spChg chg="add del">
          <ac:chgData name="foram gajjar" userId="c40794a97fa94356" providerId="Windows Live" clId="Web-{2E343AED-D529-407C-AA51-6AF9867DC9B5}" dt="2020-12-05T10:13:32.259" v="153"/>
          <ac:spMkLst>
            <pc:docMk/>
            <pc:sldMk cId="73193098" sldId="258"/>
            <ac:spMk id="5" creationId="{8BEAC55E-FD3E-4A90-B4E2-D197D8038366}"/>
          </ac:spMkLst>
        </pc:spChg>
        <pc:spChg chg="add del">
          <ac:chgData name="foram gajjar" userId="c40794a97fa94356" providerId="Windows Live" clId="Web-{2E343AED-D529-407C-AA51-6AF9867DC9B5}" dt="2020-12-05T10:13:32.259" v="153"/>
          <ac:spMkLst>
            <pc:docMk/>
            <pc:sldMk cId="73193098" sldId="258"/>
            <ac:spMk id="6" creationId="{282DCAD1-D7F2-4CA8-960C-526B7DB37A82}"/>
          </ac:spMkLst>
        </pc:spChg>
        <pc:spChg chg="add del">
          <ac:chgData name="foram gajjar" userId="c40794a97fa94356" providerId="Windows Live" clId="Web-{2E343AED-D529-407C-AA51-6AF9867DC9B5}" dt="2020-12-05T10:13:32.259" v="153"/>
          <ac:spMkLst>
            <pc:docMk/>
            <pc:sldMk cId="73193098" sldId="258"/>
            <ac:spMk id="7" creationId="{0009AC7F-1347-41C8-8BEB-47473A21A696}"/>
          </ac:spMkLst>
        </pc:spChg>
        <pc:spChg chg="add del">
          <ac:chgData name="foram gajjar" userId="c40794a97fa94356" providerId="Windows Live" clId="Web-{2E343AED-D529-407C-AA51-6AF9867DC9B5}" dt="2020-12-05T10:13:07.619" v="148"/>
          <ac:spMkLst>
            <pc:docMk/>
            <pc:sldMk cId="73193098" sldId="258"/>
            <ac:spMk id="8" creationId="{45C5CC17-FF17-43CF-B073-D9051465D5CC}"/>
          </ac:spMkLst>
        </pc:spChg>
        <pc:spChg chg="add del">
          <ac:chgData name="foram gajjar" userId="c40794a97fa94356" providerId="Windows Live" clId="Web-{2E343AED-D529-407C-AA51-6AF9867DC9B5}" dt="2020-12-05T10:13:07.619" v="148"/>
          <ac:spMkLst>
            <pc:docMk/>
            <pc:sldMk cId="73193098" sldId="258"/>
            <ac:spMk id="10" creationId="{1EBE2DDC-0D14-44E6-A1AB-2EEC09507435}"/>
          </ac:spMkLst>
        </pc:spChg>
        <pc:spChg chg="add del">
          <ac:chgData name="foram gajjar" userId="c40794a97fa94356" providerId="Windows Live" clId="Web-{2E343AED-D529-407C-AA51-6AF9867DC9B5}" dt="2020-12-05T10:13:07.619" v="148"/>
          <ac:spMkLst>
            <pc:docMk/>
            <pc:sldMk cId="73193098" sldId="258"/>
            <ac:spMk id="12" creationId="{A8543D98-0AA2-43B4-B508-DC1DB7F3DC9A}"/>
          </ac:spMkLst>
        </pc:spChg>
        <pc:spChg chg="add del">
          <ac:chgData name="foram gajjar" userId="c40794a97fa94356" providerId="Windows Live" clId="Web-{2E343AED-D529-407C-AA51-6AF9867DC9B5}" dt="2020-12-05T10:13:07.619" v="148"/>
          <ac:spMkLst>
            <pc:docMk/>
            <pc:sldMk cId="73193098" sldId="258"/>
            <ac:spMk id="14" creationId="{89723C1D-9A1A-465B-8164-483BF5426613}"/>
          </ac:spMkLst>
        </pc:spChg>
        <pc:spChg chg="add del">
          <ac:chgData name="foram gajjar" userId="c40794a97fa94356" providerId="Windows Live" clId="Web-{2E343AED-D529-407C-AA51-6AF9867DC9B5}" dt="2020-12-05T10:13:07.619" v="148"/>
          <ac:spMkLst>
            <pc:docMk/>
            <pc:sldMk cId="73193098" sldId="258"/>
            <ac:spMk id="16" creationId="{A6680484-5F73-4078-85C2-415205B1A4C0}"/>
          </ac:spMkLst>
        </pc:spChg>
      </pc:sldChg>
      <pc:sldChg chg="addSp delSp modSp new mod setBg">
        <pc:chgData name="foram gajjar" userId="c40794a97fa94356" providerId="Windows Live" clId="Web-{2E343AED-D529-407C-AA51-6AF9867DC9B5}" dt="2020-12-05T10:15:47.244" v="193" actId="1076"/>
        <pc:sldMkLst>
          <pc:docMk/>
          <pc:sldMk cId="343009003" sldId="259"/>
        </pc:sldMkLst>
        <pc:spChg chg="mod">
          <ac:chgData name="foram gajjar" userId="c40794a97fa94356" providerId="Windows Live" clId="Web-{2E343AED-D529-407C-AA51-6AF9867DC9B5}" dt="2020-12-05T10:15:24.587" v="184" actId="20577"/>
          <ac:spMkLst>
            <pc:docMk/>
            <pc:sldMk cId="343009003" sldId="259"/>
            <ac:spMk id="2" creationId="{E9A264E0-8740-43C5-86F9-9713EEACA13A}"/>
          </ac:spMkLst>
        </pc:spChg>
        <pc:spChg chg="mod">
          <ac:chgData name="foram gajjar" userId="c40794a97fa94356" providerId="Windows Live" clId="Web-{2E343AED-D529-407C-AA51-6AF9867DC9B5}" dt="2020-12-05T10:15:47.244" v="193" actId="1076"/>
          <ac:spMkLst>
            <pc:docMk/>
            <pc:sldMk cId="343009003" sldId="259"/>
            <ac:spMk id="3" creationId="{08633D94-DE3B-40F3-B655-5094F3DE95E3}"/>
          </ac:spMkLst>
        </pc:spChg>
        <pc:spChg chg="add del">
          <ac:chgData name="foram gajjar" userId="c40794a97fa94356" providerId="Windows Live" clId="Web-{2E343AED-D529-407C-AA51-6AF9867DC9B5}" dt="2020-12-05T10:15:08.666" v="176"/>
          <ac:spMkLst>
            <pc:docMk/>
            <pc:sldMk cId="343009003" sldId="259"/>
            <ac:spMk id="8" creationId="{8BEAC55E-FD3E-4A90-B4E2-D197D8038366}"/>
          </ac:spMkLst>
        </pc:spChg>
        <pc:spChg chg="add del">
          <ac:chgData name="foram gajjar" userId="c40794a97fa94356" providerId="Windows Live" clId="Web-{2E343AED-D529-407C-AA51-6AF9867DC9B5}" dt="2020-12-05T10:15:08.666" v="176"/>
          <ac:spMkLst>
            <pc:docMk/>
            <pc:sldMk cId="343009003" sldId="259"/>
            <ac:spMk id="10" creationId="{282DCAD1-D7F2-4CA8-960C-526B7DB37A82}"/>
          </ac:spMkLst>
        </pc:spChg>
        <pc:spChg chg="add del">
          <ac:chgData name="foram gajjar" userId="c40794a97fa94356" providerId="Windows Live" clId="Web-{2E343AED-D529-407C-AA51-6AF9867DC9B5}" dt="2020-12-05T10:15:08.666" v="176"/>
          <ac:spMkLst>
            <pc:docMk/>
            <pc:sldMk cId="343009003" sldId="259"/>
            <ac:spMk id="12" creationId="{0009AC7F-1347-41C8-8BEB-47473A21A696}"/>
          </ac:spMkLst>
        </pc:spChg>
      </pc:sldChg>
      <pc:sldChg chg="modSp new">
        <pc:chgData name="foram gajjar" userId="c40794a97fa94356" providerId="Windows Live" clId="Web-{2E343AED-D529-407C-AA51-6AF9867DC9B5}" dt="2020-12-05T10:17:35.103" v="229" actId="20577"/>
        <pc:sldMkLst>
          <pc:docMk/>
          <pc:sldMk cId="2836829067" sldId="260"/>
        </pc:sldMkLst>
        <pc:spChg chg="mod">
          <ac:chgData name="foram gajjar" userId="c40794a97fa94356" providerId="Windows Live" clId="Web-{2E343AED-D529-407C-AA51-6AF9867DC9B5}" dt="2020-12-05T10:16:16.822" v="199" actId="20577"/>
          <ac:spMkLst>
            <pc:docMk/>
            <pc:sldMk cId="2836829067" sldId="260"/>
            <ac:spMk id="2" creationId="{B96F5915-3BBB-4A24-AEB2-B43EBFC72100}"/>
          </ac:spMkLst>
        </pc:spChg>
        <pc:spChg chg="mod">
          <ac:chgData name="foram gajjar" userId="c40794a97fa94356" providerId="Windows Live" clId="Web-{2E343AED-D529-407C-AA51-6AF9867DC9B5}" dt="2020-12-05T10:17:35.103" v="229" actId="20577"/>
          <ac:spMkLst>
            <pc:docMk/>
            <pc:sldMk cId="2836829067" sldId="260"/>
            <ac:spMk id="3" creationId="{F52DBEAD-6885-427D-A84B-E69C93167680}"/>
          </ac:spMkLst>
        </pc:spChg>
      </pc:sldChg>
      <pc:sldChg chg="modSp new">
        <pc:chgData name="foram gajjar" userId="c40794a97fa94356" providerId="Windows Live" clId="Web-{2E343AED-D529-407C-AA51-6AF9867DC9B5}" dt="2020-12-05T10:18:34.509" v="252" actId="20577"/>
        <pc:sldMkLst>
          <pc:docMk/>
          <pc:sldMk cId="3971656783" sldId="261"/>
        </pc:sldMkLst>
        <pc:spChg chg="mod">
          <ac:chgData name="foram gajjar" userId="c40794a97fa94356" providerId="Windows Live" clId="Web-{2E343AED-D529-407C-AA51-6AF9867DC9B5}" dt="2020-12-05T10:17:56.712" v="237" actId="20577"/>
          <ac:spMkLst>
            <pc:docMk/>
            <pc:sldMk cId="3971656783" sldId="261"/>
            <ac:spMk id="2" creationId="{3FCF75E2-95DA-4C15-A09B-5174496D4FE5}"/>
          </ac:spMkLst>
        </pc:spChg>
        <pc:spChg chg="mod">
          <ac:chgData name="foram gajjar" userId="c40794a97fa94356" providerId="Windows Live" clId="Web-{2E343AED-D529-407C-AA51-6AF9867DC9B5}" dt="2020-12-05T10:18:34.509" v="252" actId="20577"/>
          <ac:spMkLst>
            <pc:docMk/>
            <pc:sldMk cId="3971656783" sldId="261"/>
            <ac:spMk id="3" creationId="{CB230A19-7DBD-4193-BC81-0EC69A8A836F}"/>
          </ac:spMkLst>
        </pc:spChg>
      </pc:sldChg>
      <pc:sldChg chg="modSp new">
        <pc:chgData name="foram gajjar" userId="c40794a97fa94356" providerId="Windows Live" clId="Web-{2E343AED-D529-407C-AA51-6AF9867DC9B5}" dt="2020-12-05T10:19:40.493" v="267" actId="20577"/>
        <pc:sldMkLst>
          <pc:docMk/>
          <pc:sldMk cId="3813374538" sldId="262"/>
        </pc:sldMkLst>
        <pc:spChg chg="mod">
          <ac:chgData name="foram gajjar" userId="c40794a97fa94356" providerId="Windows Live" clId="Web-{2E343AED-D529-407C-AA51-6AF9867DC9B5}" dt="2020-12-05T10:19:33.853" v="265" actId="1076"/>
          <ac:spMkLst>
            <pc:docMk/>
            <pc:sldMk cId="3813374538" sldId="262"/>
            <ac:spMk id="2" creationId="{AEA68D08-E2A7-41B2-8FB8-107B64D17938}"/>
          </ac:spMkLst>
        </pc:spChg>
        <pc:spChg chg="mod">
          <ac:chgData name="foram gajjar" userId="c40794a97fa94356" providerId="Windows Live" clId="Web-{2E343AED-D529-407C-AA51-6AF9867DC9B5}" dt="2020-12-05T10:19:40.493" v="267" actId="20577"/>
          <ac:spMkLst>
            <pc:docMk/>
            <pc:sldMk cId="3813374538" sldId="262"/>
            <ac:spMk id="3" creationId="{FC6406B8-0920-44DA-9817-4484FFB6427D}"/>
          </ac:spMkLst>
        </pc:spChg>
      </pc:sldChg>
      <pc:sldChg chg="addSp delSp modSp new mod modClrScheme chgLayout">
        <pc:chgData name="foram gajjar" userId="c40794a97fa94356" providerId="Windows Live" clId="Web-{2E343AED-D529-407C-AA51-6AF9867DC9B5}" dt="2020-12-05T10:22:29.634" v="332" actId="20577"/>
        <pc:sldMkLst>
          <pc:docMk/>
          <pc:sldMk cId="3054358975" sldId="263"/>
        </pc:sldMkLst>
        <pc:spChg chg="del mod ord">
          <ac:chgData name="foram gajjar" userId="c40794a97fa94356" providerId="Windows Live" clId="Web-{2E343AED-D529-407C-AA51-6AF9867DC9B5}" dt="2020-12-05T10:20:12.384" v="270"/>
          <ac:spMkLst>
            <pc:docMk/>
            <pc:sldMk cId="3054358975" sldId="263"/>
            <ac:spMk id="2" creationId="{AE2BD265-CE02-4661-8AE6-6EED0DCF0DD4}"/>
          </ac:spMkLst>
        </pc:spChg>
        <pc:spChg chg="mod ord">
          <ac:chgData name="foram gajjar" userId="c40794a97fa94356" providerId="Windows Live" clId="Web-{2E343AED-D529-407C-AA51-6AF9867DC9B5}" dt="2020-12-05T10:22:16.337" v="325" actId="20577"/>
          <ac:spMkLst>
            <pc:docMk/>
            <pc:sldMk cId="3054358975" sldId="263"/>
            <ac:spMk id="3" creationId="{965D62FF-16E6-40DE-A9A0-5C7AD07BE619}"/>
          </ac:spMkLst>
        </pc:spChg>
        <pc:spChg chg="add mod ord">
          <ac:chgData name="foram gajjar" userId="c40794a97fa94356" providerId="Windows Live" clId="Web-{2E343AED-D529-407C-AA51-6AF9867DC9B5}" dt="2020-12-05T10:21:38.868" v="290" actId="20577"/>
          <ac:spMkLst>
            <pc:docMk/>
            <pc:sldMk cId="3054358975" sldId="263"/>
            <ac:spMk id="4" creationId="{464C7460-A409-4E96-B65A-D9AB6E2B636D}"/>
          </ac:spMkLst>
        </pc:spChg>
        <pc:spChg chg="add mod ord">
          <ac:chgData name="foram gajjar" userId="c40794a97fa94356" providerId="Windows Live" clId="Web-{2E343AED-D529-407C-AA51-6AF9867DC9B5}" dt="2020-12-05T10:21:57.993" v="317" actId="20577"/>
          <ac:spMkLst>
            <pc:docMk/>
            <pc:sldMk cId="3054358975" sldId="263"/>
            <ac:spMk id="5" creationId="{17CEB4A1-FC7E-49C0-9541-5A8375D9A1C7}"/>
          </ac:spMkLst>
        </pc:spChg>
        <pc:spChg chg="add mod ord">
          <ac:chgData name="foram gajjar" userId="c40794a97fa94356" providerId="Windows Live" clId="Web-{2E343AED-D529-407C-AA51-6AF9867DC9B5}" dt="2020-12-05T10:22:29.634" v="332" actId="20577"/>
          <ac:spMkLst>
            <pc:docMk/>
            <pc:sldMk cId="3054358975" sldId="263"/>
            <ac:spMk id="6" creationId="{E6FEA8BE-60A7-400C-8BE9-60EAE98334AE}"/>
          </ac:spMkLst>
        </pc:spChg>
      </pc:sldChg>
      <pc:sldChg chg="addSp delSp modSp new mod modClrScheme chgLayout">
        <pc:chgData name="foram gajjar" userId="c40794a97fa94356" providerId="Windows Live" clId="Web-{2E343AED-D529-407C-AA51-6AF9867DC9B5}" dt="2020-12-05T10:23:53.946" v="346" actId="14100"/>
        <pc:sldMkLst>
          <pc:docMk/>
          <pc:sldMk cId="1785640686" sldId="264"/>
        </pc:sldMkLst>
        <pc:spChg chg="del">
          <ac:chgData name="foram gajjar" userId="c40794a97fa94356" providerId="Windows Live" clId="Web-{2E343AED-D529-407C-AA51-6AF9867DC9B5}" dt="2020-12-05T10:22:49.087" v="336"/>
          <ac:spMkLst>
            <pc:docMk/>
            <pc:sldMk cId="1785640686" sldId="264"/>
            <ac:spMk id="2" creationId="{D7CE686B-60A6-4F9A-9685-1FE5E33BF7DF}"/>
          </ac:spMkLst>
        </pc:spChg>
        <pc:spChg chg="del">
          <ac:chgData name="foram gajjar" userId="c40794a97fa94356" providerId="Windows Live" clId="Web-{2E343AED-D529-407C-AA51-6AF9867DC9B5}" dt="2020-12-05T10:22:49.087" v="336"/>
          <ac:spMkLst>
            <pc:docMk/>
            <pc:sldMk cId="1785640686" sldId="264"/>
            <ac:spMk id="3" creationId="{E4EA0B7E-DA9A-483D-8ED3-BB90FB0B868B}"/>
          </ac:spMkLst>
        </pc:spChg>
        <pc:spChg chg="del">
          <ac:chgData name="foram gajjar" userId="c40794a97fa94356" providerId="Windows Live" clId="Web-{2E343AED-D529-407C-AA51-6AF9867DC9B5}" dt="2020-12-05T10:22:49.087" v="336"/>
          <ac:spMkLst>
            <pc:docMk/>
            <pc:sldMk cId="1785640686" sldId="264"/>
            <ac:spMk id="4" creationId="{3757505E-D990-4A92-A51C-7D92C573E4BE}"/>
          </ac:spMkLst>
        </pc:spChg>
        <pc:spChg chg="del">
          <ac:chgData name="foram gajjar" userId="c40794a97fa94356" providerId="Windows Live" clId="Web-{2E343AED-D529-407C-AA51-6AF9867DC9B5}" dt="2020-12-05T10:22:49.087" v="336"/>
          <ac:spMkLst>
            <pc:docMk/>
            <pc:sldMk cId="1785640686" sldId="264"/>
            <ac:spMk id="5" creationId="{99F8BAF2-10B0-45FE-99F3-4AF22C4EBD5B}"/>
          </ac:spMkLst>
        </pc:spChg>
        <pc:spChg chg="mod ord">
          <ac:chgData name="foram gajjar" userId="c40794a97fa94356" providerId="Windows Live" clId="Web-{2E343AED-D529-407C-AA51-6AF9867DC9B5}" dt="2020-12-05T10:23:05.368" v="342" actId="14100"/>
          <ac:spMkLst>
            <pc:docMk/>
            <pc:sldMk cId="1785640686" sldId="264"/>
            <ac:spMk id="6" creationId="{C1E6ED10-D71D-45D2-B122-61A3908BAD82}"/>
          </ac:spMkLst>
        </pc:spChg>
        <pc:picChg chg="add mod">
          <ac:chgData name="foram gajjar" userId="c40794a97fa94356" providerId="Windows Live" clId="Web-{2E343AED-D529-407C-AA51-6AF9867DC9B5}" dt="2020-12-05T10:23:53.946" v="346" actId="14100"/>
          <ac:picMkLst>
            <pc:docMk/>
            <pc:sldMk cId="1785640686" sldId="264"/>
            <ac:picMk id="7" creationId="{E77229DE-E95F-4A6C-8BFC-8EE3B4C4F384}"/>
          </ac:picMkLst>
        </pc:picChg>
      </pc:sldChg>
      <pc:sldChg chg="addSp modSp new mod modClrScheme chgLayout">
        <pc:chgData name="foram gajjar" userId="c40794a97fa94356" providerId="Windows Live" clId="Web-{2E343AED-D529-407C-AA51-6AF9867DC9B5}" dt="2020-12-05T10:33:04.586" v="746" actId="20577"/>
        <pc:sldMkLst>
          <pc:docMk/>
          <pc:sldMk cId="674521696" sldId="265"/>
        </pc:sldMkLst>
        <pc:spChg chg="mod ord">
          <ac:chgData name="foram gajjar" userId="c40794a97fa94356" providerId="Windows Live" clId="Web-{2E343AED-D529-407C-AA51-6AF9867DC9B5}" dt="2020-12-05T10:25:38.962" v="384" actId="1076"/>
          <ac:spMkLst>
            <pc:docMk/>
            <pc:sldMk cId="674521696" sldId="265"/>
            <ac:spMk id="2" creationId="{E97F8278-FD0E-4B25-AD7C-619A6F790000}"/>
          </ac:spMkLst>
        </pc:spChg>
        <pc:spChg chg="add mod ord">
          <ac:chgData name="foram gajjar" userId="c40794a97fa94356" providerId="Windows Live" clId="Web-{2E343AED-D529-407C-AA51-6AF9867DC9B5}" dt="2020-12-05T10:33:04.586" v="746" actId="20577"/>
          <ac:spMkLst>
            <pc:docMk/>
            <pc:sldMk cId="674521696" sldId="265"/>
            <ac:spMk id="4" creationId="{9EA13F05-C1E0-49F8-9A61-E8ECB7679A46}"/>
          </ac:spMkLst>
        </pc:spChg>
        <pc:picChg chg="add mod">
          <ac:chgData name="foram gajjar" userId="c40794a97fa94356" providerId="Windows Live" clId="Web-{2E343AED-D529-407C-AA51-6AF9867DC9B5}" dt="2020-12-05T10:26:25.368" v="419" actId="1076"/>
          <ac:picMkLst>
            <pc:docMk/>
            <pc:sldMk cId="674521696" sldId="265"/>
            <ac:picMk id="3" creationId="{1088A523-9FBC-473F-943B-5C6EC07D2264}"/>
          </ac:picMkLst>
        </pc:picChg>
        <pc:picChg chg="add mod">
          <ac:chgData name="foram gajjar" userId="c40794a97fa94356" providerId="Windows Live" clId="Web-{2E343AED-D529-407C-AA51-6AF9867DC9B5}" dt="2020-12-05T10:26:51.024" v="423" actId="1076"/>
          <ac:picMkLst>
            <pc:docMk/>
            <pc:sldMk cId="674521696" sldId="265"/>
            <ac:picMk id="5" creationId="{95D916C0-55D4-42FD-943D-47FCC03A6576}"/>
          </ac:picMkLst>
        </pc:picChg>
      </pc:sldChg>
      <pc:sldChg chg="addSp delSp modSp new">
        <pc:chgData name="foram gajjar" userId="c40794a97fa94356" providerId="Windows Live" clId="Web-{2E343AED-D529-407C-AA51-6AF9867DC9B5}" dt="2020-12-05T10:32:58.274" v="742" actId="20577"/>
        <pc:sldMkLst>
          <pc:docMk/>
          <pc:sldMk cId="2051330999" sldId="266"/>
        </pc:sldMkLst>
        <pc:spChg chg="del mod">
          <ac:chgData name="foram gajjar" userId="c40794a97fa94356" providerId="Windows Live" clId="Web-{2E343AED-D529-407C-AA51-6AF9867DC9B5}" dt="2020-12-05T10:29:23.430" v="542"/>
          <ac:spMkLst>
            <pc:docMk/>
            <pc:sldMk cId="2051330999" sldId="266"/>
            <ac:spMk id="2" creationId="{B8896A40-1C1D-46D1-BC7B-AF006C5AB7E9}"/>
          </ac:spMkLst>
        </pc:spChg>
        <pc:spChg chg="mod">
          <ac:chgData name="foram gajjar" userId="c40794a97fa94356" providerId="Windows Live" clId="Web-{2E343AED-D529-407C-AA51-6AF9867DC9B5}" dt="2020-12-05T10:32:58.274" v="742" actId="20577"/>
          <ac:spMkLst>
            <pc:docMk/>
            <pc:sldMk cId="2051330999" sldId="266"/>
            <ac:spMk id="3" creationId="{4FAF3F37-6AD1-461D-A2E6-BBF612E6647B}"/>
          </ac:spMkLst>
        </pc:spChg>
        <pc:spChg chg="add del mod">
          <ac:chgData name="foram gajjar" userId="c40794a97fa94356" providerId="Windows Live" clId="Web-{2E343AED-D529-407C-AA51-6AF9867DC9B5}" dt="2020-12-05T10:29:32.368" v="544"/>
          <ac:spMkLst>
            <pc:docMk/>
            <pc:sldMk cId="2051330999" sldId="266"/>
            <ac:spMk id="5" creationId="{5089EA7C-FA63-4267-BFB6-B1E0631047DD}"/>
          </ac:spMkLst>
        </pc:spChg>
        <pc:picChg chg="add mod">
          <ac:chgData name="foram gajjar" userId="c40794a97fa94356" providerId="Windows Live" clId="Web-{2E343AED-D529-407C-AA51-6AF9867DC9B5}" dt="2020-12-05T10:31:49.664" v="695" actId="1076"/>
          <ac:picMkLst>
            <pc:docMk/>
            <pc:sldMk cId="2051330999" sldId="266"/>
            <ac:picMk id="6" creationId="{DC2F23C1-0EB4-4743-98B4-85C3A9709C26}"/>
          </ac:picMkLst>
        </pc:picChg>
        <pc:picChg chg="add mod">
          <ac:chgData name="foram gajjar" userId="c40794a97fa94356" providerId="Windows Live" clId="Web-{2E343AED-D529-407C-AA51-6AF9867DC9B5}" dt="2020-12-05T10:32:10.430" v="727" actId="1076"/>
          <ac:picMkLst>
            <pc:docMk/>
            <pc:sldMk cId="2051330999" sldId="266"/>
            <ac:picMk id="7" creationId="{49372EE9-FA1F-443D-BCD9-29B02CEEEBD4}"/>
          </ac:picMkLst>
        </pc:picChg>
        <pc:picChg chg="add mod">
          <ac:chgData name="foram gajjar" userId="c40794a97fa94356" providerId="Windows Live" clId="Web-{2E343AED-D529-407C-AA51-6AF9867DC9B5}" dt="2020-12-05T10:32:37.461" v="731" actId="14100"/>
          <ac:picMkLst>
            <pc:docMk/>
            <pc:sldMk cId="2051330999" sldId="266"/>
            <ac:picMk id="8" creationId="{13A5D642-F0DD-4D63-AB58-D624C28DAE14}"/>
          </ac:picMkLst>
        </pc:picChg>
      </pc:sldChg>
      <pc:sldMasterChg chg="del delSldLayout">
        <pc:chgData name="foram gajjar" userId="c40794a97fa94356" providerId="Windows Live" clId="Web-{2E343AED-D529-407C-AA51-6AF9867DC9B5}" dt="2020-12-05T09:30:28.600" v="0"/>
        <pc:sldMasterMkLst>
          <pc:docMk/>
          <pc:sldMasterMk cId="2460954070" sldId="2147483660"/>
        </pc:sldMasterMkLst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oram gajjar" userId="c40794a97fa94356" providerId="Windows Live" clId="Web-{2E343AED-D529-407C-AA51-6AF9867DC9B5}" dt="2020-12-05T09:30:28.60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foram gajjar" userId="c40794a97fa94356" providerId="Windows Live" clId="Web-{2E343AED-D529-407C-AA51-6AF9867DC9B5}" dt="2020-12-05T10:00:10.167" v="1"/>
        <pc:sldMasterMkLst>
          <pc:docMk/>
          <pc:sldMasterMk cId="2985387537" sldId="2147483717"/>
        </pc:sldMasterMkLst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2386624979" sldId="2147483706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3883935332" sldId="2147483707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3619322111" sldId="2147483708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1151943943" sldId="2147483709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313830897" sldId="2147483710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3700357744" sldId="2147483711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3509845262" sldId="2147483712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1590920314" sldId="2147483713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1011167866" sldId="2147483714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2351584842" sldId="2147483715"/>
          </pc:sldLayoutMkLst>
        </pc:sldLayoutChg>
        <pc:sldLayoutChg chg="add del">
          <pc:chgData name="foram gajjar" userId="c40794a97fa94356" providerId="Windows Live" clId="Web-{2E343AED-D529-407C-AA51-6AF9867DC9B5}" dt="2020-12-05T10:00:10.167" v="1"/>
          <pc:sldLayoutMkLst>
            <pc:docMk/>
            <pc:sldMasterMk cId="2985387537" sldId="2147483717"/>
            <pc:sldLayoutMk cId="593616334" sldId="2147483716"/>
          </pc:sldLayoutMkLst>
        </pc:sldLayoutChg>
      </pc:sldMasterChg>
      <pc:sldMasterChg chg="add del addSldLayout delSldLayout">
        <pc:chgData name="foram gajjar" userId="c40794a97fa94356" providerId="Windows Live" clId="Web-{2E343AED-D529-407C-AA51-6AF9867DC9B5}" dt="2020-12-05T10:02:05.416" v="18"/>
        <pc:sldMasterMkLst>
          <pc:docMk/>
          <pc:sldMasterMk cId="1011011238" sldId="2147483793"/>
        </pc:sldMasterMkLst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3670783919" sldId="2147483782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762580207" sldId="2147483783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1829729741" sldId="2147483784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3806878719" sldId="2147483785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347834130" sldId="2147483786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2300938060" sldId="2147483787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160672063" sldId="2147483788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59836117" sldId="2147483789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2796445117" sldId="2147483790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3931593824" sldId="2147483791"/>
          </pc:sldLayoutMkLst>
        </pc:sldLayoutChg>
        <pc:sldLayoutChg chg="add del">
          <pc:chgData name="foram gajjar" userId="c40794a97fa94356" providerId="Windows Live" clId="Web-{2E343AED-D529-407C-AA51-6AF9867DC9B5}" dt="2020-12-05T10:02:05.416" v="18"/>
          <pc:sldLayoutMkLst>
            <pc:docMk/>
            <pc:sldMasterMk cId="1011011238" sldId="2147483793"/>
            <pc:sldLayoutMk cId="4000117666" sldId="2147483792"/>
          </pc:sldLayoutMkLst>
        </pc:sldLayoutChg>
      </pc:sldMasterChg>
      <pc:sldMasterChg chg="add del addSldLayout delSldLayout">
        <pc:chgData name="foram gajjar" userId="c40794a97fa94356" providerId="Windows Live" clId="Web-{2E343AED-D529-407C-AA51-6AF9867DC9B5}" dt="2020-12-05T10:02:05.354" v="17"/>
        <pc:sldMasterMkLst>
          <pc:docMk/>
          <pc:sldMasterMk cId="1917098982" sldId="2147483794"/>
        </pc:sldMasterMkLst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3478427269" sldId="2147483795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4264995617" sldId="2147483796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554045223" sldId="2147483797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68531007" sldId="2147483798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3891207233" sldId="2147483799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811107753" sldId="2147483800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1237347606" sldId="2147483801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799660725" sldId="2147483802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833495100" sldId="2147483803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2418505585" sldId="2147483804"/>
          </pc:sldLayoutMkLst>
        </pc:sldLayoutChg>
        <pc:sldLayoutChg chg="add del">
          <pc:chgData name="foram gajjar" userId="c40794a97fa94356" providerId="Windows Live" clId="Web-{2E343AED-D529-407C-AA51-6AF9867DC9B5}" dt="2020-12-05T10:02:05.354" v="17"/>
          <pc:sldLayoutMkLst>
            <pc:docMk/>
            <pc:sldMasterMk cId="1917098982" sldId="2147483794"/>
            <pc:sldLayoutMk cId="4035064873" sldId="2147483805"/>
          </pc:sldLayoutMkLst>
        </pc:sldLayoutChg>
      </pc:sldMasterChg>
      <pc:sldMasterChg chg="add del addSldLayout delSldLayout">
        <pc:chgData name="foram gajjar" userId="c40794a97fa94356" providerId="Windows Live" clId="Web-{2E343AED-D529-407C-AA51-6AF9867DC9B5}" dt="2020-12-05T10:03:57.885" v="29"/>
        <pc:sldMasterMkLst>
          <pc:docMk/>
          <pc:sldMasterMk cId="1187511367" sldId="2147483882"/>
        </pc:sldMasterMkLst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697315777" sldId="2147483871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1618440813" sldId="2147483872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1314533623" sldId="2147483873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2560827648" sldId="2147483874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765525359" sldId="2147483875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1189318256" sldId="2147483876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2779238452" sldId="2147483877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1632618867" sldId="2147483878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4049569003" sldId="2147483879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359703514" sldId="2147483880"/>
          </pc:sldLayoutMkLst>
        </pc:sldLayoutChg>
        <pc:sldLayoutChg chg="add del">
          <pc:chgData name="foram gajjar" userId="c40794a97fa94356" providerId="Windows Live" clId="Web-{2E343AED-D529-407C-AA51-6AF9867DC9B5}" dt="2020-12-05T10:03:57.885" v="29"/>
          <pc:sldLayoutMkLst>
            <pc:docMk/>
            <pc:sldMasterMk cId="1187511367" sldId="2147483882"/>
            <pc:sldLayoutMk cId="3299390908" sldId="2147483881"/>
          </pc:sldLayoutMkLst>
        </pc:sldLayoutChg>
      </pc:sldMasterChg>
      <pc:sldMasterChg chg="add del addSldLayout delSldLayout">
        <pc:chgData name="foram gajjar" userId="c40794a97fa94356" providerId="Windows Live" clId="Web-{2E343AED-D529-407C-AA51-6AF9867DC9B5}" dt="2020-12-05T10:04:33.041" v="31"/>
        <pc:sldMasterMkLst>
          <pc:docMk/>
          <pc:sldMasterMk cId="4214643215" sldId="2147483919"/>
        </pc:sldMasterMkLst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1100120624" sldId="2147483908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2203273062" sldId="2147483909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832056633" sldId="2147483910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510508651" sldId="2147483911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3842639624" sldId="2147483912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2028150742" sldId="2147483913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2615995177" sldId="2147483914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2815748422" sldId="2147483915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2579872128" sldId="2147483916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1531769830" sldId="2147483917"/>
          </pc:sldLayoutMkLst>
        </pc:sldLayoutChg>
        <pc:sldLayoutChg chg="add del">
          <pc:chgData name="foram gajjar" userId="c40794a97fa94356" providerId="Windows Live" clId="Web-{2E343AED-D529-407C-AA51-6AF9867DC9B5}" dt="2020-12-05T10:04:33.041" v="31"/>
          <pc:sldLayoutMkLst>
            <pc:docMk/>
            <pc:sldMasterMk cId="4214643215" sldId="2147483919"/>
            <pc:sldLayoutMk cId="163229128" sldId="2147483918"/>
          </pc:sldLayoutMkLst>
        </pc:sldLayoutChg>
      </pc:sldMasterChg>
      <pc:sldMasterChg chg="add del addSldLayout delSldLayout">
        <pc:chgData name="foram gajjar" userId="c40794a97fa94356" providerId="Windows Live" clId="Web-{2E343AED-D529-407C-AA51-6AF9867DC9B5}" dt="2020-12-05T10:05:45.369" v="42"/>
        <pc:sldMasterMkLst>
          <pc:docMk/>
          <pc:sldMasterMk cId="944904230" sldId="2147483956"/>
        </pc:sldMasterMkLst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1347854892" sldId="2147483945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807462471" sldId="2147483946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2903847122" sldId="2147483947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2313474963" sldId="2147483948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3247684167" sldId="2147483949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625209914" sldId="2147483950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1576297045" sldId="2147483951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1298865124" sldId="2147483952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347003806" sldId="2147483953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587501225" sldId="2147483954"/>
          </pc:sldLayoutMkLst>
        </pc:sldLayoutChg>
        <pc:sldLayoutChg chg="add del">
          <pc:chgData name="foram gajjar" userId="c40794a97fa94356" providerId="Windows Live" clId="Web-{2E343AED-D529-407C-AA51-6AF9867DC9B5}" dt="2020-12-05T10:05:45.369" v="42"/>
          <pc:sldLayoutMkLst>
            <pc:docMk/>
            <pc:sldMasterMk cId="944904230" sldId="2147483956"/>
            <pc:sldLayoutMk cId="3890586044" sldId="2147483955"/>
          </pc:sldLayoutMkLst>
        </pc:sldLayoutChg>
      </pc:sldMasterChg>
      <pc:sldMasterChg chg="add del addSldLayout delSldLayout">
        <pc:chgData name="foram gajjar" userId="c40794a97fa94356" providerId="Windows Live" clId="Web-{2E343AED-D529-407C-AA51-6AF9867DC9B5}" dt="2020-12-05T10:03:57.807" v="28"/>
        <pc:sldMasterMkLst>
          <pc:docMk/>
          <pc:sldMasterMk cId="486934666" sldId="2147483984"/>
        </pc:sldMasterMkLst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3559322439" sldId="2147483973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3831359756" sldId="2147483974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1852447451" sldId="2147483975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2435632931" sldId="2147483976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1436958026" sldId="2147483977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2210708086" sldId="2147483978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3534271536" sldId="2147483979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1114167951" sldId="2147483980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1439243970" sldId="2147483981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1521859438" sldId="2147483982"/>
          </pc:sldLayoutMkLst>
        </pc:sldLayoutChg>
        <pc:sldLayoutChg chg="add del">
          <pc:chgData name="foram gajjar" userId="c40794a97fa94356" providerId="Windows Live" clId="Web-{2E343AED-D529-407C-AA51-6AF9867DC9B5}" dt="2020-12-05T10:03:57.807" v="28"/>
          <pc:sldLayoutMkLst>
            <pc:docMk/>
            <pc:sldMasterMk cId="486934666" sldId="2147483984"/>
            <pc:sldLayoutMk cId="4267261229" sldId="2147483983"/>
          </pc:sldLayoutMkLst>
        </pc:sldLayoutChg>
      </pc:sldMasterChg>
      <pc:sldMasterChg chg="add addSldLayout">
        <pc:chgData name="foram gajjar" userId="c40794a97fa94356" providerId="Windows Live" clId="Web-{2E343AED-D529-407C-AA51-6AF9867DC9B5}" dt="2020-12-05T10:05:45.369" v="42"/>
        <pc:sldMasterMkLst>
          <pc:docMk/>
          <pc:sldMasterMk cId="1402376893" sldId="2147484045"/>
        </pc:sldMasterMkLst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1378141513" sldId="2147484034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1546000780" sldId="2147484035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3000418140" sldId="2147484036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517434830" sldId="2147484037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2408735981" sldId="2147484038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930641955" sldId="2147484039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769414819" sldId="2147484040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1176457361" sldId="2147484041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1765700688" sldId="2147484042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256675762" sldId="2147484043"/>
          </pc:sldLayoutMkLst>
        </pc:sldLayoutChg>
        <pc:sldLayoutChg chg="add">
          <pc:chgData name="foram gajjar" userId="c40794a97fa94356" providerId="Windows Live" clId="Web-{2E343AED-D529-407C-AA51-6AF9867DC9B5}" dt="2020-12-05T10:05:45.369" v="42"/>
          <pc:sldLayoutMkLst>
            <pc:docMk/>
            <pc:sldMasterMk cId="1402376893" sldId="2147484045"/>
            <pc:sldLayoutMk cId="124829594" sldId="214748404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3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4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4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December 5,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1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December 5, 2020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237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38" r:id="rId6"/>
    <p:sldLayoutId id="2147484034" r:id="rId7"/>
    <p:sldLayoutId id="2147484035" r:id="rId8"/>
    <p:sldLayoutId id="2147484036" r:id="rId9"/>
    <p:sldLayoutId id="2147484037" r:id="rId10"/>
    <p:sldLayoutId id="214748403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099" y="-2875"/>
            <a:ext cx="5808927" cy="1713266"/>
          </a:xfrm>
        </p:spPr>
        <p:txBody>
          <a:bodyPr vert="horz" lIns="0" tIns="0" rIns="0" bIns="0" rtlCol="0" anchor="b">
            <a:noAutofit/>
          </a:bodyPr>
          <a:lstStyle/>
          <a:p>
            <a:pPr algn="l"/>
            <a:r>
              <a:rPr lang="en-US" sz="7200" spc="700"/>
              <a:t>Crumble</a:t>
            </a: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12BEA709-73EA-45D4-8D5E-541BA32D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8" r="12786" b="-1"/>
          <a:stretch/>
        </p:blipFill>
        <p:spPr>
          <a:xfrm>
            <a:off x="115039" y="719299"/>
            <a:ext cx="5469847" cy="430921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9420" y="2573681"/>
            <a:ext cx="7184133" cy="3816312"/>
          </a:xfrm>
        </p:spPr>
        <p:txBody>
          <a:bodyPr vert="horz" lIns="0" tIns="0" rIns="0" bIns="0" rtlCol="0" anchor="t">
            <a:normAutofit/>
          </a:bodyPr>
          <a:lstStyle/>
          <a:p>
            <a:pPr indent="-22860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Group No- 10</a:t>
            </a:r>
            <a:endParaRPr lang="en-US" b="1" dirty="0"/>
          </a:p>
          <a:p>
            <a:pPr indent="-22860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Name: FORAM R. GAJJAR(Roll No.09),</a:t>
            </a:r>
            <a:endParaRPr lang="en-US" b="1" dirty="0"/>
          </a:p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b="1"/>
              <a:t>          MIHIR J.GOSAI (Roll No.20)        </a:t>
            </a:r>
          </a:p>
          <a:p>
            <a:pPr indent="-22860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College: VP &amp; RPTP Science College</a:t>
            </a:r>
            <a:endParaRPr lang="en-US" b="1" dirty="0"/>
          </a:p>
          <a:p>
            <a:pPr indent="-22860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8278-FD0E-4B25-AD7C-619A6F79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36" y="-153378"/>
            <a:ext cx="10241280" cy="1234440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/>
              <a:t>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13F05-C1E0-49F8-9A61-E8ECB767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72" y="1077094"/>
            <a:ext cx="11333959" cy="5080785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r>
              <a:rPr lang="en-US" sz="2800" b="1" u="sng"/>
              <a:t>MAIN MENU FORM  </a:t>
            </a:r>
            <a:r>
              <a:rPr lang="en-US" sz="2800" b="1" dirty="0"/>
              <a:t>                              </a:t>
            </a:r>
            <a:r>
              <a:rPr lang="en-US" sz="2800" b="1" u="sng"/>
              <a:t>  SIGN UP FORM</a:t>
            </a:r>
            <a:endParaRPr lang="en-US" u="sng"/>
          </a:p>
        </p:txBody>
      </p:sp>
      <p:pic>
        <p:nvPicPr>
          <p:cNvPr id="3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088A523-9FBC-473F-943B-5C6EC07D2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11" y="2474562"/>
            <a:ext cx="5043577" cy="2771518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D916C0-55D4-42FD-943D-47FCC03A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26" y="2481319"/>
            <a:ext cx="5863086" cy="34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2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3F37-6AD1-461D-A2E6-BBF612E66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698"/>
            <a:ext cx="10241280" cy="588591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b="1" u="sng"/>
              <a:t>LOGIN FORM</a:t>
            </a:r>
            <a:r>
              <a:rPr lang="en-US" b="1" dirty="0"/>
              <a:t>                                                                       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u="sng">
                <a:ea typeface="+mn-lt"/>
                <a:cs typeface="+mn-lt"/>
              </a:rPr>
              <a:t>CREATE POST FORM  </a:t>
            </a:r>
            <a:endParaRPr lang="en-US" u="sng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u="sng">
                <a:ea typeface="+mn-lt"/>
                <a:cs typeface="+mn-lt"/>
              </a:rPr>
              <a:t>CREATE COMMUNITY FORM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/>
              <a:t>                                                               </a:t>
            </a:r>
            <a:endParaRPr lang="en-US" dirty="0"/>
          </a:p>
        </p:txBody>
      </p:sp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C2F23C1-0EB4-4743-98B4-85C3A970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5" y="766032"/>
            <a:ext cx="4454105" cy="1889747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72EE9-FA1F-443D-BCD9-29B02CEE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475" y="3726273"/>
            <a:ext cx="5129841" cy="2439075"/>
          </a:xfrm>
          <a:prstGeom prst="rect">
            <a:avLst/>
          </a:prstGeom>
        </p:spPr>
      </p:pic>
      <p:pic>
        <p:nvPicPr>
          <p:cNvPr id="8" name="Picture 8" descr="Table&#10;&#10;Description automatically generated">
            <a:extLst>
              <a:ext uri="{FF2B5EF4-FFF2-40B4-BE49-F238E27FC236}">
                <a16:creationId xmlns:a16="http://schemas.microsoft.com/office/drawing/2014/main" id="{13A5D642-F0DD-4D63-AB58-D624C28D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645" y="720347"/>
            <a:ext cx="5043577" cy="42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F5A69-EEF9-4FC0-B02F-3EA82C1C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>
            <a:normAutofit/>
          </a:bodyPr>
          <a:lstStyle/>
          <a:p>
            <a:r>
              <a:rPr lang="en-US" sz="4000"/>
              <a:t>PROJECT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44EF-70EF-4C65-BECD-16779593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15440"/>
            <a:ext cx="9448800" cy="3812746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800" b="1"/>
          </a:p>
          <a:p>
            <a:r>
              <a:rPr lang="en-US" sz="2400" b="1">
                <a:ea typeface="+mn-lt"/>
                <a:cs typeface="+mn-lt"/>
              </a:rPr>
              <a:t>CRUMBLE is a social news aggregation and discussion website.</a:t>
            </a:r>
            <a:endParaRPr lang="en-US" sz="2400" b="1"/>
          </a:p>
          <a:p>
            <a:r>
              <a:rPr lang="en-US" sz="2400" b="1">
                <a:ea typeface="+mn-lt"/>
                <a:cs typeface="+mn-lt"/>
              </a:rPr>
              <a:t>Posts are organized into different communities which include variety of topics like science, politics, movies, games, sports, music, fitness and many more.</a:t>
            </a:r>
            <a:endParaRPr lang="en-US" sz="2400" b="1"/>
          </a:p>
          <a:p>
            <a:r>
              <a:rPr lang="en-US" sz="2400" b="1">
                <a:ea typeface="+mn-lt"/>
                <a:cs typeface="+mn-lt"/>
              </a:rPr>
              <a:t>Registered members can submit their content through text posts, images and these are liked or disliked by other members.</a:t>
            </a:r>
            <a:endParaRPr lang="en-US" sz="2400" b="1"/>
          </a:p>
          <a:p>
            <a:endParaRPr lang="en-US" sz="18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4B26-8040-4E69-AC44-A371B32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72" y="191679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PURPOSE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9F49-93EE-4034-A4B3-2D8602205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72" y="1609057"/>
            <a:ext cx="10413808" cy="446255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 b="1">
                <a:ea typeface="+mn-lt"/>
                <a:cs typeface="+mn-lt"/>
              </a:rPr>
              <a:t>Crumble is website comprising user-generated content and discussion.</a:t>
            </a:r>
            <a:endParaRPr lang="en-US" sz="2800" b="1"/>
          </a:p>
          <a:p>
            <a:r>
              <a:rPr lang="en-US" sz="2800" b="1">
                <a:ea typeface="+mn-lt"/>
                <a:cs typeface="+mn-lt"/>
              </a:rPr>
              <a:t>The content on site is divided into categories called communities.</a:t>
            </a:r>
            <a:endParaRPr lang="en-US" sz="2800" b="1"/>
          </a:p>
          <a:p>
            <a:r>
              <a:rPr lang="en-US" sz="2800" b="1">
                <a:ea typeface="+mn-lt"/>
                <a:cs typeface="+mn-lt"/>
              </a:rPr>
              <a:t>User can like /dislike or comment  any post and continue further conversation.</a:t>
            </a:r>
            <a:endParaRPr lang="en-US" sz="2800" b="1"/>
          </a:p>
          <a:p>
            <a:r>
              <a:rPr lang="en-US" sz="2800" b="1">
                <a:ea typeface="+mn-lt"/>
                <a:cs typeface="+mn-lt"/>
              </a:rPr>
              <a:t>Discussions are organized on user-created areas of interest.</a:t>
            </a:r>
            <a:endParaRPr lang="en-US" sz="2800" b="1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19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64E0-8740-43C5-86F9-9713EEAC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9792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SCOPE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3D94-DE3B-40F3-B655-5094F3DE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3435"/>
            <a:ext cx="10241280" cy="459195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b="1">
                <a:ea typeface="+mn-lt"/>
                <a:cs typeface="+mn-lt"/>
              </a:rPr>
              <a:t>Registering account is free and apart from registration user can create its own community.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Discussions are organized based on user-created interests and communities.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Discussion on current topic and related content.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300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5915-3BBB-4A24-AEB2-B43EBFC7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320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Product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DBEAD-6885-427D-A84B-E69C9316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4717"/>
            <a:ext cx="10241280" cy="424689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b="1">
                <a:ea typeface="+mn-lt"/>
                <a:cs typeface="+mn-lt"/>
              </a:rPr>
              <a:t>Registration is validated through email verification.</a:t>
            </a:r>
            <a:endParaRPr lang="en-US" sz="2800" b="1"/>
          </a:p>
          <a:p>
            <a:r>
              <a:rPr lang="en-US" sz="2800" b="1">
                <a:ea typeface="+mn-lt"/>
                <a:cs typeface="+mn-lt"/>
              </a:rPr>
              <a:t>Authenticated users can make posts on website.</a:t>
            </a:r>
            <a:endParaRPr lang="en-US" sz="2800" b="1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>
                <a:ea typeface="+mn-lt"/>
                <a:cs typeface="+mn-lt"/>
              </a:rPr>
              <a:t>CONSTRAINTS</a:t>
            </a:r>
          </a:p>
          <a:p>
            <a:pPr marL="0" indent="0">
              <a:buNone/>
            </a:pPr>
            <a:r>
              <a:rPr lang="en-US" sz="3600" b="1">
                <a:ea typeface="+mn-lt"/>
                <a:cs typeface="+mn-lt"/>
              </a:rPr>
              <a:t>To make a post the user must be logged in.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3682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75E2-95DA-4C15-A09B-5174496D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072" y="220434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Tools &amp; Technologies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0A19-7DBD-4193-BC81-0EC69A8A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072" y="1609057"/>
            <a:ext cx="10413808" cy="4462559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sz="2800" b="1" dirty="0">
              <a:ea typeface="+mn-lt"/>
              <a:cs typeface="+mn-lt"/>
            </a:endParaRPr>
          </a:p>
          <a:p>
            <a:r>
              <a:rPr lang="en-US" sz="2800" b="1">
                <a:ea typeface="+mn-lt"/>
                <a:cs typeface="+mn-lt"/>
              </a:rPr>
              <a:t>For Front-End :- Angular, Html, CSS, JavaScript.</a:t>
            </a:r>
            <a:endParaRPr lang="en-US" sz="2800" b="1"/>
          </a:p>
          <a:p>
            <a:pPr marL="0" indent="0">
              <a:buNone/>
            </a:pPr>
            <a:endParaRPr lang="en-US" sz="2800" b="1" dirty="0">
              <a:ea typeface="+mn-lt"/>
              <a:cs typeface="+mn-lt"/>
            </a:endParaRPr>
          </a:p>
          <a:p>
            <a:r>
              <a:rPr lang="en-US" sz="2800" b="1">
                <a:ea typeface="+mn-lt"/>
                <a:cs typeface="+mn-lt"/>
              </a:rPr>
              <a:t>For Back-End :- Spring Boot, Spring Security, Spring Data JPA, MySQL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165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8D08-E2A7-41B2-8FB8-107B64D1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9830"/>
            <a:ext cx="10241280" cy="123444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Logical_Database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06B8-0920-44DA-9817-4484FFB6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9698"/>
            <a:ext cx="10241280" cy="395935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 b="1">
                <a:ea typeface="+mn-lt"/>
                <a:cs typeface="+mn-lt"/>
              </a:rPr>
              <a:t>This website contains database necessary for it to function according to requirements.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It includes database such as User_Info, Posts.</a:t>
            </a:r>
            <a:endParaRPr lang="en-US" sz="2800" b="1" dirty="0"/>
          </a:p>
          <a:p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User_Info includes all the information collected from the user at the time of signup.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Posts refers to the collection of all the posts created by the user.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1337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C7460-A409-4E96-B65A-D9AB6E2B6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23" y="228830"/>
            <a:ext cx="5344284" cy="823912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                  </a:t>
            </a:r>
            <a:r>
              <a:rPr lang="en-US" sz="2800">
                <a:ea typeface="+mn-lt"/>
                <a:cs typeface="+mn-lt"/>
              </a:rPr>
              <a:t>     Front-End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62FF-16E6-40DE-A9A0-5C7AD07BE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223" y="1278812"/>
            <a:ext cx="5344284" cy="4844516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b="1">
                <a:ea typeface="+mn-lt"/>
                <a:cs typeface="+mn-lt"/>
              </a:rPr>
              <a:t>User can view posts created by other memebers on the website.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User can login in to his account through usernmae and password.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User can browse different communities .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EB4A1-FC7E-49C0-9541-5A8375D9A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9655" y="228830"/>
            <a:ext cx="5018848" cy="823912"/>
          </a:xfrm>
        </p:spPr>
        <p:txBody>
          <a:bodyPr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                   Back-End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EA8BE-60A7-400C-8BE9-60EAE9833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9655" y="1278811"/>
            <a:ext cx="5027981" cy="484451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 b="1">
                <a:ea typeface="+mn-lt"/>
                <a:cs typeface="+mn-lt"/>
              </a:rPr>
              <a:t>It consists of 2 major tables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1.User_Info</a:t>
            </a:r>
            <a:endParaRPr lang="en-US" sz="2800" b="1" dirty="0"/>
          </a:p>
          <a:p>
            <a:r>
              <a:rPr lang="en-US" sz="2800" b="1">
                <a:ea typeface="+mn-lt"/>
                <a:cs typeface="+mn-lt"/>
              </a:rPr>
              <a:t>2.Posts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5435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1E6ED10-D71D-45D2-B122-61A3908B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15573"/>
          </a:xfrm>
        </p:spPr>
        <p:txBody>
          <a:bodyPr>
            <a:normAutofit fontScale="90000"/>
          </a:bodyPr>
          <a:lstStyle/>
          <a:p>
            <a:endParaRPr lang="en-US"/>
          </a:p>
          <a:p>
            <a:r>
              <a:rPr lang="en-US">
                <a:ea typeface="+mj-lt"/>
                <a:cs typeface="+mj-lt"/>
              </a:rPr>
              <a:t>Database</a:t>
            </a:r>
          </a:p>
          <a:p>
            <a:endParaRPr lang="en-US" dirty="0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E77229DE-E95F-4A6C-8BFC-8EE3B4C4F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3" y="1314915"/>
            <a:ext cx="11082067" cy="424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406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GradientRiseVTI</vt:lpstr>
      <vt:lpstr>Crumble</vt:lpstr>
      <vt:lpstr>PROJECT DEFINITION</vt:lpstr>
      <vt:lpstr>PURPOSE</vt:lpstr>
      <vt:lpstr>SCOPE</vt:lpstr>
      <vt:lpstr>Product Function</vt:lpstr>
      <vt:lpstr>Tools &amp; Technologies Used</vt:lpstr>
      <vt:lpstr>Logical_Database Requirements</vt:lpstr>
      <vt:lpstr>PowerPoint Presentation</vt:lpstr>
      <vt:lpstr> Database </vt:lpstr>
      <vt:lpstr> FORM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205</cp:revision>
  <dcterms:created xsi:type="dcterms:W3CDTF">2020-12-05T09:29:44Z</dcterms:created>
  <dcterms:modified xsi:type="dcterms:W3CDTF">2020-12-05T10:33:10Z</dcterms:modified>
</cp:coreProperties>
</file>