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70" r:id="rId2"/>
    <p:sldId id="258" r:id="rId3"/>
    <p:sldId id="261" r:id="rId4"/>
    <p:sldId id="262" r:id="rId5"/>
    <p:sldId id="263" r:id="rId6"/>
    <p:sldId id="265" r:id="rId7"/>
    <p:sldId id="267" r:id="rId8"/>
    <p:sldId id="268" r:id="rId9"/>
    <p:sldId id="269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16593-C11D-42E6-B220-D56F07D16D10}" v="305" dt="2020-12-05T05:16:01.821"/>
    <p1510:client id="{3536D1DE-42A6-486C-BA54-EF8363AF4573}" v="147" dt="2020-12-05T04:39:40.008"/>
    <p1510:client id="{7925ED4C-5120-4665-BCF9-372DC76F25C6}" v="291" dt="2020-12-05T07:21:05.111"/>
    <p1510:client id="{ED277503-7D8B-4264-BFBF-55052642FF77}" v="4" dt="2020-12-05T09:28:56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am gajjar" userId="c40794a97fa94356" providerId="Windows Live" clId="Web-{ED277503-7D8B-4264-BFBF-55052642FF77}"/>
    <pc:docChg chg="modSld">
      <pc:chgData name="foram gajjar" userId="c40794a97fa94356" providerId="Windows Live" clId="Web-{ED277503-7D8B-4264-BFBF-55052642FF77}" dt="2020-12-05T09:28:56.213" v="3" actId="14100"/>
      <pc:docMkLst>
        <pc:docMk/>
      </pc:docMkLst>
      <pc:sldChg chg="modSp">
        <pc:chgData name="foram gajjar" userId="c40794a97fa94356" providerId="Windows Live" clId="Web-{ED277503-7D8B-4264-BFBF-55052642FF77}" dt="2020-12-05T09:27:05.055" v="1" actId="1076"/>
        <pc:sldMkLst>
          <pc:docMk/>
          <pc:sldMk cId="1720187804" sldId="269"/>
        </pc:sldMkLst>
        <pc:picChg chg="mod">
          <ac:chgData name="foram gajjar" userId="c40794a97fa94356" providerId="Windows Live" clId="Web-{ED277503-7D8B-4264-BFBF-55052642FF77}" dt="2020-12-05T09:27:05.055" v="1" actId="1076"/>
          <ac:picMkLst>
            <pc:docMk/>
            <pc:sldMk cId="1720187804" sldId="269"/>
            <ac:picMk id="4" creationId="{C4E33D38-8981-48C2-B335-3EF88B69B157}"/>
          </ac:picMkLst>
        </pc:picChg>
      </pc:sldChg>
      <pc:sldChg chg="modSp">
        <pc:chgData name="foram gajjar" userId="c40794a97fa94356" providerId="Windows Live" clId="Web-{ED277503-7D8B-4264-BFBF-55052642FF77}" dt="2020-12-05T09:28:56.213" v="3" actId="14100"/>
        <pc:sldMkLst>
          <pc:docMk/>
          <pc:sldMk cId="2799500578" sldId="270"/>
        </pc:sldMkLst>
        <pc:spChg chg="mod">
          <ac:chgData name="foram gajjar" userId="c40794a97fa94356" providerId="Windows Live" clId="Web-{ED277503-7D8B-4264-BFBF-55052642FF77}" dt="2020-12-05T09:28:56.213" v="3" actId="14100"/>
          <ac:spMkLst>
            <pc:docMk/>
            <pc:sldMk cId="2799500578" sldId="270"/>
            <ac:spMk id="3" creationId="{00000000-0000-0000-0000-000000000000}"/>
          </ac:spMkLst>
        </pc:spChg>
      </pc:sldChg>
    </pc:docChg>
  </pc:docChgLst>
  <pc:docChgLst>
    <pc:chgData name="foram gajjar" userId="c40794a97fa94356" providerId="Windows Live" clId="Web-{3536D1DE-42A6-486C-BA54-EF8363AF4573}"/>
    <pc:docChg chg="addSld delSld modSld sldOrd addMainMaster delMainMaster">
      <pc:chgData name="foram gajjar" userId="c40794a97fa94356" providerId="Windows Live" clId="Web-{3536D1DE-42A6-486C-BA54-EF8363AF4573}" dt="2020-12-05T04:39:39.977" v="152"/>
      <pc:docMkLst>
        <pc:docMk/>
      </pc:docMkLst>
      <pc:sldChg chg="addSp delSp modSp add del mod setBg modClrScheme setClrOvrMap chgLayout">
        <pc:chgData name="foram gajjar" userId="c40794a97fa94356" providerId="Windows Live" clId="Web-{3536D1DE-42A6-486C-BA54-EF8363AF4573}" dt="2020-12-05T04:32:42.333" v="82" actId="20577"/>
        <pc:sldMkLst>
          <pc:docMk/>
          <pc:sldMk cId="109857222" sldId="256"/>
        </pc:sldMkLst>
        <pc:spChg chg="mod">
          <ac:chgData name="foram gajjar" userId="c40794a97fa94356" providerId="Windows Live" clId="Web-{3536D1DE-42A6-486C-BA54-EF8363AF4573}" dt="2020-12-05T04:32:42.333" v="8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oram gajjar" userId="c40794a97fa94356" providerId="Windows Live" clId="Web-{3536D1DE-42A6-486C-BA54-EF8363AF4573}" dt="2020-12-05T04:27:31.424" v="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foram gajjar" userId="c40794a97fa94356" providerId="Windows Live" clId="Web-{3536D1DE-42A6-486C-BA54-EF8363AF4573}" dt="2020-12-05T04:27:31.330" v="1"/>
          <ac:spMkLst>
            <pc:docMk/>
            <pc:sldMk cId="109857222" sldId="256"/>
            <ac:spMk id="8" creationId="{9A3F5928-D955-456A-97B5-AA390B8CE9D5}"/>
          </ac:spMkLst>
        </pc:spChg>
        <pc:spChg chg="add">
          <ac:chgData name="foram gajjar" userId="c40794a97fa94356" providerId="Windows Live" clId="Web-{3536D1DE-42A6-486C-BA54-EF8363AF4573}" dt="2020-12-05T04:27:31.424" v="2"/>
          <ac:spMkLst>
            <pc:docMk/>
            <pc:sldMk cId="109857222" sldId="256"/>
            <ac:spMk id="9" creationId="{AD35AE2F-5E3A-49D9-8DE1-8A333BA4088E}"/>
          </ac:spMkLst>
        </pc:spChg>
        <pc:spChg chg="add">
          <ac:chgData name="foram gajjar" userId="c40794a97fa94356" providerId="Windows Live" clId="Web-{3536D1DE-42A6-486C-BA54-EF8363AF4573}" dt="2020-12-05T04:27:31.424" v="2"/>
          <ac:spMkLst>
            <pc:docMk/>
            <pc:sldMk cId="109857222" sldId="256"/>
            <ac:spMk id="11" creationId="{04D8AD8F-EF7F-481F-B99A-B8513897050A}"/>
          </ac:spMkLst>
        </pc:spChg>
        <pc:spChg chg="add del">
          <ac:chgData name="foram gajjar" userId="c40794a97fa94356" providerId="Windows Live" clId="Web-{3536D1DE-42A6-486C-BA54-EF8363AF4573}" dt="2020-12-05T04:27:31.330" v="1"/>
          <ac:spMkLst>
            <pc:docMk/>
            <pc:sldMk cId="109857222" sldId="256"/>
            <ac:spMk id="12" creationId="{C5CB530E-515E-412C-9DF1-5F8FFBD6F383}"/>
          </ac:spMkLst>
        </pc:spChg>
        <pc:spChg chg="add">
          <ac:chgData name="foram gajjar" userId="c40794a97fa94356" providerId="Windows Live" clId="Web-{3536D1DE-42A6-486C-BA54-EF8363AF4573}" dt="2020-12-05T04:27:31.424" v="2"/>
          <ac:spMkLst>
            <pc:docMk/>
            <pc:sldMk cId="109857222" sldId="256"/>
            <ac:spMk id="13" creationId="{79EB4626-023C-436D-9F57-9EB46080909D}"/>
          </ac:spMkLst>
        </pc:spChg>
        <pc:spChg chg="add del">
          <ac:chgData name="foram gajjar" userId="c40794a97fa94356" providerId="Windows Live" clId="Web-{3536D1DE-42A6-486C-BA54-EF8363AF4573}" dt="2020-12-05T04:27:31.330" v="1"/>
          <ac:spMkLst>
            <pc:docMk/>
            <pc:sldMk cId="109857222" sldId="256"/>
            <ac:spMk id="14" creationId="{712D4376-A578-4FF1-94FC-245E7A6A489F}"/>
          </ac:spMkLst>
        </pc:spChg>
        <pc:spChg chg="add del">
          <ac:chgData name="foram gajjar" userId="c40794a97fa94356" providerId="Windows Live" clId="Web-{3536D1DE-42A6-486C-BA54-EF8363AF4573}" dt="2020-12-05T04:27:31.330" v="1"/>
          <ac:spMkLst>
            <pc:docMk/>
            <pc:sldMk cId="109857222" sldId="256"/>
            <ac:spMk id="16" creationId="{AEA7509D-F04F-40CB-A0B3-EEF16499CC9F}"/>
          </ac:spMkLst>
        </pc:spChg>
        <pc:picChg chg="add">
          <ac:chgData name="foram gajjar" userId="c40794a97fa94356" providerId="Windows Live" clId="Web-{3536D1DE-42A6-486C-BA54-EF8363AF4573}" dt="2020-12-05T04:27:31.424" v="2"/>
          <ac:picMkLst>
            <pc:docMk/>
            <pc:sldMk cId="109857222" sldId="256"/>
            <ac:picMk id="4" creationId="{31B6CE1D-9865-4E36-AA3D-576F21965177}"/>
          </ac:picMkLst>
        </pc:picChg>
        <pc:cxnChg chg="add del">
          <ac:chgData name="foram gajjar" userId="c40794a97fa94356" providerId="Windows Live" clId="Web-{3536D1DE-42A6-486C-BA54-EF8363AF4573}" dt="2020-12-05T04:27:31.330" v="1"/>
          <ac:cxnSpMkLst>
            <pc:docMk/>
            <pc:sldMk cId="109857222" sldId="256"/>
            <ac:cxnSpMk id="10" creationId="{56020367-4FD5-4596-8E10-C5F095CD8DBF}"/>
          </ac:cxnSpMkLst>
        </pc:cxnChg>
      </pc:sldChg>
      <pc:sldChg chg="addSp delSp modSp new del mod setBg">
        <pc:chgData name="foram gajjar" userId="c40794a97fa94356" providerId="Windows Live" clId="Web-{3536D1DE-42A6-486C-BA54-EF8363AF4573}" dt="2020-12-05T04:37:36.976" v="118"/>
        <pc:sldMkLst>
          <pc:docMk/>
          <pc:sldMk cId="56511113" sldId="257"/>
        </pc:sldMkLst>
        <pc:spChg chg="mod">
          <ac:chgData name="foram gajjar" userId="c40794a97fa94356" providerId="Windows Live" clId="Web-{3536D1DE-42A6-486C-BA54-EF8363AF4573}" dt="2020-12-05T04:36:03.475" v="97" actId="20577"/>
          <ac:spMkLst>
            <pc:docMk/>
            <pc:sldMk cId="56511113" sldId="257"/>
            <ac:spMk id="2" creationId="{1255B9EE-3E1B-4D96-A80E-4C125EE7055F}"/>
          </ac:spMkLst>
        </pc:spChg>
        <pc:spChg chg="del mod">
          <ac:chgData name="foram gajjar" userId="c40794a97fa94356" providerId="Windows Live" clId="Web-{3536D1DE-42A6-486C-BA54-EF8363AF4573}" dt="2020-12-05T04:35:11.053" v="90"/>
          <ac:spMkLst>
            <pc:docMk/>
            <pc:sldMk cId="56511113" sldId="257"/>
            <ac:spMk id="3" creationId="{6D3088F3-825E-4927-8570-BA6EC3CF129D}"/>
          </ac:spMkLst>
        </pc:spChg>
        <pc:spChg chg="add">
          <ac:chgData name="foram gajjar" userId="c40794a97fa94356" providerId="Windows Live" clId="Web-{3536D1DE-42A6-486C-BA54-EF8363AF4573}" dt="2020-12-05T04:35:11.053" v="90"/>
          <ac:spMkLst>
            <pc:docMk/>
            <pc:sldMk cId="56511113" sldId="257"/>
            <ac:spMk id="9" creationId="{2E442304-DDBD-4F7B-8017-36BCC863FB40}"/>
          </ac:spMkLst>
        </pc:spChg>
        <pc:spChg chg="add">
          <ac:chgData name="foram gajjar" userId="c40794a97fa94356" providerId="Windows Live" clId="Web-{3536D1DE-42A6-486C-BA54-EF8363AF4573}" dt="2020-12-05T04:35:11.053" v="90"/>
          <ac:spMkLst>
            <pc:docMk/>
            <pc:sldMk cId="56511113" sldId="257"/>
            <ac:spMk id="11" creationId="{535742DD-1B16-4E9D-B715-0D74B4574A68}"/>
          </ac:spMkLst>
        </pc:spChg>
        <pc:graphicFrameChg chg="add modGraphic">
          <ac:chgData name="foram gajjar" userId="c40794a97fa94356" providerId="Windows Live" clId="Web-{3536D1DE-42A6-486C-BA54-EF8363AF4573}" dt="2020-12-05T04:36:37.038" v="105" actId="20577"/>
          <ac:graphicFrameMkLst>
            <pc:docMk/>
            <pc:sldMk cId="56511113" sldId="257"/>
            <ac:graphicFrameMk id="5" creationId="{4618C038-797D-4695-87A4-C28196C40C95}"/>
          </ac:graphicFrameMkLst>
        </pc:graphicFrameChg>
      </pc:sldChg>
      <pc:sldChg chg="addSp modSp new mod setBg">
        <pc:chgData name="foram gajjar" userId="c40794a97fa94356" providerId="Windows Live" clId="Web-{3536D1DE-42A6-486C-BA54-EF8363AF4573}" dt="2020-12-05T04:30:57.566" v="64" actId="20577"/>
        <pc:sldMkLst>
          <pc:docMk/>
          <pc:sldMk cId="2129810573" sldId="258"/>
        </pc:sldMkLst>
        <pc:spChg chg="mod">
          <ac:chgData name="foram gajjar" userId="c40794a97fa94356" providerId="Windows Live" clId="Web-{3536D1DE-42A6-486C-BA54-EF8363AF4573}" dt="2020-12-05T04:30:33.300" v="57"/>
          <ac:spMkLst>
            <pc:docMk/>
            <pc:sldMk cId="2129810573" sldId="258"/>
            <ac:spMk id="2" creationId="{01BE6535-862B-4F13-8536-97D63E1B8EEC}"/>
          </ac:spMkLst>
        </pc:spChg>
        <pc:spChg chg="mod">
          <ac:chgData name="foram gajjar" userId="c40794a97fa94356" providerId="Windows Live" clId="Web-{3536D1DE-42A6-486C-BA54-EF8363AF4573}" dt="2020-12-05T04:30:57.566" v="64" actId="20577"/>
          <ac:spMkLst>
            <pc:docMk/>
            <pc:sldMk cId="2129810573" sldId="258"/>
            <ac:spMk id="3" creationId="{D194FF31-C32A-4F3A-BA5C-84B3E92DB4A2}"/>
          </ac:spMkLst>
        </pc:spChg>
        <pc:spChg chg="add">
          <ac:chgData name="foram gajjar" userId="c40794a97fa94356" providerId="Windows Live" clId="Web-{3536D1DE-42A6-486C-BA54-EF8363AF4573}" dt="2020-12-05T04:30:33.300" v="57"/>
          <ac:spMkLst>
            <pc:docMk/>
            <pc:sldMk cId="2129810573" sldId="258"/>
            <ac:spMk id="8" creationId="{C05CBC3C-2E5A-4839-8B9B-2E5A6ADF0F58}"/>
          </ac:spMkLst>
        </pc:spChg>
        <pc:spChg chg="add">
          <ac:chgData name="foram gajjar" userId="c40794a97fa94356" providerId="Windows Live" clId="Web-{3536D1DE-42A6-486C-BA54-EF8363AF4573}" dt="2020-12-05T04:30:33.300" v="57"/>
          <ac:spMkLst>
            <pc:docMk/>
            <pc:sldMk cId="2129810573" sldId="258"/>
            <ac:spMk id="10" creationId="{827FF362-FC97-4BF5-949B-D4ADFA26E457}"/>
          </ac:spMkLst>
        </pc:spChg>
      </pc:sldChg>
      <pc:sldChg chg="addSp delSp modSp add mod replId setBg setClrOvrMap">
        <pc:chgData name="foram gajjar" userId="c40794a97fa94356" providerId="Windows Live" clId="Web-{3536D1DE-42A6-486C-BA54-EF8363AF4573}" dt="2020-12-05T04:34:16.068" v="87" actId="20577"/>
        <pc:sldMkLst>
          <pc:docMk/>
          <pc:sldMk cId="1566225779" sldId="259"/>
        </pc:sldMkLst>
        <pc:spChg chg="mod">
          <ac:chgData name="foram gajjar" userId="c40794a97fa94356" providerId="Windows Live" clId="Web-{3536D1DE-42A6-486C-BA54-EF8363AF4573}" dt="2020-12-05T04:34:16.068" v="87" actId="20577"/>
          <ac:spMkLst>
            <pc:docMk/>
            <pc:sldMk cId="1566225779" sldId="259"/>
            <ac:spMk id="2" creationId="{00000000-0000-0000-0000-000000000000}"/>
          </ac:spMkLst>
        </pc:spChg>
        <pc:spChg chg="mod">
          <ac:chgData name="foram gajjar" userId="c40794a97fa94356" providerId="Windows Live" clId="Web-{3536D1DE-42A6-486C-BA54-EF8363AF4573}" dt="2020-12-05T04:33:42.740" v="86"/>
          <ac:spMkLst>
            <pc:docMk/>
            <pc:sldMk cId="1566225779" sldId="259"/>
            <ac:spMk id="3" creationId="{00000000-0000-0000-0000-000000000000}"/>
          </ac:spMkLst>
        </pc:spChg>
        <pc:spChg chg="del">
          <ac:chgData name="foram gajjar" userId="c40794a97fa94356" providerId="Windows Live" clId="Web-{3536D1DE-42A6-486C-BA54-EF8363AF4573}" dt="2020-12-05T04:33:42.740" v="86"/>
          <ac:spMkLst>
            <pc:docMk/>
            <pc:sldMk cId="1566225779" sldId="259"/>
            <ac:spMk id="9" creationId="{AD35AE2F-5E3A-49D9-8DE1-8A333BA4088E}"/>
          </ac:spMkLst>
        </pc:spChg>
        <pc:spChg chg="del">
          <ac:chgData name="foram gajjar" userId="c40794a97fa94356" providerId="Windows Live" clId="Web-{3536D1DE-42A6-486C-BA54-EF8363AF4573}" dt="2020-12-05T04:33:42.740" v="86"/>
          <ac:spMkLst>
            <pc:docMk/>
            <pc:sldMk cId="1566225779" sldId="259"/>
            <ac:spMk id="11" creationId="{04D8AD8F-EF7F-481F-B99A-B8513897050A}"/>
          </ac:spMkLst>
        </pc:spChg>
        <pc:spChg chg="del">
          <ac:chgData name="foram gajjar" userId="c40794a97fa94356" providerId="Windows Live" clId="Web-{3536D1DE-42A6-486C-BA54-EF8363AF4573}" dt="2020-12-05T04:33:42.740" v="86"/>
          <ac:spMkLst>
            <pc:docMk/>
            <pc:sldMk cId="1566225779" sldId="259"/>
            <ac:spMk id="13" creationId="{79EB4626-023C-436D-9F57-9EB46080909D}"/>
          </ac:spMkLst>
        </pc:spChg>
        <pc:spChg chg="add">
          <ac:chgData name="foram gajjar" userId="c40794a97fa94356" providerId="Windows Live" clId="Web-{3536D1DE-42A6-486C-BA54-EF8363AF4573}" dt="2020-12-05T04:33:42.740" v="86"/>
          <ac:spMkLst>
            <pc:docMk/>
            <pc:sldMk cId="1566225779" sldId="259"/>
            <ac:spMk id="18" creationId="{289ED1AA-8684-4D37-B208-8777E1A7780D}"/>
          </ac:spMkLst>
        </pc:spChg>
        <pc:spChg chg="add">
          <ac:chgData name="foram gajjar" userId="c40794a97fa94356" providerId="Windows Live" clId="Web-{3536D1DE-42A6-486C-BA54-EF8363AF4573}" dt="2020-12-05T04:33:42.740" v="86"/>
          <ac:spMkLst>
            <pc:docMk/>
            <pc:sldMk cId="1566225779" sldId="259"/>
            <ac:spMk id="20" creationId="{5E0D0E5A-6E97-46A9-AF74-EAEA1E044294}"/>
          </ac:spMkLst>
        </pc:spChg>
        <pc:spChg chg="add">
          <ac:chgData name="foram gajjar" userId="c40794a97fa94356" providerId="Windows Live" clId="Web-{3536D1DE-42A6-486C-BA54-EF8363AF4573}" dt="2020-12-05T04:33:42.740" v="86"/>
          <ac:spMkLst>
            <pc:docMk/>
            <pc:sldMk cId="1566225779" sldId="259"/>
            <ac:spMk id="22" creationId="{E197A7FD-CD8D-4609-AE35-64C89063E332}"/>
          </ac:spMkLst>
        </pc:spChg>
        <pc:spChg chg="add">
          <ac:chgData name="foram gajjar" userId="c40794a97fa94356" providerId="Windows Live" clId="Web-{3536D1DE-42A6-486C-BA54-EF8363AF4573}" dt="2020-12-05T04:33:42.740" v="86"/>
          <ac:spMkLst>
            <pc:docMk/>
            <pc:sldMk cId="1566225779" sldId="259"/>
            <ac:spMk id="24" creationId="{4180E01B-B1F4-437C-807D-1C930718EE64}"/>
          </ac:spMkLst>
        </pc:spChg>
        <pc:spChg chg="add">
          <ac:chgData name="foram gajjar" userId="c40794a97fa94356" providerId="Windows Live" clId="Web-{3536D1DE-42A6-486C-BA54-EF8363AF4573}" dt="2020-12-05T04:33:42.740" v="86"/>
          <ac:spMkLst>
            <pc:docMk/>
            <pc:sldMk cId="1566225779" sldId="259"/>
            <ac:spMk id="26" creationId="{C0B64B74-19BE-47D9-8BB8-7081BF0E0833}"/>
          </ac:spMkLst>
        </pc:spChg>
        <pc:picChg chg="del">
          <ac:chgData name="foram gajjar" userId="c40794a97fa94356" providerId="Windows Live" clId="Web-{3536D1DE-42A6-486C-BA54-EF8363AF4573}" dt="2020-12-05T04:33:07.380" v="84"/>
          <ac:picMkLst>
            <pc:docMk/>
            <pc:sldMk cId="1566225779" sldId="259"/>
            <ac:picMk id="4" creationId="{31B6CE1D-9865-4E36-AA3D-576F21965177}"/>
          </ac:picMkLst>
        </pc:picChg>
      </pc:sldChg>
      <pc:sldChg chg="new del ord">
        <pc:chgData name="foram gajjar" userId="c40794a97fa94356" providerId="Windows Live" clId="Web-{3536D1DE-42A6-486C-BA54-EF8363AF4573}" dt="2020-12-05T04:32:31.333" v="75"/>
        <pc:sldMkLst>
          <pc:docMk/>
          <pc:sldMk cId="3065553688" sldId="259"/>
        </pc:sldMkLst>
      </pc:sldChg>
      <pc:sldChg chg="new add del ord">
        <pc:chgData name="foram gajjar" userId="c40794a97fa94356" providerId="Windows Live" clId="Web-{3536D1DE-42A6-486C-BA54-EF8363AF4573}" dt="2020-12-05T04:32:35.176" v="78"/>
        <pc:sldMkLst>
          <pc:docMk/>
          <pc:sldMk cId="3979241839" sldId="259"/>
        </pc:sldMkLst>
      </pc:sldChg>
      <pc:sldChg chg="addSp delSp modSp add ord replId">
        <pc:chgData name="foram gajjar" userId="c40794a97fa94356" providerId="Windows Live" clId="Web-{3536D1DE-42A6-486C-BA54-EF8363AF4573}" dt="2020-12-05T04:37:25.710" v="117" actId="1076"/>
        <pc:sldMkLst>
          <pc:docMk/>
          <pc:sldMk cId="3058080413" sldId="260"/>
        </pc:sldMkLst>
        <pc:spChg chg="mod">
          <ac:chgData name="foram gajjar" userId="c40794a97fa94356" providerId="Windows Live" clId="Web-{3536D1DE-42A6-486C-BA54-EF8363AF4573}" dt="2020-12-05T04:36:06.225" v="100" actId="20577"/>
          <ac:spMkLst>
            <pc:docMk/>
            <pc:sldMk cId="3058080413" sldId="260"/>
            <ac:spMk id="2" creationId="{01BE6535-862B-4F13-8536-97D63E1B8EEC}"/>
          </ac:spMkLst>
        </pc:spChg>
        <pc:spChg chg="mod">
          <ac:chgData name="foram gajjar" userId="c40794a97fa94356" providerId="Windows Live" clId="Web-{3536D1DE-42A6-486C-BA54-EF8363AF4573}" dt="2020-12-05T04:37:25.710" v="117" actId="1076"/>
          <ac:spMkLst>
            <pc:docMk/>
            <pc:sldMk cId="3058080413" sldId="260"/>
            <ac:spMk id="3" creationId="{D194FF31-C32A-4F3A-BA5C-84B3E92DB4A2}"/>
          </ac:spMkLst>
        </pc:spChg>
        <pc:graphicFrameChg chg="add del">
          <ac:chgData name="foram gajjar" userId="c40794a97fa94356" providerId="Windows Live" clId="Web-{3536D1DE-42A6-486C-BA54-EF8363AF4573}" dt="2020-12-05T04:36:44.241" v="106"/>
          <ac:graphicFrameMkLst>
            <pc:docMk/>
            <pc:sldMk cId="3058080413" sldId="260"/>
            <ac:graphicFrameMk id="4" creationId="{2A9CB2A7-CA02-4C1A-803F-477401EA03E8}"/>
          </ac:graphicFrameMkLst>
        </pc:graphicFrameChg>
      </pc:sldChg>
      <pc:sldChg chg="addSp delSp modSp new mod setBg">
        <pc:chgData name="foram gajjar" userId="c40794a97fa94356" providerId="Windows Live" clId="Web-{3536D1DE-42A6-486C-BA54-EF8363AF4573}" dt="2020-12-05T04:38:51.617" v="145" actId="20577"/>
        <pc:sldMkLst>
          <pc:docMk/>
          <pc:sldMk cId="2555867669" sldId="261"/>
        </pc:sldMkLst>
        <pc:spChg chg="mod">
          <ac:chgData name="foram gajjar" userId="c40794a97fa94356" providerId="Windows Live" clId="Web-{3536D1DE-42A6-486C-BA54-EF8363AF4573}" dt="2020-12-05T04:38:25.305" v="136" actId="20577"/>
          <ac:spMkLst>
            <pc:docMk/>
            <pc:sldMk cId="2555867669" sldId="261"/>
            <ac:spMk id="2" creationId="{F013CE0B-F2FA-45AC-BBDE-488062F98C1B}"/>
          </ac:spMkLst>
        </pc:spChg>
        <pc:spChg chg="add del mod">
          <ac:chgData name="foram gajjar" userId="c40794a97fa94356" providerId="Windows Live" clId="Web-{3536D1DE-42A6-486C-BA54-EF8363AF4573}" dt="2020-12-05T04:38:51.617" v="145" actId="20577"/>
          <ac:spMkLst>
            <pc:docMk/>
            <pc:sldMk cId="2555867669" sldId="261"/>
            <ac:spMk id="3" creationId="{EBABA30B-1843-4661-9354-592903C348B4}"/>
          </ac:spMkLst>
        </pc:spChg>
        <pc:spChg chg="add">
          <ac:chgData name="foram gajjar" userId="c40794a97fa94356" providerId="Windows Live" clId="Web-{3536D1DE-42A6-486C-BA54-EF8363AF4573}" dt="2020-12-05T04:37:51.054" v="120"/>
          <ac:spMkLst>
            <pc:docMk/>
            <pc:sldMk cId="2555867669" sldId="261"/>
            <ac:spMk id="8" creationId="{C05CBC3C-2E5A-4839-8B9B-2E5A6ADF0F58}"/>
          </ac:spMkLst>
        </pc:spChg>
        <pc:spChg chg="add">
          <ac:chgData name="foram gajjar" userId="c40794a97fa94356" providerId="Windows Live" clId="Web-{3536D1DE-42A6-486C-BA54-EF8363AF4573}" dt="2020-12-05T04:37:51.054" v="120"/>
          <ac:spMkLst>
            <pc:docMk/>
            <pc:sldMk cId="2555867669" sldId="261"/>
            <ac:spMk id="10" creationId="{827FF362-FC97-4BF5-949B-D4ADFA26E457}"/>
          </ac:spMkLst>
        </pc:spChg>
        <pc:graphicFrameChg chg="add del mod ord modGraphic">
          <ac:chgData name="foram gajjar" userId="c40794a97fa94356" providerId="Windows Live" clId="Web-{3536D1DE-42A6-486C-BA54-EF8363AF4573}" dt="2020-12-05T04:38:29.195" v="139"/>
          <ac:graphicFrameMkLst>
            <pc:docMk/>
            <pc:sldMk cId="2555867669" sldId="261"/>
            <ac:graphicFrameMk id="4" creationId="{D3CB58B4-FF5F-47EC-AB79-F68D5AE0EE06}"/>
          </ac:graphicFrameMkLst>
        </pc:graphicFrameChg>
      </pc:sldChg>
      <pc:sldChg chg="addSp delSp modSp new mod setBg">
        <pc:chgData name="foram gajjar" userId="c40794a97fa94356" providerId="Windows Live" clId="Web-{3536D1DE-42A6-486C-BA54-EF8363AF4573}" dt="2020-12-05T04:39:39.977" v="152"/>
        <pc:sldMkLst>
          <pc:docMk/>
          <pc:sldMk cId="2051552990" sldId="262"/>
        </pc:sldMkLst>
        <pc:spChg chg="mod">
          <ac:chgData name="foram gajjar" userId="c40794a97fa94356" providerId="Windows Live" clId="Web-{3536D1DE-42A6-486C-BA54-EF8363AF4573}" dt="2020-12-05T04:39:39.977" v="152"/>
          <ac:spMkLst>
            <pc:docMk/>
            <pc:sldMk cId="2051552990" sldId="262"/>
            <ac:spMk id="2" creationId="{7F3D691E-11DC-457F-A5E6-509B8E0DB47D}"/>
          </ac:spMkLst>
        </pc:spChg>
        <pc:spChg chg="mod">
          <ac:chgData name="foram gajjar" userId="c40794a97fa94356" providerId="Windows Live" clId="Web-{3536D1DE-42A6-486C-BA54-EF8363AF4573}" dt="2020-12-05T04:39:39.977" v="152"/>
          <ac:spMkLst>
            <pc:docMk/>
            <pc:sldMk cId="2051552990" sldId="262"/>
            <ac:spMk id="3" creationId="{E97C59F3-5A91-4A9B-8734-9683B88D3513}"/>
          </ac:spMkLst>
        </pc:spChg>
        <pc:spChg chg="add del mod">
          <ac:chgData name="foram gajjar" userId="c40794a97fa94356" providerId="Windows Live" clId="Web-{3536D1DE-42A6-486C-BA54-EF8363AF4573}" dt="2020-12-05T04:39:38.430" v="151"/>
          <ac:spMkLst>
            <pc:docMk/>
            <pc:sldMk cId="2051552990" sldId="262"/>
            <ac:spMk id="4" creationId="{FAFF761B-E7E0-40EC-AA34-294358AA5F12}"/>
          </ac:spMkLst>
        </pc:spChg>
        <pc:spChg chg="add del">
          <ac:chgData name="foram gajjar" userId="c40794a97fa94356" providerId="Windows Live" clId="Web-{3536D1DE-42A6-486C-BA54-EF8363AF4573}" dt="2020-12-05T04:39:39.977" v="152"/>
          <ac:spMkLst>
            <pc:docMk/>
            <pc:sldMk cId="2051552990" sldId="262"/>
            <ac:spMk id="8" creationId="{C05CBC3C-2E5A-4839-8B9B-2E5A6ADF0F58}"/>
          </ac:spMkLst>
        </pc:spChg>
        <pc:spChg chg="add del">
          <ac:chgData name="foram gajjar" userId="c40794a97fa94356" providerId="Windows Live" clId="Web-{3536D1DE-42A6-486C-BA54-EF8363AF4573}" dt="2020-12-05T04:39:39.977" v="152"/>
          <ac:spMkLst>
            <pc:docMk/>
            <pc:sldMk cId="2051552990" sldId="262"/>
            <ac:spMk id="10" creationId="{827FF362-FC97-4BF5-949B-D4ADFA26E457}"/>
          </ac:spMkLst>
        </pc:spChg>
      </pc:sldChg>
      <pc:sldMasterChg chg="add del addSldLayout delSldLayout">
        <pc:chgData name="foram gajjar" userId="c40794a97fa94356" providerId="Windows Live" clId="Web-{3536D1DE-42A6-486C-BA54-EF8363AF4573}" dt="2020-12-05T04:27:31.424" v="2"/>
        <pc:sldMasterMkLst>
          <pc:docMk/>
          <pc:sldMasterMk cId="2460954070" sldId="2147483660"/>
        </pc:sldMasterMkLst>
        <pc:sldLayoutChg chg="add del">
          <pc:chgData name="foram gajjar" userId="c40794a97fa94356" providerId="Windows Live" clId="Web-{3536D1DE-42A6-486C-BA54-EF8363AF4573}" dt="2020-12-05T04:27:31.424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foram gajjar" userId="c40794a97fa94356" providerId="Windows Live" clId="Web-{3536D1DE-42A6-486C-BA54-EF8363AF4573}" dt="2020-12-05T04:27:31.424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foram gajjar" userId="c40794a97fa94356" providerId="Windows Live" clId="Web-{3536D1DE-42A6-486C-BA54-EF8363AF4573}" dt="2020-12-05T04:27:31.424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foram gajjar" userId="c40794a97fa94356" providerId="Windows Live" clId="Web-{3536D1DE-42A6-486C-BA54-EF8363AF4573}" dt="2020-12-05T04:27:31.424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foram gajjar" userId="c40794a97fa94356" providerId="Windows Live" clId="Web-{3536D1DE-42A6-486C-BA54-EF8363AF4573}" dt="2020-12-05T04:27:31.424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foram gajjar" userId="c40794a97fa94356" providerId="Windows Live" clId="Web-{3536D1DE-42A6-486C-BA54-EF8363AF4573}" dt="2020-12-05T04:27:31.424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foram gajjar" userId="c40794a97fa94356" providerId="Windows Live" clId="Web-{3536D1DE-42A6-486C-BA54-EF8363AF4573}" dt="2020-12-05T04:27:31.424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foram gajjar" userId="c40794a97fa94356" providerId="Windows Live" clId="Web-{3536D1DE-42A6-486C-BA54-EF8363AF4573}" dt="2020-12-05T04:27:31.424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foram gajjar" userId="c40794a97fa94356" providerId="Windows Live" clId="Web-{3536D1DE-42A6-486C-BA54-EF8363AF4573}" dt="2020-12-05T04:27:31.424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foram gajjar" userId="c40794a97fa94356" providerId="Windows Live" clId="Web-{3536D1DE-42A6-486C-BA54-EF8363AF4573}" dt="2020-12-05T04:27:31.424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foram gajjar" userId="c40794a97fa94356" providerId="Windows Live" clId="Web-{3536D1DE-42A6-486C-BA54-EF8363AF4573}" dt="2020-12-05T04:27:31.424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foram gajjar" userId="c40794a97fa94356" providerId="Windows Live" clId="Web-{3536D1DE-42A6-486C-BA54-EF8363AF4573}" dt="2020-12-05T04:27:31.330" v="1"/>
        <pc:sldMasterMkLst>
          <pc:docMk/>
          <pc:sldMasterMk cId="2729071401" sldId="2147483686"/>
        </pc:sldMasterMkLst>
        <pc:sldLayoutChg chg="add del">
          <pc:chgData name="foram gajjar" userId="c40794a97fa94356" providerId="Windows Live" clId="Web-{3536D1DE-42A6-486C-BA54-EF8363AF4573}" dt="2020-12-05T04:27:31.330" v="1"/>
          <pc:sldLayoutMkLst>
            <pc:docMk/>
            <pc:sldMasterMk cId="2729071401" sldId="2147483686"/>
            <pc:sldLayoutMk cId="2596860859" sldId="2147483675"/>
          </pc:sldLayoutMkLst>
        </pc:sldLayoutChg>
        <pc:sldLayoutChg chg="add del">
          <pc:chgData name="foram gajjar" userId="c40794a97fa94356" providerId="Windows Live" clId="Web-{3536D1DE-42A6-486C-BA54-EF8363AF4573}" dt="2020-12-05T04:27:31.330" v="1"/>
          <pc:sldLayoutMkLst>
            <pc:docMk/>
            <pc:sldMasterMk cId="2729071401" sldId="2147483686"/>
            <pc:sldLayoutMk cId="259891821" sldId="2147483676"/>
          </pc:sldLayoutMkLst>
        </pc:sldLayoutChg>
        <pc:sldLayoutChg chg="add del">
          <pc:chgData name="foram gajjar" userId="c40794a97fa94356" providerId="Windows Live" clId="Web-{3536D1DE-42A6-486C-BA54-EF8363AF4573}" dt="2020-12-05T04:27:31.330" v="1"/>
          <pc:sldLayoutMkLst>
            <pc:docMk/>
            <pc:sldMasterMk cId="2729071401" sldId="2147483686"/>
            <pc:sldLayoutMk cId="581602888" sldId="2147483677"/>
          </pc:sldLayoutMkLst>
        </pc:sldLayoutChg>
        <pc:sldLayoutChg chg="add del">
          <pc:chgData name="foram gajjar" userId="c40794a97fa94356" providerId="Windows Live" clId="Web-{3536D1DE-42A6-486C-BA54-EF8363AF4573}" dt="2020-12-05T04:27:31.330" v="1"/>
          <pc:sldLayoutMkLst>
            <pc:docMk/>
            <pc:sldMasterMk cId="2729071401" sldId="2147483686"/>
            <pc:sldLayoutMk cId="2370372438" sldId="2147483678"/>
          </pc:sldLayoutMkLst>
        </pc:sldLayoutChg>
        <pc:sldLayoutChg chg="add del">
          <pc:chgData name="foram gajjar" userId="c40794a97fa94356" providerId="Windows Live" clId="Web-{3536D1DE-42A6-486C-BA54-EF8363AF4573}" dt="2020-12-05T04:27:31.330" v="1"/>
          <pc:sldLayoutMkLst>
            <pc:docMk/>
            <pc:sldMasterMk cId="2729071401" sldId="2147483686"/>
            <pc:sldLayoutMk cId="337191703" sldId="2147483679"/>
          </pc:sldLayoutMkLst>
        </pc:sldLayoutChg>
        <pc:sldLayoutChg chg="add del">
          <pc:chgData name="foram gajjar" userId="c40794a97fa94356" providerId="Windows Live" clId="Web-{3536D1DE-42A6-486C-BA54-EF8363AF4573}" dt="2020-12-05T04:27:31.330" v="1"/>
          <pc:sldLayoutMkLst>
            <pc:docMk/>
            <pc:sldMasterMk cId="2729071401" sldId="2147483686"/>
            <pc:sldLayoutMk cId="2313625473" sldId="2147483680"/>
          </pc:sldLayoutMkLst>
        </pc:sldLayoutChg>
        <pc:sldLayoutChg chg="add del">
          <pc:chgData name="foram gajjar" userId="c40794a97fa94356" providerId="Windows Live" clId="Web-{3536D1DE-42A6-486C-BA54-EF8363AF4573}" dt="2020-12-05T04:27:31.330" v="1"/>
          <pc:sldLayoutMkLst>
            <pc:docMk/>
            <pc:sldMasterMk cId="2729071401" sldId="2147483686"/>
            <pc:sldLayoutMk cId="1173807970" sldId="2147483681"/>
          </pc:sldLayoutMkLst>
        </pc:sldLayoutChg>
        <pc:sldLayoutChg chg="add del">
          <pc:chgData name="foram gajjar" userId="c40794a97fa94356" providerId="Windows Live" clId="Web-{3536D1DE-42A6-486C-BA54-EF8363AF4573}" dt="2020-12-05T04:27:31.330" v="1"/>
          <pc:sldLayoutMkLst>
            <pc:docMk/>
            <pc:sldMasterMk cId="2729071401" sldId="2147483686"/>
            <pc:sldLayoutMk cId="231632230" sldId="2147483682"/>
          </pc:sldLayoutMkLst>
        </pc:sldLayoutChg>
        <pc:sldLayoutChg chg="add del">
          <pc:chgData name="foram gajjar" userId="c40794a97fa94356" providerId="Windows Live" clId="Web-{3536D1DE-42A6-486C-BA54-EF8363AF4573}" dt="2020-12-05T04:27:31.330" v="1"/>
          <pc:sldLayoutMkLst>
            <pc:docMk/>
            <pc:sldMasterMk cId="2729071401" sldId="2147483686"/>
            <pc:sldLayoutMk cId="1738211861" sldId="2147483683"/>
          </pc:sldLayoutMkLst>
        </pc:sldLayoutChg>
        <pc:sldLayoutChg chg="add del">
          <pc:chgData name="foram gajjar" userId="c40794a97fa94356" providerId="Windows Live" clId="Web-{3536D1DE-42A6-486C-BA54-EF8363AF4573}" dt="2020-12-05T04:27:31.330" v="1"/>
          <pc:sldLayoutMkLst>
            <pc:docMk/>
            <pc:sldMasterMk cId="2729071401" sldId="2147483686"/>
            <pc:sldLayoutMk cId="285988726" sldId="2147483684"/>
          </pc:sldLayoutMkLst>
        </pc:sldLayoutChg>
        <pc:sldLayoutChg chg="add del">
          <pc:chgData name="foram gajjar" userId="c40794a97fa94356" providerId="Windows Live" clId="Web-{3536D1DE-42A6-486C-BA54-EF8363AF4573}" dt="2020-12-05T04:27:31.330" v="1"/>
          <pc:sldLayoutMkLst>
            <pc:docMk/>
            <pc:sldMasterMk cId="2729071401" sldId="2147483686"/>
            <pc:sldLayoutMk cId="3121645898" sldId="2147483685"/>
          </pc:sldLayoutMkLst>
        </pc:sldLayoutChg>
      </pc:sldMasterChg>
      <pc:sldMasterChg chg="add addSldLayout">
        <pc:chgData name="foram gajjar" userId="c40794a97fa94356" providerId="Windows Live" clId="Web-{3536D1DE-42A6-486C-BA54-EF8363AF4573}" dt="2020-12-05T04:27:31.424" v="2"/>
        <pc:sldMasterMkLst>
          <pc:docMk/>
          <pc:sldMasterMk cId="3408005426" sldId="2147483725"/>
        </pc:sldMasterMkLst>
        <pc:sldLayoutChg chg="add">
          <pc:chgData name="foram gajjar" userId="c40794a97fa94356" providerId="Windows Live" clId="Web-{3536D1DE-42A6-486C-BA54-EF8363AF4573}" dt="2020-12-05T04:27:31.424" v="2"/>
          <pc:sldLayoutMkLst>
            <pc:docMk/>
            <pc:sldMasterMk cId="3408005426" sldId="2147483725"/>
            <pc:sldLayoutMk cId="1204584080" sldId="2147483714"/>
          </pc:sldLayoutMkLst>
        </pc:sldLayoutChg>
        <pc:sldLayoutChg chg="add">
          <pc:chgData name="foram gajjar" userId="c40794a97fa94356" providerId="Windows Live" clId="Web-{3536D1DE-42A6-486C-BA54-EF8363AF4573}" dt="2020-12-05T04:27:31.424" v="2"/>
          <pc:sldLayoutMkLst>
            <pc:docMk/>
            <pc:sldMasterMk cId="3408005426" sldId="2147483725"/>
            <pc:sldLayoutMk cId="701908356" sldId="2147483715"/>
          </pc:sldLayoutMkLst>
        </pc:sldLayoutChg>
        <pc:sldLayoutChg chg="add">
          <pc:chgData name="foram gajjar" userId="c40794a97fa94356" providerId="Windows Live" clId="Web-{3536D1DE-42A6-486C-BA54-EF8363AF4573}" dt="2020-12-05T04:27:31.424" v="2"/>
          <pc:sldLayoutMkLst>
            <pc:docMk/>
            <pc:sldMasterMk cId="3408005426" sldId="2147483725"/>
            <pc:sldLayoutMk cId="2307689668" sldId="2147483716"/>
          </pc:sldLayoutMkLst>
        </pc:sldLayoutChg>
        <pc:sldLayoutChg chg="add">
          <pc:chgData name="foram gajjar" userId="c40794a97fa94356" providerId="Windows Live" clId="Web-{3536D1DE-42A6-486C-BA54-EF8363AF4573}" dt="2020-12-05T04:27:31.424" v="2"/>
          <pc:sldLayoutMkLst>
            <pc:docMk/>
            <pc:sldMasterMk cId="3408005426" sldId="2147483725"/>
            <pc:sldLayoutMk cId="3100007766" sldId="2147483717"/>
          </pc:sldLayoutMkLst>
        </pc:sldLayoutChg>
        <pc:sldLayoutChg chg="add">
          <pc:chgData name="foram gajjar" userId="c40794a97fa94356" providerId="Windows Live" clId="Web-{3536D1DE-42A6-486C-BA54-EF8363AF4573}" dt="2020-12-05T04:27:31.424" v="2"/>
          <pc:sldLayoutMkLst>
            <pc:docMk/>
            <pc:sldMasterMk cId="3408005426" sldId="2147483725"/>
            <pc:sldLayoutMk cId="3102241733" sldId="2147483718"/>
          </pc:sldLayoutMkLst>
        </pc:sldLayoutChg>
        <pc:sldLayoutChg chg="add">
          <pc:chgData name="foram gajjar" userId="c40794a97fa94356" providerId="Windows Live" clId="Web-{3536D1DE-42A6-486C-BA54-EF8363AF4573}" dt="2020-12-05T04:27:31.424" v="2"/>
          <pc:sldLayoutMkLst>
            <pc:docMk/>
            <pc:sldMasterMk cId="3408005426" sldId="2147483725"/>
            <pc:sldLayoutMk cId="715061105" sldId="2147483719"/>
          </pc:sldLayoutMkLst>
        </pc:sldLayoutChg>
        <pc:sldLayoutChg chg="add">
          <pc:chgData name="foram gajjar" userId="c40794a97fa94356" providerId="Windows Live" clId="Web-{3536D1DE-42A6-486C-BA54-EF8363AF4573}" dt="2020-12-05T04:27:31.424" v="2"/>
          <pc:sldLayoutMkLst>
            <pc:docMk/>
            <pc:sldMasterMk cId="3408005426" sldId="2147483725"/>
            <pc:sldLayoutMk cId="2423656796" sldId="2147483720"/>
          </pc:sldLayoutMkLst>
        </pc:sldLayoutChg>
        <pc:sldLayoutChg chg="add">
          <pc:chgData name="foram gajjar" userId="c40794a97fa94356" providerId="Windows Live" clId="Web-{3536D1DE-42A6-486C-BA54-EF8363AF4573}" dt="2020-12-05T04:27:31.424" v="2"/>
          <pc:sldLayoutMkLst>
            <pc:docMk/>
            <pc:sldMasterMk cId="3408005426" sldId="2147483725"/>
            <pc:sldLayoutMk cId="2799245681" sldId="2147483721"/>
          </pc:sldLayoutMkLst>
        </pc:sldLayoutChg>
        <pc:sldLayoutChg chg="add">
          <pc:chgData name="foram gajjar" userId="c40794a97fa94356" providerId="Windows Live" clId="Web-{3536D1DE-42A6-486C-BA54-EF8363AF4573}" dt="2020-12-05T04:27:31.424" v="2"/>
          <pc:sldLayoutMkLst>
            <pc:docMk/>
            <pc:sldMasterMk cId="3408005426" sldId="2147483725"/>
            <pc:sldLayoutMk cId="1647171807" sldId="2147483722"/>
          </pc:sldLayoutMkLst>
        </pc:sldLayoutChg>
        <pc:sldLayoutChg chg="add">
          <pc:chgData name="foram gajjar" userId="c40794a97fa94356" providerId="Windows Live" clId="Web-{3536D1DE-42A6-486C-BA54-EF8363AF4573}" dt="2020-12-05T04:27:31.424" v="2"/>
          <pc:sldLayoutMkLst>
            <pc:docMk/>
            <pc:sldMasterMk cId="3408005426" sldId="2147483725"/>
            <pc:sldLayoutMk cId="1546860866" sldId="2147483723"/>
          </pc:sldLayoutMkLst>
        </pc:sldLayoutChg>
        <pc:sldLayoutChg chg="add">
          <pc:chgData name="foram gajjar" userId="c40794a97fa94356" providerId="Windows Live" clId="Web-{3536D1DE-42A6-486C-BA54-EF8363AF4573}" dt="2020-12-05T04:27:31.424" v="2"/>
          <pc:sldLayoutMkLst>
            <pc:docMk/>
            <pc:sldMasterMk cId="3408005426" sldId="2147483725"/>
            <pc:sldLayoutMk cId="1427155910" sldId="2147483724"/>
          </pc:sldLayoutMkLst>
        </pc:sldLayoutChg>
      </pc:sldMasterChg>
    </pc:docChg>
  </pc:docChgLst>
  <pc:docChgLst>
    <pc:chgData name="foram gajjar" userId="c40794a97fa94356" providerId="Windows Live" clId="Web-{7925ED4C-5120-4665-BCF9-372DC76F25C6}"/>
    <pc:docChg chg="addSld delSld modSld">
      <pc:chgData name="foram gajjar" userId="c40794a97fa94356" providerId="Windows Live" clId="Web-{7925ED4C-5120-4665-BCF9-372DC76F25C6}" dt="2020-12-05T07:21:05.111" v="273"/>
      <pc:docMkLst>
        <pc:docMk/>
      </pc:docMkLst>
      <pc:sldChg chg="del">
        <pc:chgData name="foram gajjar" userId="c40794a97fa94356" providerId="Windows Live" clId="Web-{7925ED4C-5120-4665-BCF9-372DC76F25C6}" dt="2020-12-05T07:18:04.237" v="271"/>
        <pc:sldMkLst>
          <pc:docMk/>
          <pc:sldMk cId="109857222" sldId="256"/>
        </pc:sldMkLst>
      </pc:sldChg>
      <pc:sldChg chg="del">
        <pc:chgData name="foram gajjar" userId="c40794a97fa94356" providerId="Windows Live" clId="Web-{7925ED4C-5120-4665-BCF9-372DC76F25C6}" dt="2020-12-05T07:21:05.111" v="273"/>
        <pc:sldMkLst>
          <pc:docMk/>
          <pc:sldMk cId="1566225779" sldId="259"/>
        </pc:sldMkLst>
      </pc:sldChg>
      <pc:sldChg chg="addSp modSp">
        <pc:chgData name="foram gajjar" userId="c40794a97fa94356" providerId="Windows Live" clId="Web-{7925ED4C-5120-4665-BCF9-372DC76F25C6}" dt="2020-12-05T07:15:29.332" v="247" actId="20577"/>
        <pc:sldMkLst>
          <pc:docMk/>
          <pc:sldMk cId="1157073143" sldId="263"/>
        </pc:sldMkLst>
        <pc:spChg chg="mod">
          <ac:chgData name="foram gajjar" userId="c40794a97fa94356" providerId="Windows Live" clId="Web-{7925ED4C-5120-4665-BCF9-372DC76F25C6}" dt="2020-12-05T07:13:19.004" v="213" actId="20577"/>
          <ac:spMkLst>
            <pc:docMk/>
            <pc:sldMk cId="1157073143" sldId="263"/>
            <ac:spMk id="2" creationId="{F013CE0B-F2FA-45AC-BBDE-488062F98C1B}"/>
          </ac:spMkLst>
        </pc:spChg>
        <pc:spChg chg="mod">
          <ac:chgData name="foram gajjar" userId="c40794a97fa94356" providerId="Windows Live" clId="Web-{7925ED4C-5120-4665-BCF9-372DC76F25C6}" dt="2020-12-05T07:15:29.332" v="247" actId="20577"/>
          <ac:spMkLst>
            <pc:docMk/>
            <pc:sldMk cId="1157073143" sldId="263"/>
            <ac:spMk id="3" creationId="{EBABA30B-1843-4661-9354-592903C348B4}"/>
          </ac:spMkLst>
        </pc:spChg>
        <pc:spChg chg="add mod">
          <ac:chgData name="foram gajjar" userId="c40794a97fa94356" providerId="Windows Live" clId="Web-{7925ED4C-5120-4665-BCF9-372DC76F25C6}" dt="2020-12-05T07:13:29.161" v="216" actId="1076"/>
          <ac:spMkLst>
            <pc:docMk/>
            <pc:sldMk cId="1157073143" sldId="263"/>
            <ac:spMk id="4" creationId="{D38220D6-D32A-49BA-B348-B3C10871ACF1}"/>
          </ac:spMkLst>
        </pc:spChg>
        <pc:spChg chg="add mod">
          <ac:chgData name="foram gajjar" userId="c40794a97fa94356" providerId="Windows Live" clId="Web-{7925ED4C-5120-4665-BCF9-372DC76F25C6}" dt="2020-12-05T07:13:57.301" v="222" actId="20577"/>
          <ac:spMkLst>
            <pc:docMk/>
            <pc:sldMk cId="1157073143" sldId="263"/>
            <ac:spMk id="5" creationId="{BFB04FC2-32F9-44C9-8468-05133E2FC204}"/>
          </ac:spMkLst>
        </pc:spChg>
        <pc:spChg chg="add mod">
          <ac:chgData name="foram gajjar" userId="c40794a97fa94356" providerId="Windows Live" clId="Web-{7925ED4C-5120-4665-BCF9-372DC76F25C6}" dt="2020-12-05T07:15:20.410" v="242" actId="20577"/>
          <ac:spMkLst>
            <pc:docMk/>
            <pc:sldMk cId="1157073143" sldId="263"/>
            <ac:spMk id="6" creationId="{6C120D54-71A2-4A97-B0FB-35654B6A60DD}"/>
          </ac:spMkLst>
        </pc:spChg>
      </pc:sldChg>
      <pc:sldChg chg="del">
        <pc:chgData name="foram gajjar" userId="c40794a97fa94356" providerId="Windows Live" clId="Web-{7925ED4C-5120-4665-BCF9-372DC76F25C6}" dt="2020-12-05T07:15:33.816" v="248"/>
        <pc:sldMkLst>
          <pc:docMk/>
          <pc:sldMk cId="3970299723" sldId="264"/>
        </pc:sldMkLst>
      </pc:sldChg>
      <pc:sldChg chg="addSp delSp modSp">
        <pc:chgData name="foram gajjar" userId="c40794a97fa94356" providerId="Windows Live" clId="Web-{7925ED4C-5120-4665-BCF9-372DC76F25C6}" dt="2020-12-05T07:19:41.799" v="272"/>
        <pc:sldMkLst>
          <pc:docMk/>
          <pc:sldMk cId="2799500578" sldId="270"/>
        </pc:sldMkLst>
        <pc:spChg chg="ord">
          <ac:chgData name="foram gajjar" userId="c40794a97fa94356" providerId="Windows Live" clId="Web-{7925ED4C-5120-4665-BCF9-372DC76F25C6}" dt="2020-12-05T07:17:27.269" v="264"/>
          <ac:spMkLst>
            <pc:docMk/>
            <pc:sldMk cId="2799500578" sldId="270"/>
            <ac:spMk id="18" creationId="{289ED1AA-8684-4D37-B208-8777E1A7780D}"/>
          </ac:spMkLst>
        </pc:spChg>
        <pc:spChg chg="ord">
          <ac:chgData name="foram gajjar" userId="c40794a97fa94356" providerId="Windows Live" clId="Web-{7925ED4C-5120-4665-BCF9-372DC76F25C6}" dt="2020-12-05T07:17:42.659" v="268"/>
          <ac:spMkLst>
            <pc:docMk/>
            <pc:sldMk cId="2799500578" sldId="270"/>
            <ac:spMk id="20" creationId="{5E0D0E5A-6E97-46A9-AF74-EAEA1E044294}"/>
          </ac:spMkLst>
        </pc:spChg>
        <pc:picChg chg="add del mod ord">
          <ac:chgData name="foram gajjar" userId="c40794a97fa94356" providerId="Windows Live" clId="Web-{7925ED4C-5120-4665-BCF9-372DC76F25C6}" dt="2020-12-05T07:19:41.799" v="272"/>
          <ac:picMkLst>
            <pc:docMk/>
            <pc:sldMk cId="2799500578" sldId="270"/>
            <ac:picMk id="4" creationId="{589ED929-BA9E-45B2-A80D-D25C2FEB29D6}"/>
          </ac:picMkLst>
        </pc:picChg>
      </pc:sldChg>
      <pc:sldChg chg="addSp delSp modSp new mod modClrScheme chgLayout">
        <pc:chgData name="foram gajjar" userId="c40794a97fa94356" providerId="Windows Live" clId="Web-{7925ED4C-5120-4665-BCF9-372DC76F25C6}" dt="2020-12-05T07:03:15.133" v="74"/>
        <pc:sldMkLst>
          <pc:docMk/>
          <pc:sldMk cId="3177133676" sldId="271"/>
        </pc:sldMkLst>
        <pc:spChg chg="mod ord">
          <ac:chgData name="foram gajjar" userId="c40794a97fa94356" providerId="Windows Live" clId="Web-{7925ED4C-5120-4665-BCF9-372DC76F25C6}" dt="2020-12-05T07:03:15.133" v="74"/>
          <ac:spMkLst>
            <pc:docMk/>
            <pc:sldMk cId="3177133676" sldId="271"/>
            <ac:spMk id="2" creationId="{1DD3FACA-2691-42FE-B0F2-ADB1442BC8D3}"/>
          </ac:spMkLst>
        </pc:spChg>
        <pc:spChg chg="add del mod ord">
          <ac:chgData name="foram gajjar" userId="c40794a97fa94356" providerId="Windows Live" clId="Web-{7925ED4C-5120-4665-BCF9-372DC76F25C6}" dt="2020-12-05T07:03:15.133" v="74"/>
          <ac:spMkLst>
            <pc:docMk/>
            <pc:sldMk cId="3177133676" sldId="271"/>
            <ac:spMk id="3" creationId="{F7745865-2870-4D25-9548-D98DCD7FB032}"/>
          </ac:spMkLst>
        </pc:spChg>
        <pc:spChg chg="del">
          <ac:chgData name="foram gajjar" userId="c40794a97fa94356" providerId="Windows Live" clId="Web-{7925ED4C-5120-4665-BCF9-372DC76F25C6}" dt="2020-12-05T07:00:14.525" v="38"/>
          <ac:spMkLst>
            <pc:docMk/>
            <pc:sldMk cId="3177133676" sldId="271"/>
            <ac:spMk id="4" creationId="{C763E1F2-C33D-4E5F-B042-682FC00FE574}"/>
          </ac:spMkLst>
        </pc:spChg>
        <pc:spChg chg="add mod">
          <ac:chgData name="foram gajjar" userId="c40794a97fa94356" providerId="Windows Live" clId="Web-{7925ED4C-5120-4665-BCF9-372DC76F25C6}" dt="2020-12-05T07:01:59.399" v="68" actId="20577"/>
          <ac:spMkLst>
            <pc:docMk/>
            <pc:sldMk cId="3177133676" sldId="271"/>
            <ac:spMk id="8" creationId="{B1BEC281-111C-425A-8E02-33C8AFC3624B}"/>
          </ac:spMkLst>
        </pc:spChg>
        <pc:spChg chg="add del mod ord">
          <ac:chgData name="foram gajjar" userId="c40794a97fa94356" providerId="Windows Live" clId="Web-{7925ED4C-5120-4665-BCF9-372DC76F25C6}" dt="2020-12-05T07:03:15.133" v="74"/>
          <ac:spMkLst>
            <pc:docMk/>
            <pc:sldMk cId="3177133676" sldId="271"/>
            <ac:spMk id="10" creationId="{42C11BFA-451F-4865-A380-14A4E97BD40D}"/>
          </ac:spMkLst>
        </pc:spChg>
        <pc:spChg chg="add del mod ord">
          <ac:chgData name="foram gajjar" userId="c40794a97fa94356" providerId="Windows Live" clId="Web-{7925ED4C-5120-4665-BCF9-372DC76F25C6}" dt="2020-12-05T07:03:15.133" v="74"/>
          <ac:spMkLst>
            <pc:docMk/>
            <pc:sldMk cId="3177133676" sldId="271"/>
            <ac:spMk id="11" creationId="{432F9B54-311F-4AC5-8260-717B7559A8F5}"/>
          </ac:spMkLst>
        </pc:spChg>
        <pc:picChg chg="add del mod ord">
          <ac:chgData name="foram gajjar" userId="c40794a97fa94356" providerId="Windows Live" clId="Web-{7925ED4C-5120-4665-BCF9-372DC76F25C6}" dt="2020-12-05T06:54:23.417" v="16"/>
          <ac:picMkLst>
            <pc:docMk/>
            <pc:sldMk cId="3177133676" sldId="271"/>
            <ac:picMk id="5" creationId="{B96F0D35-93CD-4A11-A72F-ED458EC0AB68}"/>
          </ac:picMkLst>
        </pc:picChg>
        <pc:picChg chg="add del mod ord">
          <ac:chgData name="foram gajjar" userId="c40794a97fa94356" providerId="Windows Live" clId="Web-{7925ED4C-5120-4665-BCF9-372DC76F25C6}" dt="2020-12-05T06:59:52.009" v="22"/>
          <ac:picMkLst>
            <pc:docMk/>
            <pc:sldMk cId="3177133676" sldId="271"/>
            <ac:picMk id="6" creationId="{732B6788-B7EF-4F32-9EF4-36F0D56A484B}"/>
          </ac:picMkLst>
        </pc:picChg>
        <pc:picChg chg="add mod ord">
          <ac:chgData name="foram gajjar" userId="c40794a97fa94356" providerId="Windows Live" clId="Web-{7925ED4C-5120-4665-BCF9-372DC76F25C6}" dt="2020-12-05T07:03:15.133" v="74"/>
          <ac:picMkLst>
            <pc:docMk/>
            <pc:sldMk cId="3177133676" sldId="271"/>
            <ac:picMk id="7" creationId="{E095B073-EB85-43D9-882F-B372CD444B6A}"/>
          </ac:picMkLst>
        </pc:picChg>
        <pc:picChg chg="add mod">
          <ac:chgData name="foram gajjar" userId="c40794a97fa94356" providerId="Windows Live" clId="Web-{7925ED4C-5120-4665-BCF9-372DC76F25C6}" dt="2020-12-05T07:02:26.524" v="72" actId="1076"/>
          <ac:picMkLst>
            <pc:docMk/>
            <pc:sldMk cId="3177133676" sldId="271"/>
            <ac:picMk id="9" creationId="{98AEB405-05A8-45CF-9549-1EB5B6592732}"/>
          </ac:picMkLst>
        </pc:picChg>
      </pc:sldChg>
      <pc:sldChg chg="addSp delSp modSp new mod modClrScheme chgLayout">
        <pc:chgData name="foram gajjar" userId="c40794a97fa94356" providerId="Windows Live" clId="Web-{7925ED4C-5120-4665-BCF9-372DC76F25C6}" dt="2020-12-05T07:08:48.897" v="161" actId="1076"/>
        <pc:sldMkLst>
          <pc:docMk/>
          <pc:sldMk cId="2270189991" sldId="272"/>
        </pc:sldMkLst>
        <pc:spChg chg="mod ord">
          <ac:chgData name="foram gajjar" userId="c40794a97fa94356" providerId="Windows Live" clId="Web-{7925ED4C-5120-4665-BCF9-372DC76F25C6}" dt="2020-12-05T07:04:49.351" v="114" actId="20577"/>
          <ac:spMkLst>
            <pc:docMk/>
            <pc:sldMk cId="2270189991" sldId="272"/>
            <ac:spMk id="2" creationId="{21DD9934-98FB-4C84-969E-20CD6A0944CB}"/>
          </ac:spMkLst>
        </pc:spChg>
        <pc:spChg chg="del mod ord">
          <ac:chgData name="foram gajjar" userId="c40794a97fa94356" providerId="Windows Live" clId="Web-{7925ED4C-5120-4665-BCF9-372DC76F25C6}" dt="2020-12-05T07:05:45.429" v="158"/>
          <ac:spMkLst>
            <pc:docMk/>
            <pc:sldMk cId="2270189991" sldId="272"/>
            <ac:spMk id="3" creationId="{3B24BA90-3172-4194-ADF0-E20C4090AE89}"/>
          </ac:spMkLst>
        </pc:spChg>
        <pc:spChg chg="del mod ord">
          <ac:chgData name="foram gajjar" userId="c40794a97fa94356" providerId="Windows Live" clId="Web-{7925ED4C-5120-4665-BCF9-372DC76F25C6}" dt="2020-12-05T07:08:48.725" v="160"/>
          <ac:spMkLst>
            <pc:docMk/>
            <pc:sldMk cId="2270189991" sldId="272"/>
            <ac:spMk id="4" creationId="{A9C65062-F149-4807-A3A6-C7493EBA35B2}"/>
          </ac:spMkLst>
        </pc:spChg>
        <pc:spChg chg="add mod ord">
          <ac:chgData name="foram gajjar" userId="c40794a97fa94356" providerId="Windows Live" clId="Web-{7925ED4C-5120-4665-BCF9-372DC76F25C6}" dt="2020-12-05T07:05:17.367" v="153" actId="1076"/>
          <ac:spMkLst>
            <pc:docMk/>
            <pc:sldMk cId="2270189991" sldId="272"/>
            <ac:spMk id="5" creationId="{CCDCCAAA-517E-4A55-888E-979A7250602C}"/>
          </ac:spMkLst>
        </pc:spChg>
        <pc:spChg chg="add mod ord">
          <ac:chgData name="foram gajjar" userId="c40794a97fa94356" providerId="Windows Live" clId="Web-{7925ED4C-5120-4665-BCF9-372DC76F25C6}" dt="2020-12-05T07:05:29.710" v="155" actId="20577"/>
          <ac:spMkLst>
            <pc:docMk/>
            <pc:sldMk cId="2270189991" sldId="272"/>
            <ac:spMk id="6" creationId="{8CCD91D5-CE2B-4569-A561-2E6260B81B61}"/>
          </ac:spMkLst>
        </pc:spChg>
        <pc:picChg chg="add mod ord">
          <ac:chgData name="foram gajjar" userId="c40794a97fa94356" providerId="Windows Live" clId="Web-{7925ED4C-5120-4665-BCF9-372DC76F25C6}" dt="2020-12-05T07:08:48.397" v="159" actId="1076"/>
          <ac:picMkLst>
            <pc:docMk/>
            <pc:sldMk cId="2270189991" sldId="272"/>
            <ac:picMk id="7" creationId="{CB4A4107-00C2-4A2B-BD83-2FED9D97B788}"/>
          </ac:picMkLst>
        </pc:picChg>
        <pc:picChg chg="add mod ord">
          <ac:chgData name="foram gajjar" userId="c40794a97fa94356" providerId="Windows Live" clId="Web-{7925ED4C-5120-4665-BCF9-372DC76F25C6}" dt="2020-12-05T07:08:48.897" v="161" actId="1076"/>
          <ac:picMkLst>
            <pc:docMk/>
            <pc:sldMk cId="2270189991" sldId="272"/>
            <ac:picMk id="8" creationId="{57C28429-1D26-4FDA-AA3F-9A2F1066D718}"/>
          </ac:picMkLst>
        </pc:picChg>
      </pc:sldChg>
      <pc:sldChg chg="addSp delSp modSp new mod modClrScheme chgLayout">
        <pc:chgData name="foram gajjar" userId="c40794a97fa94356" providerId="Windows Live" clId="Web-{7925ED4C-5120-4665-BCF9-372DC76F25C6}" dt="2020-12-05T07:12:05.192" v="187" actId="1076"/>
        <pc:sldMkLst>
          <pc:docMk/>
          <pc:sldMk cId="3672668730" sldId="273"/>
        </pc:sldMkLst>
        <pc:spChg chg="mod ord">
          <ac:chgData name="foram gajjar" userId="c40794a97fa94356" providerId="Windows Live" clId="Web-{7925ED4C-5120-4665-BCF9-372DC76F25C6}" dt="2020-12-05T07:11:48.974" v="179" actId="1076"/>
          <ac:spMkLst>
            <pc:docMk/>
            <pc:sldMk cId="3672668730" sldId="273"/>
            <ac:spMk id="2" creationId="{A8E3059D-72D6-4FD1-B7CE-BB3067460B02}"/>
          </ac:spMkLst>
        </pc:spChg>
        <pc:spChg chg="mod ord">
          <ac:chgData name="foram gajjar" userId="c40794a97fa94356" providerId="Windows Live" clId="Web-{7925ED4C-5120-4665-BCF9-372DC76F25C6}" dt="2020-12-05T07:11:58.817" v="185" actId="1076"/>
          <ac:spMkLst>
            <pc:docMk/>
            <pc:sldMk cId="3672668730" sldId="273"/>
            <ac:spMk id="3" creationId="{181431EA-7F75-4AEE-9642-72CC26F9B53E}"/>
          </ac:spMkLst>
        </pc:spChg>
        <pc:spChg chg="del">
          <ac:chgData name="foram gajjar" userId="c40794a97fa94356" providerId="Windows Live" clId="Web-{7925ED4C-5120-4665-BCF9-372DC76F25C6}" dt="2020-12-05T07:11:13.146" v="175"/>
          <ac:spMkLst>
            <pc:docMk/>
            <pc:sldMk cId="3672668730" sldId="273"/>
            <ac:spMk id="4" creationId="{8EAA6552-5F81-4FFB-A409-E21837644F23}"/>
          </ac:spMkLst>
        </pc:spChg>
        <pc:spChg chg="del">
          <ac:chgData name="foram gajjar" userId="c40794a97fa94356" providerId="Windows Live" clId="Web-{7925ED4C-5120-4665-BCF9-372DC76F25C6}" dt="2020-12-05T07:11:32.724" v="177"/>
          <ac:spMkLst>
            <pc:docMk/>
            <pc:sldMk cId="3672668730" sldId="273"/>
            <ac:spMk id="5" creationId="{D17000D2-E185-4D6A-A44F-648C0CBA072C}"/>
          </ac:spMkLst>
        </pc:spChg>
        <pc:spChg chg="del">
          <ac:chgData name="foram gajjar" userId="c40794a97fa94356" providerId="Windows Live" clId="Web-{7925ED4C-5120-4665-BCF9-372DC76F25C6}" dt="2020-12-05T07:11:32.724" v="177"/>
          <ac:spMkLst>
            <pc:docMk/>
            <pc:sldMk cId="3672668730" sldId="273"/>
            <ac:spMk id="6" creationId="{DDF98C91-19C5-4761-A7E1-540B3D6DB115}"/>
          </ac:spMkLst>
        </pc:spChg>
        <pc:picChg chg="add mod ord">
          <ac:chgData name="foram gajjar" userId="c40794a97fa94356" providerId="Windows Live" clId="Web-{7925ED4C-5120-4665-BCF9-372DC76F25C6}" dt="2020-12-05T07:12:05.192" v="187" actId="1076"/>
          <ac:picMkLst>
            <pc:docMk/>
            <pc:sldMk cId="3672668730" sldId="273"/>
            <ac:picMk id="7" creationId="{7F2F780D-4476-46EA-821D-41C08C164696}"/>
          </ac:picMkLst>
        </pc:picChg>
      </pc:sldChg>
    </pc:docChg>
  </pc:docChgLst>
  <pc:docChgLst>
    <pc:chgData name="foram gajjar" userId="c40794a97fa94356" providerId="Windows Live" clId="Web-{27716593-C11D-42E6-B220-D56F07D16D10}"/>
    <pc:docChg chg="addSld delSld modSld">
      <pc:chgData name="foram gajjar" userId="c40794a97fa94356" providerId="Windows Live" clId="Web-{27716593-C11D-42E6-B220-D56F07D16D10}" dt="2020-12-05T05:16:01.821" v="293" actId="1076"/>
      <pc:docMkLst>
        <pc:docMk/>
      </pc:docMkLst>
      <pc:sldChg chg="addSp delSp modSp">
        <pc:chgData name="foram gajjar" userId="c40794a97fa94356" providerId="Windows Live" clId="Web-{27716593-C11D-42E6-B220-D56F07D16D10}" dt="2020-12-05T05:16:01.821" v="293" actId="1076"/>
        <pc:sldMkLst>
          <pc:docMk/>
          <pc:sldMk cId="109857222" sldId="256"/>
        </pc:sldMkLst>
        <pc:spChg chg="mod">
          <ac:chgData name="foram gajjar" userId="c40794a97fa94356" providerId="Windows Live" clId="Web-{27716593-C11D-42E6-B220-D56F07D16D10}" dt="2020-12-05T05:15:54.180" v="292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oram gajjar" userId="c40794a97fa94356" providerId="Windows Live" clId="Web-{27716593-C11D-42E6-B220-D56F07D16D10}" dt="2020-12-05T05:15:50.680" v="291" actId="1076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foram gajjar" userId="c40794a97fa94356" providerId="Windows Live" clId="Web-{27716593-C11D-42E6-B220-D56F07D16D10}" dt="2020-12-05T05:16:01.821" v="293" actId="1076"/>
          <ac:picMkLst>
            <pc:docMk/>
            <pc:sldMk cId="109857222" sldId="256"/>
            <ac:picMk id="4" creationId="{31B6CE1D-9865-4E36-AA3D-576F21965177}"/>
          </ac:picMkLst>
        </pc:picChg>
        <pc:picChg chg="add del mod">
          <ac:chgData name="foram gajjar" userId="c40794a97fa94356" providerId="Windows Live" clId="Web-{27716593-C11D-42E6-B220-D56F07D16D10}" dt="2020-12-05T05:15:37.133" v="288"/>
          <ac:picMkLst>
            <pc:docMk/>
            <pc:sldMk cId="109857222" sldId="256"/>
            <ac:picMk id="5" creationId="{9FFAD51F-52AD-43D9-81E0-7BE43F350BC6}"/>
          </ac:picMkLst>
        </pc:picChg>
      </pc:sldChg>
      <pc:sldChg chg="modSp">
        <pc:chgData name="foram gajjar" userId="c40794a97fa94356" providerId="Windows Live" clId="Web-{27716593-C11D-42E6-B220-D56F07D16D10}" dt="2020-12-05T04:52:52.882" v="130" actId="20577"/>
        <pc:sldMkLst>
          <pc:docMk/>
          <pc:sldMk cId="2129810573" sldId="258"/>
        </pc:sldMkLst>
        <pc:spChg chg="mod">
          <ac:chgData name="foram gajjar" userId="c40794a97fa94356" providerId="Windows Live" clId="Web-{27716593-C11D-42E6-B220-D56F07D16D10}" dt="2020-12-05T04:52:52.882" v="130" actId="20577"/>
          <ac:spMkLst>
            <pc:docMk/>
            <pc:sldMk cId="2129810573" sldId="258"/>
            <ac:spMk id="2" creationId="{01BE6535-862B-4F13-8536-97D63E1B8EEC}"/>
          </ac:spMkLst>
        </pc:spChg>
      </pc:sldChg>
      <pc:sldChg chg="addSp delSp modSp">
        <pc:chgData name="foram gajjar" userId="c40794a97fa94356" providerId="Windows Live" clId="Web-{27716593-C11D-42E6-B220-D56F07D16D10}" dt="2020-12-05T05:10:43.102" v="251" actId="20577"/>
        <pc:sldMkLst>
          <pc:docMk/>
          <pc:sldMk cId="1566225779" sldId="259"/>
        </pc:sldMkLst>
        <pc:spChg chg="mod">
          <ac:chgData name="foram gajjar" userId="c40794a97fa94356" providerId="Windows Live" clId="Web-{27716593-C11D-42E6-B220-D56F07D16D10}" dt="2020-12-05T05:09:23.133" v="234"/>
          <ac:spMkLst>
            <pc:docMk/>
            <pc:sldMk cId="1566225779" sldId="259"/>
            <ac:spMk id="2" creationId="{00000000-0000-0000-0000-000000000000}"/>
          </ac:spMkLst>
        </pc:spChg>
        <pc:spChg chg="mod">
          <ac:chgData name="foram gajjar" userId="c40794a97fa94356" providerId="Windows Live" clId="Web-{27716593-C11D-42E6-B220-D56F07D16D10}" dt="2020-12-05T05:10:43.102" v="251" actId="20577"/>
          <ac:spMkLst>
            <pc:docMk/>
            <pc:sldMk cId="1566225779" sldId="259"/>
            <ac:spMk id="3" creationId="{00000000-0000-0000-0000-000000000000}"/>
          </ac:spMkLst>
        </pc:spChg>
        <pc:spChg chg="add del">
          <ac:chgData name="foram gajjar" userId="c40794a97fa94356" providerId="Windows Live" clId="Web-{27716593-C11D-42E6-B220-D56F07D16D10}" dt="2020-12-05T05:09:23.133" v="234"/>
          <ac:spMkLst>
            <pc:docMk/>
            <pc:sldMk cId="1566225779" sldId="259"/>
            <ac:spMk id="18" creationId="{289ED1AA-8684-4D37-B208-8777E1A7780D}"/>
          </ac:spMkLst>
        </pc:spChg>
        <pc:spChg chg="add del">
          <ac:chgData name="foram gajjar" userId="c40794a97fa94356" providerId="Windows Live" clId="Web-{27716593-C11D-42E6-B220-D56F07D16D10}" dt="2020-12-05T05:09:23.133" v="234"/>
          <ac:spMkLst>
            <pc:docMk/>
            <pc:sldMk cId="1566225779" sldId="259"/>
            <ac:spMk id="20" creationId="{5E0D0E5A-6E97-46A9-AF74-EAEA1E044294}"/>
          </ac:spMkLst>
        </pc:spChg>
        <pc:spChg chg="add del">
          <ac:chgData name="foram gajjar" userId="c40794a97fa94356" providerId="Windows Live" clId="Web-{27716593-C11D-42E6-B220-D56F07D16D10}" dt="2020-12-05T05:09:23.133" v="234"/>
          <ac:spMkLst>
            <pc:docMk/>
            <pc:sldMk cId="1566225779" sldId="259"/>
            <ac:spMk id="22" creationId="{E197A7FD-CD8D-4609-AE35-64C89063E332}"/>
          </ac:spMkLst>
        </pc:spChg>
        <pc:spChg chg="add del">
          <ac:chgData name="foram gajjar" userId="c40794a97fa94356" providerId="Windows Live" clId="Web-{27716593-C11D-42E6-B220-D56F07D16D10}" dt="2020-12-05T05:09:23.133" v="234"/>
          <ac:spMkLst>
            <pc:docMk/>
            <pc:sldMk cId="1566225779" sldId="259"/>
            <ac:spMk id="24" creationId="{4180E01B-B1F4-437C-807D-1C930718EE64}"/>
          </ac:spMkLst>
        </pc:spChg>
        <pc:spChg chg="add del">
          <ac:chgData name="foram gajjar" userId="c40794a97fa94356" providerId="Windows Live" clId="Web-{27716593-C11D-42E6-B220-D56F07D16D10}" dt="2020-12-05T05:09:23.133" v="234"/>
          <ac:spMkLst>
            <pc:docMk/>
            <pc:sldMk cId="1566225779" sldId="259"/>
            <ac:spMk id="26" creationId="{C0B64B74-19BE-47D9-8BB8-7081BF0E0833}"/>
          </ac:spMkLst>
        </pc:spChg>
        <pc:spChg chg="add del">
          <ac:chgData name="foram gajjar" userId="c40794a97fa94356" providerId="Windows Live" clId="Web-{27716593-C11D-42E6-B220-D56F07D16D10}" dt="2020-12-05T05:02:24.304" v="205"/>
          <ac:spMkLst>
            <pc:docMk/>
            <pc:sldMk cId="1566225779" sldId="259"/>
            <ac:spMk id="28" creationId="{9B7AD9F6-8CE7-4299-8FC6-328F4DCD3FF9}"/>
          </ac:spMkLst>
        </pc:spChg>
        <pc:spChg chg="add del">
          <ac:chgData name="foram gajjar" userId="c40794a97fa94356" providerId="Windows Live" clId="Web-{27716593-C11D-42E6-B220-D56F07D16D10}" dt="2020-12-05T05:02:24.304" v="205"/>
          <ac:spMkLst>
            <pc:docMk/>
            <pc:sldMk cId="1566225779" sldId="259"/>
            <ac:spMk id="29" creationId="{F49775AF-8896-43EE-92C6-83497D6DC56F}"/>
          </ac:spMkLst>
        </pc:spChg>
        <pc:spChg chg="add del">
          <ac:chgData name="foram gajjar" userId="c40794a97fa94356" providerId="Windows Live" clId="Web-{27716593-C11D-42E6-B220-D56F07D16D10}" dt="2020-12-05T05:08:05.336" v="225"/>
          <ac:spMkLst>
            <pc:docMk/>
            <pc:sldMk cId="1566225779" sldId="259"/>
            <ac:spMk id="30" creationId="{9B7AD9F6-8CE7-4299-8FC6-328F4DCD3FF9}"/>
          </ac:spMkLst>
        </pc:spChg>
        <pc:spChg chg="add del">
          <ac:chgData name="foram gajjar" userId="c40794a97fa94356" providerId="Windows Live" clId="Web-{27716593-C11D-42E6-B220-D56F07D16D10}" dt="2020-12-05T05:00:07.601" v="185"/>
          <ac:spMkLst>
            <pc:docMk/>
            <pc:sldMk cId="1566225779" sldId="259"/>
            <ac:spMk id="31" creationId="{168AB93A-48BC-4C25-A3AD-C17B5A682A94}"/>
          </ac:spMkLst>
        </pc:spChg>
        <pc:spChg chg="add del">
          <ac:chgData name="foram gajjar" userId="c40794a97fa94356" providerId="Windows Live" clId="Web-{27716593-C11D-42E6-B220-D56F07D16D10}" dt="2020-12-05T05:01:29.304" v="192"/>
          <ac:spMkLst>
            <pc:docMk/>
            <pc:sldMk cId="1566225779" sldId="259"/>
            <ac:spMk id="32" creationId="{168AB93A-48BC-4C25-A3AD-C17B5A682A94}"/>
          </ac:spMkLst>
        </pc:spChg>
        <pc:spChg chg="add del">
          <ac:chgData name="foram gajjar" userId="c40794a97fa94356" providerId="Windows Live" clId="Web-{27716593-C11D-42E6-B220-D56F07D16D10}" dt="2020-12-05T05:00:07.601" v="185"/>
          <ac:spMkLst>
            <pc:docMk/>
            <pc:sldMk cId="1566225779" sldId="259"/>
            <ac:spMk id="33" creationId="{AF4AE179-A75B-4007-B5FA-8139ACFB9B81}"/>
          </ac:spMkLst>
        </pc:spChg>
        <pc:spChg chg="add del">
          <ac:chgData name="foram gajjar" userId="c40794a97fa94356" providerId="Windows Live" clId="Web-{27716593-C11D-42E6-B220-D56F07D16D10}" dt="2020-12-05T05:01:17.023" v="190"/>
          <ac:spMkLst>
            <pc:docMk/>
            <pc:sldMk cId="1566225779" sldId="259"/>
            <ac:spMk id="34" creationId="{9B7AD9F6-8CE7-4299-8FC6-328F4DCD3FF9}"/>
          </ac:spMkLst>
        </pc:spChg>
        <pc:spChg chg="add del">
          <ac:chgData name="foram gajjar" userId="c40794a97fa94356" providerId="Windows Live" clId="Web-{27716593-C11D-42E6-B220-D56F07D16D10}" dt="2020-12-05T05:00:07.601" v="185"/>
          <ac:spMkLst>
            <pc:docMk/>
            <pc:sldMk cId="1566225779" sldId="259"/>
            <ac:spMk id="35" creationId="{3FCFB1DE-0B7E-48CC-BA90-B2AB0889F9D6}"/>
          </ac:spMkLst>
        </pc:spChg>
        <pc:spChg chg="add del">
          <ac:chgData name="foram gajjar" userId="c40794a97fa94356" providerId="Windows Live" clId="Web-{27716593-C11D-42E6-B220-D56F07D16D10}" dt="2020-12-05T05:01:17.023" v="190"/>
          <ac:spMkLst>
            <pc:docMk/>
            <pc:sldMk cId="1566225779" sldId="259"/>
            <ac:spMk id="36" creationId="{F49775AF-8896-43EE-92C6-83497D6DC56F}"/>
          </ac:spMkLst>
        </pc:spChg>
        <pc:spChg chg="add del">
          <ac:chgData name="foram gajjar" userId="c40794a97fa94356" providerId="Windows Live" clId="Web-{27716593-C11D-42E6-B220-D56F07D16D10}" dt="2020-12-05T05:01:29.304" v="192"/>
          <ac:spMkLst>
            <pc:docMk/>
            <pc:sldMk cId="1566225779" sldId="259"/>
            <ac:spMk id="37" creationId="{AF4AE179-A75B-4007-B5FA-8139ACFB9B81}"/>
          </ac:spMkLst>
        </pc:spChg>
        <pc:spChg chg="add del">
          <ac:chgData name="foram gajjar" userId="c40794a97fa94356" providerId="Windows Live" clId="Web-{27716593-C11D-42E6-B220-D56F07D16D10}" dt="2020-12-05T05:01:29.304" v="192"/>
          <ac:spMkLst>
            <pc:docMk/>
            <pc:sldMk cId="1566225779" sldId="259"/>
            <ac:spMk id="38" creationId="{3FCFB1DE-0B7E-48CC-BA90-B2AB0889F9D6}"/>
          </ac:spMkLst>
        </pc:spChg>
        <pc:spChg chg="add del">
          <ac:chgData name="foram gajjar" userId="c40794a97fa94356" providerId="Windows Live" clId="Web-{27716593-C11D-42E6-B220-D56F07D16D10}" dt="2020-12-05T05:01:34.179" v="194"/>
          <ac:spMkLst>
            <pc:docMk/>
            <pc:sldMk cId="1566225779" sldId="259"/>
            <ac:spMk id="39" creationId="{337940BB-FBC4-492E-BD92-3B7B914D0EAE}"/>
          </ac:spMkLst>
        </pc:spChg>
        <pc:spChg chg="add del">
          <ac:chgData name="foram gajjar" userId="c40794a97fa94356" providerId="Windows Live" clId="Web-{27716593-C11D-42E6-B220-D56F07D16D10}" dt="2020-12-05T05:01:34.179" v="194"/>
          <ac:spMkLst>
            <pc:docMk/>
            <pc:sldMk cId="1566225779" sldId="259"/>
            <ac:spMk id="40" creationId="{3FCFB1DE-0B7E-48CC-BA90-B2AB0889F9D6}"/>
          </ac:spMkLst>
        </pc:spChg>
        <pc:spChg chg="add del">
          <ac:chgData name="foram gajjar" userId="c40794a97fa94356" providerId="Windows Live" clId="Web-{27716593-C11D-42E6-B220-D56F07D16D10}" dt="2020-12-05T05:01:47.632" v="196"/>
          <ac:spMkLst>
            <pc:docMk/>
            <pc:sldMk cId="1566225779" sldId="259"/>
            <ac:spMk id="41" creationId="{76906711-0AFB-47DD-A4B6-4E94B38B8C91}"/>
          </ac:spMkLst>
        </pc:spChg>
        <pc:spChg chg="add del">
          <ac:chgData name="foram gajjar" userId="c40794a97fa94356" providerId="Windows Live" clId="Web-{27716593-C11D-42E6-B220-D56F07D16D10}" dt="2020-12-05T05:01:47.632" v="196"/>
          <ac:spMkLst>
            <pc:docMk/>
            <pc:sldMk cId="1566225779" sldId="259"/>
            <ac:spMk id="42" creationId="{AA91F649-894C-41F6-A21D-3D1AC558E934}"/>
          </ac:spMkLst>
        </pc:spChg>
        <pc:spChg chg="add del">
          <ac:chgData name="foram gajjar" userId="c40794a97fa94356" providerId="Windows Live" clId="Web-{27716593-C11D-42E6-B220-D56F07D16D10}" dt="2020-12-05T05:01:47.632" v="196"/>
          <ac:spMkLst>
            <pc:docMk/>
            <pc:sldMk cId="1566225779" sldId="259"/>
            <ac:spMk id="43" creationId="{56037404-66BD-46B5-9323-1B531319671A}"/>
          </ac:spMkLst>
        </pc:spChg>
        <pc:spChg chg="add del">
          <ac:chgData name="foram gajjar" userId="c40794a97fa94356" providerId="Windows Live" clId="Web-{27716593-C11D-42E6-B220-D56F07D16D10}" dt="2020-12-05T05:02:16.773" v="202"/>
          <ac:spMkLst>
            <pc:docMk/>
            <pc:sldMk cId="1566225779" sldId="259"/>
            <ac:spMk id="44" creationId="{665DBBEF-238B-476B-96AB-8AAC3224ECEA}"/>
          </ac:spMkLst>
        </pc:spChg>
        <pc:spChg chg="add del">
          <ac:chgData name="foram gajjar" userId="c40794a97fa94356" providerId="Windows Live" clId="Web-{27716593-C11D-42E6-B220-D56F07D16D10}" dt="2020-12-05T05:02:16.773" v="202"/>
          <ac:spMkLst>
            <pc:docMk/>
            <pc:sldMk cId="1566225779" sldId="259"/>
            <ac:spMk id="45" creationId="{3FCFB1DE-0B7E-48CC-BA90-B2AB0889F9D6}"/>
          </ac:spMkLst>
        </pc:spChg>
        <pc:spChg chg="add del">
          <ac:chgData name="foram gajjar" userId="c40794a97fa94356" providerId="Windows Live" clId="Web-{27716593-C11D-42E6-B220-D56F07D16D10}" dt="2020-12-05T05:08:05.336" v="225"/>
          <ac:spMkLst>
            <pc:docMk/>
            <pc:sldMk cId="1566225779" sldId="259"/>
            <ac:spMk id="46" creationId="{F49775AF-8896-43EE-92C6-83497D6DC56F}"/>
          </ac:spMkLst>
        </pc:spChg>
        <pc:spChg chg="add">
          <ac:chgData name="foram gajjar" userId="c40794a97fa94356" providerId="Windows Live" clId="Web-{27716593-C11D-42E6-B220-D56F07D16D10}" dt="2020-12-05T05:09:23.133" v="234"/>
          <ac:spMkLst>
            <pc:docMk/>
            <pc:sldMk cId="1566225779" sldId="259"/>
            <ac:spMk id="47" creationId="{9B7AD9F6-8CE7-4299-8FC6-328F4DCD3FF9}"/>
          </ac:spMkLst>
        </pc:spChg>
        <pc:spChg chg="add">
          <ac:chgData name="foram gajjar" userId="c40794a97fa94356" providerId="Windows Live" clId="Web-{27716593-C11D-42E6-B220-D56F07D16D10}" dt="2020-12-05T05:09:23.133" v="234"/>
          <ac:spMkLst>
            <pc:docMk/>
            <pc:sldMk cId="1566225779" sldId="259"/>
            <ac:spMk id="48" creationId="{F49775AF-8896-43EE-92C6-83497D6DC56F}"/>
          </ac:spMkLst>
        </pc:spChg>
        <pc:picChg chg="add del mod">
          <ac:chgData name="foram gajjar" userId="c40794a97fa94356" providerId="Windows Live" clId="Web-{27716593-C11D-42E6-B220-D56F07D16D10}" dt="2020-12-05T04:59:09.538" v="179"/>
          <ac:picMkLst>
            <pc:docMk/>
            <pc:sldMk cId="1566225779" sldId="259"/>
            <ac:picMk id="4" creationId="{42B46EF5-E2B4-4881-9B59-15E6613309A0}"/>
          </ac:picMkLst>
        </pc:picChg>
        <pc:picChg chg="add del mod">
          <ac:chgData name="foram gajjar" userId="c40794a97fa94356" providerId="Windows Live" clId="Web-{27716593-C11D-42E6-B220-D56F07D16D10}" dt="2020-12-05T04:59:42.038" v="182"/>
          <ac:picMkLst>
            <pc:docMk/>
            <pc:sldMk cId="1566225779" sldId="259"/>
            <ac:picMk id="5" creationId="{92226B48-80B4-4CEC-9729-5A62851561EA}"/>
          </ac:picMkLst>
        </pc:picChg>
        <pc:picChg chg="add del mod">
          <ac:chgData name="foram gajjar" userId="c40794a97fa94356" providerId="Windows Live" clId="Web-{27716593-C11D-42E6-B220-D56F07D16D10}" dt="2020-12-05T05:02:32.492" v="206"/>
          <ac:picMkLst>
            <pc:docMk/>
            <pc:sldMk cId="1566225779" sldId="259"/>
            <ac:picMk id="6" creationId="{6DE02A90-D012-4B55-9255-24C25CE29718}"/>
          </ac:picMkLst>
        </pc:picChg>
        <pc:picChg chg="add del mod">
          <ac:chgData name="foram gajjar" userId="c40794a97fa94356" providerId="Windows Live" clId="Web-{27716593-C11D-42E6-B220-D56F07D16D10}" dt="2020-12-05T05:02:19.898" v="203"/>
          <ac:picMkLst>
            <pc:docMk/>
            <pc:sldMk cId="1566225779" sldId="259"/>
            <ac:picMk id="7" creationId="{9674CFED-21DC-4823-A852-9B5DDFBCB39D}"/>
          </ac:picMkLst>
        </pc:picChg>
        <pc:picChg chg="add del mod">
          <ac:chgData name="foram gajjar" userId="c40794a97fa94356" providerId="Windows Live" clId="Web-{27716593-C11D-42E6-B220-D56F07D16D10}" dt="2020-12-05T05:08:39.195" v="230"/>
          <ac:picMkLst>
            <pc:docMk/>
            <pc:sldMk cId="1566225779" sldId="259"/>
            <ac:picMk id="8" creationId="{C1BC9543-F16E-4712-9187-96EE72FE3EDE}"/>
          </ac:picMkLst>
        </pc:picChg>
        <pc:picChg chg="add mod">
          <ac:chgData name="foram gajjar" userId="c40794a97fa94356" providerId="Windows Live" clId="Web-{27716593-C11D-42E6-B220-D56F07D16D10}" dt="2020-12-05T05:10:26.430" v="241" actId="1076"/>
          <ac:picMkLst>
            <pc:docMk/>
            <pc:sldMk cId="1566225779" sldId="259"/>
            <ac:picMk id="23" creationId="{9DA47175-E093-4364-90CF-3E64EDFBBFE2}"/>
          </ac:picMkLst>
        </pc:picChg>
        <pc:inkChg chg="add del">
          <ac:chgData name="foram gajjar" userId="c40794a97fa94356" providerId="Windows Live" clId="Web-{27716593-C11D-42E6-B220-D56F07D16D10}" dt="2020-12-05T05:07:47.320" v="224"/>
          <ac:inkMkLst>
            <pc:docMk/>
            <pc:sldMk cId="1566225779" sldId="259"/>
            <ac:inkMk id="9" creationId="{C277349E-B3AA-4B6A-AC44-5EED01ABCF4F}"/>
          </ac:inkMkLst>
        </pc:inkChg>
        <pc:inkChg chg="add del">
          <ac:chgData name="foram gajjar" userId="c40794a97fa94356" providerId="Windows Live" clId="Web-{27716593-C11D-42E6-B220-D56F07D16D10}" dt="2020-12-05T05:07:44.429" v="223"/>
          <ac:inkMkLst>
            <pc:docMk/>
            <pc:sldMk cId="1566225779" sldId="259"/>
            <ac:inkMk id="10" creationId="{204D2572-E040-42CB-BD5C-AD29918D91F2}"/>
          </ac:inkMkLst>
        </pc:inkChg>
        <pc:inkChg chg="add del">
          <ac:chgData name="foram gajjar" userId="c40794a97fa94356" providerId="Windows Live" clId="Web-{27716593-C11D-42E6-B220-D56F07D16D10}" dt="2020-12-05T05:07:42.508" v="222"/>
          <ac:inkMkLst>
            <pc:docMk/>
            <pc:sldMk cId="1566225779" sldId="259"/>
            <ac:inkMk id="11" creationId="{63B97BEA-1ACC-4427-984B-67E2097C65CF}"/>
          </ac:inkMkLst>
        </pc:inkChg>
        <pc:inkChg chg="add del">
          <ac:chgData name="foram gajjar" userId="c40794a97fa94356" providerId="Windows Live" clId="Web-{27716593-C11D-42E6-B220-D56F07D16D10}" dt="2020-12-05T05:07:40.476" v="221"/>
          <ac:inkMkLst>
            <pc:docMk/>
            <pc:sldMk cId="1566225779" sldId="259"/>
            <ac:inkMk id="12" creationId="{CB6E68C4-2C4E-4618-9207-594080EF567E}"/>
          </ac:inkMkLst>
        </pc:inkChg>
        <pc:inkChg chg="add del">
          <ac:chgData name="foram gajjar" userId="c40794a97fa94356" providerId="Windows Live" clId="Web-{27716593-C11D-42E6-B220-D56F07D16D10}" dt="2020-12-05T05:07:37.898" v="220"/>
          <ac:inkMkLst>
            <pc:docMk/>
            <pc:sldMk cId="1566225779" sldId="259"/>
            <ac:inkMk id="13" creationId="{D76B4ABA-8323-40E2-8ED5-89AD04EAFC8B}"/>
          </ac:inkMkLst>
        </pc:inkChg>
        <pc:inkChg chg="add del">
          <ac:chgData name="foram gajjar" userId="c40794a97fa94356" providerId="Windows Live" clId="Web-{27716593-C11D-42E6-B220-D56F07D16D10}" dt="2020-12-05T05:07:17.883" v="215"/>
          <ac:inkMkLst>
            <pc:docMk/>
            <pc:sldMk cId="1566225779" sldId="259"/>
            <ac:inkMk id="14" creationId="{9F82A8DA-AFA6-4A5F-BCC7-C2BE4AB0B7BB}"/>
          </ac:inkMkLst>
        </pc:inkChg>
        <pc:inkChg chg="add del">
          <ac:chgData name="foram gajjar" userId="c40794a97fa94356" providerId="Windows Live" clId="Web-{27716593-C11D-42E6-B220-D56F07D16D10}" dt="2020-12-05T05:07:35.320" v="219"/>
          <ac:inkMkLst>
            <pc:docMk/>
            <pc:sldMk cId="1566225779" sldId="259"/>
            <ac:inkMk id="15" creationId="{ED8BE792-CF7E-42EC-A328-ED29D270D339}"/>
          </ac:inkMkLst>
        </pc:inkChg>
        <pc:inkChg chg="add del">
          <ac:chgData name="foram gajjar" userId="c40794a97fa94356" providerId="Windows Live" clId="Web-{27716593-C11D-42E6-B220-D56F07D16D10}" dt="2020-12-05T05:07:32.414" v="218"/>
          <ac:inkMkLst>
            <pc:docMk/>
            <pc:sldMk cId="1566225779" sldId="259"/>
            <ac:inkMk id="16" creationId="{F991A788-8D2C-40D1-8ACB-1F347DCD4050}"/>
          </ac:inkMkLst>
        </pc:inkChg>
        <pc:inkChg chg="add del">
          <ac:chgData name="foram gajjar" userId="c40794a97fa94356" providerId="Windows Live" clId="Web-{27716593-C11D-42E6-B220-D56F07D16D10}" dt="2020-12-05T05:08:37.258" v="229"/>
          <ac:inkMkLst>
            <pc:docMk/>
            <pc:sldMk cId="1566225779" sldId="259"/>
            <ac:inkMk id="17" creationId="{2BD562D8-201A-468F-B9E7-3278582B2174}"/>
          </ac:inkMkLst>
        </pc:inkChg>
        <pc:inkChg chg="add del">
          <ac:chgData name="foram gajjar" userId="c40794a97fa94356" providerId="Windows Live" clId="Web-{27716593-C11D-42E6-B220-D56F07D16D10}" dt="2020-12-05T05:08:35.820" v="228"/>
          <ac:inkMkLst>
            <pc:docMk/>
            <pc:sldMk cId="1566225779" sldId="259"/>
            <ac:inkMk id="19" creationId="{432BBCA9-DDB3-4CA7-9B8E-657AAA1CD4ED}"/>
          </ac:inkMkLst>
        </pc:inkChg>
        <pc:inkChg chg="add mod ord">
          <ac:chgData name="foram gajjar" userId="c40794a97fa94356" providerId="Windows Live" clId="Web-{27716593-C11D-42E6-B220-D56F07D16D10}" dt="2020-12-05T05:09:23.133" v="234"/>
          <ac:inkMkLst>
            <pc:docMk/>
            <pc:sldMk cId="1566225779" sldId="259"/>
            <ac:inkMk id="21" creationId="{98B78B81-AC77-4A0A-A0D8-C70D96DB6555}"/>
          </ac:inkMkLst>
        </pc:inkChg>
      </pc:sldChg>
      <pc:sldChg chg="modSp del">
        <pc:chgData name="foram gajjar" userId="c40794a97fa94356" providerId="Windows Live" clId="Web-{27716593-C11D-42E6-B220-D56F07D16D10}" dt="2020-12-05T04:52:45.866" v="129"/>
        <pc:sldMkLst>
          <pc:docMk/>
          <pc:sldMk cId="3058080413" sldId="260"/>
        </pc:sldMkLst>
        <pc:spChg chg="mod">
          <ac:chgData name="foram gajjar" userId="c40794a97fa94356" providerId="Windows Live" clId="Web-{27716593-C11D-42E6-B220-D56F07D16D10}" dt="2020-12-05T04:51:52.225" v="119" actId="20577"/>
          <ac:spMkLst>
            <pc:docMk/>
            <pc:sldMk cId="3058080413" sldId="260"/>
            <ac:spMk id="3" creationId="{D194FF31-C32A-4F3A-BA5C-84B3E92DB4A2}"/>
          </ac:spMkLst>
        </pc:spChg>
      </pc:sldChg>
      <pc:sldChg chg="del">
        <pc:chgData name="foram gajjar" userId="c40794a97fa94356" providerId="Windows Live" clId="Web-{27716593-C11D-42E6-B220-D56F07D16D10}" dt="2020-12-05T04:45:20.240" v="0"/>
        <pc:sldMkLst>
          <pc:docMk/>
          <pc:sldMk cId="2051552990" sldId="262"/>
        </pc:sldMkLst>
      </pc:sldChg>
      <pc:sldChg chg="modSp add replId">
        <pc:chgData name="foram gajjar" userId="c40794a97fa94356" providerId="Windows Live" clId="Web-{27716593-C11D-42E6-B220-D56F07D16D10}" dt="2020-12-05T04:53:07.960" v="133" actId="20577"/>
        <pc:sldMkLst>
          <pc:docMk/>
          <pc:sldMk cId="2073843550" sldId="262"/>
        </pc:sldMkLst>
        <pc:spChg chg="mod">
          <ac:chgData name="foram gajjar" userId="c40794a97fa94356" providerId="Windows Live" clId="Web-{27716593-C11D-42E6-B220-D56F07D16D10}" dt="2020-12-05T04:53:07.960" v="133" actId="20577"/>
          <ac:spMkLst>
            <pc:docMk/>
            <pc:sldMk cId="2073843550" sldId="262"/>
            <ac:spMk id="2" creationId="{F013CE0B-F2FA-45AC-BBDE-488062F98C1B}"/>
          </ac:spMkLst>
        </pc:spChg>
        <pc:spChg chg="mod">
          <ac:chgData name="foram gajjar" userId="c40794a97fa94356" providerId="Windows Live" clId="Web-{27716593-C11D-42E6-B220-D56F07D16D10}" dt="2020-12-05T04:46:02.584" v="14" actId="20577"/>
          <ac:spMkLst>
            <pc:docMk/>
            <pc:sldMk cId="2073843550" sldId="262"/>
            <ac:spMk id="3" creationId="{EBABA30B-1843-4661-9354-592903C348B4}"/>
          </ac:spMkLst>
        </pc:spChg>
      </pc:sldChg>
      <pc:sldChg chg="modSp add replId">
        <pc:chgData name="foram gajjar" userId="c40794a97fa94356" providerId="Windows Live" clId="Web-{27716593-C11D-42E6-B220-D56F07D16D10}" dt="2020-12-05T04:47:34.584" v="31" actId="1076"/>
        <pc:sldMkLst>
          <pc:docMk/>
          <pc:sldMk cId="1157073143" sldId="263"/>
        </pc:sldMkLst>
        <pc:spChg chg="mod">
          <ac:chgData name="foram gajjar" userId="c40794a97fa94356" providerId="Windows Live" clId="Web-{27716593-C11D-42E6-B220-D56F07D16D10}" dt="2020-12-05T04:46:54.396" v="23" actId="20577"/>
          <ac:spMkLst>
            <pc:docMk/>
            <pc:sldMk cId="1157073143" sldId="263"/>
            <ac:spMk id="2" creationId="{F013CE0B-F2FA-45AC-BBDE-488062F98C1B}"/>
          </ac:spMkLst>
        </pc:spChg>
        <pc:spChg chg="mod">
          <ac:chgData name="foram gajjar" userId="c40794a97fa94356" providerId="Windows Live" clId="Web-{27716593-C11D-42E6-B220-D56F07D16D10}" dt="2020-12-05T04:47:34.584" v="31" actId="1076"/>
          <ac:spMkLst>
            <pc:docMk/>
            <pc:sldMk cId="1157073143" sldId="263"/>
            <ac:spMk id="3" creationId="{EBABA30B-1843-4661-9354-592903C348B4}"/>
          </ac:spMkLst>
        </pc:spChg>
      </pc:sldChg>
      <pc:sldChg chg="modSp add replId">
        <pc:chgData name="foram gajjar" userId="c40794a97fa94356" providerId="Windows Live" clId="Web-{27716593-C11D-42E6-B220-D56F07D16D10}" dt="2020-12-05T04:53:50.147" v="147" actId="1076"/>
        <pc:sldMkLst>
          <pc:docMk/>
          <pc:sldMk cId="3970299723" sldId="264"/>
        </pc:sldMkLst>
        <pc:spChg chg="mod">
          <ac:chgData name="foram gajjar" userId="c40794a97fa94356" providerId="Windows Live" clId="Web-{27716593-C11D-42E6-B220-D56F07D16D10}" dt="2020-12-05T04:53:50.147" v="147" actId="1076"/>
          <ac:spMkLst>
            <pc:docMk/>
            <pc:sldMk cId="3970299723" sldId="264"/>
            <ac:spMk id="2" creationId="{F013CE0B-F2FA-45AC-BBDE-488062F98C1B}"/>
          </ac:spMkLst>
        </pc:spChg>
        <pc:spChg chg="mod">
          <ac:chgData name="foram gajjar" userId="c40794a97fa94356" providerId="Windows Live" clId="Web-{27716593-C11D-42E6-B220-D56F07D16D10}" dt="2020-12-05T04:48:20.725" v="63" actId="20577"/>
          <ac:spMkLst>
            <pc:docMk/>
            <pc:sldMk cId="3970299723" sldId="264"/>
            <ac:spMk id="3" creationId="{EBABA30B-1843-4661-9354-592903C348B4}"/>
          </ac:spMkLst>
        </pc:spChg>
      </pc:sldChg>
      <pc:sldChg chg="new del">
        <pc:chgData name="foram gajjar" userId="c40794a97fa94356" providerId="Windows Live" clId="Web-{27716593-C11D-42E6-B220-D56F07D16D10}" dt="2020-12-05T04:48:29.818" v="65"/>
        <pc:sldMkLst>
          <pc:docMk/>
          <pc:sldMk cId="1227578587" sldId="265"/>
        </pc:sldMkLst>
      </pc:sldChg>
      <pc:sldChg chg="modSp add replId">
        <pc:chgData name="foram gajjar" userId="c40794a97fa94356" providerId="Windows Live" clId="Web-{27716593-C11D-42E6-B220-D56F07D16D10}" dt="2020-12-05T04:54:11.397" v="153" actId="20577"/>
        <pc:sldMkLst>
          <pc:docMk/>
          <pc:sldMk cId="2322192418" sldId="265"/>
        </pc:sldMkLst>
        <pc:spChg chg="mod">
          <ac:chgData name="foram gajjar" userId="c40794a97fa94356" providerId="Windows Live" clId="Web-{27716593-C11D-42E6-B220-D56F07D16D10}" dt="2020-12-05T04:54:11.397" v="153" actId="20577"/>
          <ac:spMkLst>
            <pc:docMk/>
            <pc:sldMk cId="2322192418" sldId="265"/>
            <ac:spMk id="2" creationId="{F013CE0B-F2FA-45AC-BBDE-488062F98C1B}"/>
          </ac:spMkLst>
        </pc:spChg>
        <pc:spChg chg="mod">
          <ac:chgData name="foram gajjar" userId="c40794a97fa94356" providerId="Windows Live" clId="Web-{27716593-C11D-42E6-B220-D56F07D16D10}" dt="2020-12-05T04:48:56.506" v="75" actId="20577"/>
          <ac:spMkLst>
            <pc:docMk/>
            <pc:sldMk cId="2322192418" sldId="265"/>
            <ac:spMk id="3" creationId="{EBABA30B-1843-4661-9354-592903C348B4}"/>
          </ac:spMkLst>
        </pc:spChg>
      </pc:sldChg>
      <pc:sldChg chg="modSp add del replId">
        <pc:chgData name="foram gajjar" userId="c40794a97fa94356" providerId="Windows Live" clId="Web-{27716593-C11D-42E6-B220-D56F07D16D10}" dt="2020-12-05T05:14:28.946" v="285"/>
        <pc:sldMkLst>
          <pc:docMk/>
          <pc:sldMk cId="2016668507" sldId="266"/>
        </pc:sldMkLst>
        <pc:spChg chg="mod">
          <ac:chgData name="foram gajjar" userId="c40794a97fa94356" providerId="Windows Live" clId="Web-{27716593-C11D-42E6-B220-D56F07D16D10}" dt="2020-12-05T04:54:56.601" v="164" actId="1076"/>
          <ac:spMkLst>
            <pc:docMk/>
            <pc:sldMk cId="2016668507" sldId="266"/>
            <ac:spMk id="2" creationId="{F013CE0B-F2FA-45AC-BBDE-488062F98C1B}"/>
          </ac:spMkLst>
        </pc:spChg>
        <pc:spChg chg="mod">
          <ac:chgData name="foram gajjar" userId="c40794a97fa94356" providerId="Windows Live" clId="Web-{27716593-C11D-42E6-B220-D56F07D16D10}" dt="2020-12-05T04:49:40.616" v="86" actId="20577"/>
          <ac:spMkLst>
            <pc:docMk/>
            <pc:sldMk cId="2016668507" sldId="266"/>
            <ac:spMk id="3" creationId="{EBABA30B-1843-4661-9354-592903C348B4}"/>
          </ac:spMkLst>
        </pc:spChg>
      </pc:sldChg>
      <pc:sldChg chg="modSp add replId">
        <pc:chgData name="foram gajjar" userId="c40794a97fa94356" providerId="Windows Live" clId="Web-{27716593-C11D-42E6-B220-D56F07D16D10}" dt="2020-12-05T04:50:18.038" v="97" actId="20577"/>
        <pc:sldMkLst>
          <pc:docMk/>
          <pc:sldMk cId="2745788429" sldId="267"/>
        </pc:sldMkLst>
        <pc:spChg chg="mod">
          <ac:chgData name="foram gajjar" userId="c40794a97fa94356" providerId="Windows Live" clId="Web-{27716593-C11D-42E6-B220-D56F07D16D10}" dt="2020-12-05T04:50:04.366" v="92" actId="20577"/>
          <ac:spMkLst>
            <pc:docMk/>
            <pc:sldMk cId="2745788429" sldId="267"/>
            <ac:spMk id="2" creationId="{F013CE0B-F2FA-45AC-BBDE-488062F98C1B}"/>
          </ac:spMkLst>
        </pc:spChg>
        <pc:spChg chg="mod">
          <ac:chgData name="foram gajjar" userId="c40794a97fa94356" providerId="Windows Live" clId="Web-{27716593-C11D-42E6-B220-D56F07D16D10}" dt="2020-12-05T04:50:18.038" v="97" actId="20577"/>
          <ac:spMkLst>
            <pc:docMk/>
            <pc:sldMk cId="2745788429" sldId="267"/>
            <ac:spMk id="3" creationId="{EBABA30B-1843-4661-9354-592903C348B4}"/>
          </ac:spMkLst>
        </pc:spChg>
      </pc:sldChg>
      <pc:sldChg chg="new del">
        <pc:chgData name="foram gajjar" userId="c40794a97fa94356" providerId="Windows Live" clId="Web-{27716593-C11D-42E6-B220-D56F07D16D10}" dt="2020-12-05T04:49:53.303" v="88"/>
        <pc:sldMkLst>
          <pc:docMk/>
          <pc:sldMk cId="3387599294" sldId="267"/>
        </pc:sldMkLst>
      </pc:sldChg>
      <pc:sldChg chg="modSp add replId">
        <pc:chgData name="foram gajjar" userId="c40794a97fa94356" providerId="Windows Live" clId="Web-{27716593-C11D-42E6-B220-D56F07D16D10}" dt="2020-12-05T04:50:43.710" v="107" actId="20577"/>
        <pc:sldMkLst>
          <pc:docMk/>
          <pc:sldMk cId="1802431272" sldId="268"/>
        </pc:sldMkLst>
        <pc:spChg chg="mod">
          <ac:chgData name="foram gajjar" userId="c40794a97fa94356" providerId="Windows Live" clId="Web-{27716593-C11D-42E6-B220-D56F07D16D10}" dt="2020-12-05T04:50:30.413" v="102" actId="20577"/>
          <ac:spMkLst>
            <pc:docMk/>
            <pc:sldMk cId="1802431272" sldId="268"/>
            <ac:spMk id="2" creationId="{F013CE0B-F2FA-45AC-BBDE-488062F98C1B}"/>
          </ac:spMkLst>
        </pc:spChg>
        <pc:spChg chg="mod">
          <ac:chgData name="foram gajjar" userId="c40794a97fa94356" providerId="Windows Live" clId="Web-{27716593-C11D-42E6-B220-D56F07D16D10}" dt="2020-12-05T04:50:43.710" v="107" actId="20577"/>
          <ac:spMkLst>
            <pc:docMk/>
            <pc:sldMk cId="1802431272" sldId="268"/>
            <ac:spMk id="3" creationId="{EBABA30B-1843-4661-9354-592903C348B4}"/>
          </ac:spMkLst>
        </pc:spChg>
      </pc:sldChg>
      <pc:sldChg chg="addSp delSp modSp add replId">
        <pc:chgData name="foram gajjar" userId="c40794a97fa94356" providerId="Windows Live" clId="Web-{27716593-C11D-42E6-B220-D56F07D16D10}" dt="2020-12-05T04:57:55.335" v="176" actId="1076"/>
        <pc:sldMkLst>
          <pc:docMk/>
          <pc:sldMk cId="1720187804" sldId="269"/>
        </pc:sldMkLst>
        <pc:spChg chg="mod">
          <ac:chgData name="foram gajjar" userId="c40794a97fa94356" providerId="Windows Live" clId="Web-{27716593-C11D-42E6-B220-D56F07D16D10}" dt="2020-12-05T04:57:28.382" v="172"/>
          <ac:spMkLst>
            <pc:docMk/>
            <pc:sldMk cId="1720187804" sldId="269"/>
            <ac:spMk id="2" creationId="{F013CE0B-F2FA-45AC-BBDE-488062F98C1B}"/>
          </ac:spMkLst>
        </pc:spChg>
        <pc:spChg chg="mod">
          <ac:chgData name="foram gajjar" userId="c40794a97fa94356" providerId="Windows Live" clId="Web-{27716593-C11D-42E6-B220-D56F07D16D10}" dt="2020-12-05T04:57:28.382" v="172"/>
          <ac:spMkLst>
            <pc:docMk/>
            <pc:sldMk cId="1720187804" sldId="269"/>
            <ac:spMk id="3" creationId="{EBABA30B-1843-4661-9354-592903C348B4}"/>
          </ac:spMkLst>
        </pc:spChg>
        <pc:spChg chg="del">
          <ac:chgData name="foram gajjar" userId="c40794a97fa94356" providerId="Windows Live" clId="Web-{27716593-C11D-42E6-B220-D56F07D16D10}" dt="2020-12-05T04:57:28.382" v="172"/>
          <ac:spMkLst>
            <pc:docMk/>
            <pc:sldMk cId="1720187804" sldId="269"/>
            <ac:spMk id="8" creationId="{C05CBC3C-2E5A-4839-8B9B-2E5A6ADF0F58}"/>
          </ac:spMkLst>
        </pc:spChg>
        <pc:spChg chg="del">
          <ac:chgData name="foram gajjar" userId="c40794a97fa94356" providerId="Windows Live" clId="Web-{27716593-C11D-42E6-B220-D56F07D16D10}" dt="2020-12-05T04:57:28.382" v="172"/>
          <ac:spMkLst>
            <pc:docMk/>
            <pc:sldMk cId="1720187804" sldId="269"/>
            <ac:spMk id="10" creationId="{827FF362-FC97-4BF5-949B-D4ADFA26E457}"/>
          </ac:spMkLst>
        </pc:spChg>
        <pc:spChg chg="add">
          <ac:chgData name="foram gajjar" userId="c40794a97fa94356" providerId="Windows Live" clId="Web-{27716593-C11D-42E6-B220-D56F07D16D10}" dt="2020-12-05T04:57:28.382" v="172"/>
          <ac:spMkLst>
            <pc:docMk/>
            <pc:sldMk cId="1720187804" sldId="269"/>
            <ac:spMk id="15" creationId="{2B97F24A-32CE-4C1C-A50D-3016B394DCFB}"/>
          </ac:spMkLst>
        </pc:spChg>
        <pc:spChg chg="add">
          <ac:chgData name="foram gajjar" userId="c40794a97fa94356" providerId="Windows Live" clId="Web-{27716593-C11D-42E6-B220-D56F07D16D10}" dt="2020-12-05T04:57:28.382" v="172"/>
          <ac:spMkLst>
            <pc:docMk/>
            <pc:sldMk cId="1720187804" sldId="269"/>
            <ac:spMk id="17" creationId="{3CE8AF5E-D374-4CF1-90CC-35CF73B81C3E}"/>
          </ac:spMkLst>
        </pc:spChg>
        <pc:picChg chg="add mod">
          <ac:chgData name="foram gajjar" userId="c40794a97fa94356" providerId="Windows Live" clId="Web-{27716593-C11D-42E6-B220-D56F07D16D10}" dt="2020-12-05T04:57:55.335" v="176" actId="1076"/>
          <ac:picMkLst>
            <pc:docMk/>
            <pc:sldMk cId="1720187804" sldId="269"/>
            <ac:picMk id="4" creationId="{C4E33D38-8981-48C2-B335-3EF88B69B157}"/>
          </ac:picMkLst>
        </pc:picChg>
        <pc:inkChg chg="add">
          <ac:chgData name="foram gajjar" userId="c40794a97fa94356" providerId="Windows Live" clId="Web-{27716593-C11D-42E6-B220-D56F07D16D10}" dt="2020-12-05T04:57:28.382" v="172"/>
          <ac:inkMkLst>
            <pc:docMk/>
            <pc:sldMk cId="1720187804" sldId="269"/>
            <ac:inkMk id="19" creationId="{070477C5-0410-4E4F-97A1-F84C2465C187}"/>
          </ac:inkMkLst>
        </pc:inkChg>
      </pc:sldChg>
      <pc:sldChg chg="modSp add replId">
        <pc:chgData name="foram gajjar" userId="c40794a97fa94356" providerId="Windows Live" clId="Web-{27716593-C11D-42E6-B220-D56F07D16D10}" dt="2020-12-05T05:10:55.273" v="262" actId="20577"/>
        <pc:sldMkLst>
          <pc:docMk/>
          <pc:sldMk cId="2799500578" sldId="270"/>
        </pc:sldMkLst>
        <pc:spChg chg="mod">
          <ac:chgData name="foram gajjar" userId="c40794a97fa94356" providerId="Windows Live" clId="Web-{27716593-C11D-42E6-B220-D56F07D16D10}" dt="2020-12-05T05:10:55.273" v="262" actId="20577"/>
          <ac:spMkLst>
            <pc:docMk/>
            <pc:sldMk cId="2799500578" sldId="270"/>
            <ac:spMk id="3" creationId="{00000000-0000-0000-0000-000000000000}"/>
          </ac:spMkLst>
        </pc:spChg>
      </pc:sldChg>
      <pc:sldChg chg="addSp modSp add del replId">
        <pc:chgData name="foram gajjar" userId="c40794a97fa94356" providerId="Windows Live" clId="Web-{27716593-C11D-42E6-B220-D56F07D16D10}" dt="2020-12-05T05:14:37.602" v="286"/>
        <pc:sldMkLst>
          <pc:docMk/>
          <pc:sldMk cId="312466533" sldId="271"/>
        </pc:sldMkLst>
        <pc:spChg chg="mod">
          <ac:chgData name="foram gajjar" userId="c40794a97fa94356" providerId="Windows Live" clId="Web-{27716593-C11D-42E6-B220-D56F07D16D10}" dt="2020-12-05T05:12:45.383" v="284" actId="14100"/>
          <ac:spMkLst>
            <pc:docMk/>
            <pc:sldMk cId="312466533" sldId="271"/>
            <ac:spMk id="2" creationId="{F013CE0B-F2FA-45AC-BBDE-488062F98C1B}"/>
          </ac:spMkLst>
        </pc:spChg>
        <pc:spChg chg="mod">
          <ac:chgData name="foram gajjar" userId="c40794a97fa94356" providerId="Windows Live" clId="Web-{27716593-C11D-42E6-B220-D56F07D16D10}" dt="2020-12-05T05:12:27.680" v="277" actId="20577"/>
          <ac:spMkLst>
            <pc:docMk/>
            <pc:sldMk cId="312466533" sldId="271"/>
            <ac:spMk id="3" creationId="{EBABA30B-1843-4661-9354-592903C348B4}"/>
          </ac:spMkLst>
        </pc:spChg>
        <pc:picChg chg="add mod">
          <ac:chgData name="foram gajjar" userId="c40794a97fa94356" providerId="Windows Live" clId="Web-{27716593-C11D-42E6-B220-D56F07D16D10}" dt="2020-12-05T05:12:23.180" v="273" actId="1076"/>
          <ac:picMkLst>
            <pc:docMk/>
            <pc:sldMk cId="312466533" sldId="271"/>
            <ac:picMk id="4" creationId="{361D852F-B9CE-455A-A472-C032A6F9101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5T04:56:57.8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0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6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4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7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86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5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24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8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0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8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0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51">
            <a:extLst>
              <a:ext uri="{FF2B5EF4-FFF2-40B4-BE49-F238E27FC236}">
                <a16:creationId xmlns:a16="http://schemas.microsoft.com/office/drawing/2014/main" id="{5E0D0E5A-6E97-46A9-AF74-EAEA1E044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9417" y="6756322"/>
            <a:ext cx="5657849" cy="101678"/>
          </a:xfrm>
          <a:custGeom>
            <a:avLst/>
            <a:gdLst>
              <a:gd name="connsiteX0" fmla="*/ 0 w 2374107"/>
              <a:gd name="connsiteY0" fmla="*/ 0 h 45719"/>
              <a:gd name="connsiteX1" fmla="*/ 2374107 w 2374107"/>
              <a:gd name="connsiteY1" fmla="*/ 0 h 45719"/>
              <a:gd name="connsiteX2" fmla="*/ 2374107 w 2374107"/>
              <a:gd name="connsiteY2" fmla="*/ 45719 h 45719"/>
              <a:gd name="connsiteX3" fmla="*/ 0 w 2374107"/>
              <a:gd name="connsiteY3" fmla="*/ 45719 h 45719"/>
              <a:gd name="connsiteX4" fmla="*/ 0 w 2374107"/>
              <a:gd name="connsiteY4" fmla="*/ 0 h 45719"/>
              <a:gd name="connsiteX0" fmla="*/ 0 w 2430067"/>
              <a:gd name="connsiteY0" fmla="*/ 0 h 64769"/>
              <a:gd name="connsiteX1" fmla="*/ 2430067 w 2430067"/>
              <a:gd name="connsiteY1" fmla="*/ 19050 h 64769"/>
              <a:gd name="connsiteX2" fmla="*/ 2430067 w 2430067"/>
              <a:gd name="connsiteY2" fmla="*/ 64769 h 64769"/>
              <a:gd name="connsiteX3" fmla="*/ 55960 w 2430067"/>
              <a:gd name="connsiteY3" fmla="*/ 64769 h 64769"/>
              <a:gd name="connsiteX4" fmla="*/ 0 w 2430067"/>
              <a:gd name="connsiteY4" fmla="*/ 0 h 64769"/>
              <a:gd name="connsiteX0" fmla="*/ 0 w 2431088"/>
              <a:gd name="connsiteY0" fmla="*/ 0 h 94534"/>
              <a:gd name="connsiteX1" fmla="*/ 2431088 w 2431088"/>
              <a:gd name="connsiteY1" fmla="*/ 48815 h 94534"/>
              <a:gd name="connsiteX2" fmla="*/ 2431088 w 2431088"/>
              <a:gd name="connsiteY2" fmla="*/ 94534 h 94534"/>
              <a:gd name="connsiteX3" fmla="*/ 56981 w 2431088"/>
              <a:gd name="connsiteY3" fmla="*/ 94534 h 94534"/>
              <a:gd name="connsiteX4" fmla="*/ 0 w 2431088"/>
              <a:gd name="connsiteY4" fmla="*/ 0 h 94534"/>
              <a:gd name="connsiteX0" fmla="*/ 0 w 2425473"/>
              <a:gd name="connsiteY0" fmla="*/ 0 h 101678"/>
              <a:gd name="connsiteX1" fmla="*/ 2425473 w 2425473"/>
              <a:gd name="connsiteY1" fmla="*/ 55959 h 101678"/>
              <a:gd name="connsiteX2" fmla="*/ 2425473 w 2425473"/>
              <a:gd name="connsiteY2" fmla="*/ 101678 h 101678"/>
              <a:gd name="connsiteX3" fmla="*/ 51366 w 2425473"/>
              <a:gd name="connsiteY3" fmla="*/ 101678 h 101678"/>
              <a:gd name="connsiteX4" fmla="*/ 0 w 2425473"/>
              <a:gd name="connsiteY4" fmla="*/ 0 h 10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473" h="101678">
                <a:moveTo>
                  <a:pt x="0" y="0"/>
                </a:moveTo>
                <a:lnTo>
                  <a:pt x="2425473" y="55959"/>
                </a:lnTo>
                <a:lnTo>
                  <a:pt x="2425473" y="101678"/>
                </a:lnTo>
                <a:lnTo>
                  <a:pt x="51366" y="1016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52">
            <a:extLst>
              <a:ext uri="{FF2B5EF4-FFF2-40B4-BE49-F238E27FC236}">
                <a16:creationId xmlns:a16="http://schemas.microsoft.com/office/drawing/2014/main" id="{E197A7FD-CD8D-4609-AE35-64C89063E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8697" y="6809135"/>
            <a:ext cx="160496" cy="48864"/>
          </a:xfrm>
          <a:custGeom>
            <a:avLst/>
            <a:gdLst>
              <a:gd name="connsiteX0" fmla="*/ 0 w 91440"/>
              <a:gd name="connsiteY0" fmla="*/ 0 h 27432"/>
              <a:gd name="connsiteX1" fmla="*/ 91440 w 91440"/>
              <a:gd name="connsiteY1" fmla="*/ 0 h 27432"/>
              <a:gd name="connsiteX2" fmla="*/ 91440 w 91440"/>
              <a:gd name="connsiteY2" fmla="*/ 27432 h 27432"/>
              <a:gd name="connsiteX3" fmla="*/ 0 w 91440"/>
              <a:gd name="connsiteY3" fmla="*/ 27432 h 27432"/>
              <a:gd name="connsiteX4" fmla="*/ 0 w 91440"/>
              <a:gd name="connsiteY4" fmla="*/ 0 h 27432"/>
              <a:gd name="connsiteX0" fmla="*/ 0 w 128350"/>
              <a:gd name="connsiteY0" fmla="*/ 0 h 36957"/>
              <a:gd name="connsiteX1" fmla="*/ 128350 w 128350"/>
              <a:gd name="connsiteY1" fmla="*/ 9525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28350"/>
              <a:gd name="connsiteY0" fmla="*/ 0 h 36957"/>
              <a:gd name="connsiteX1" fmla="*/ 83106 w 128350"/>
              <a:gd name="connsiteY1" fmla="*/ 11906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62878"/>
              <a:gd name="connsiteY0" fmla="*/ 0 h 44101"/>
              <a:gd name="connsiteX1" fmla="*/ 117634 w 162878"/>
              <a:gd name="connsiteY1" fmla="*/ 19050 h 44101"/>
              <a:gd name="connsiteX2" fmla="*/ 162878 w 162878"/>
              <a:gd name="connsiteY2" fmla="*/ 44101 h 44101"/>
              <a:gd name="connsiteX3" fmla="*/ 71438 w 162878"/>
              <a:gd name="connsiteY3" fmla="*/ 44101 h 44101"/>
              <a:gd name="connsiteX4" fmla="*/ 0 w 162878"/>
              <a:gd name="connsiteY4" fmla="*/ 0 h 44101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9056 w 160496"/>
              <a:gd name="connsiteY3" fmla="*/ 48864 h 48864"/>
              <a:gd name="connsiteX4" fmla="*/ 0 w 160496"/>
              <a:gd name="connsiteY4" fmla="*/ 0 h 48864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1912 w 160496"/>
              <a:gd name="connsiteY3" fmla="*/ 48864 h 48864"/>
              <a:gd name="connsiteX4" fmla="*/ 0 w 160496"/>
              <a:gd name="connsiteY4" fmla="*/ 0 h 4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96" h="48864">
                <a:moveTo>
                  <a:pt x="0" y="0"/>
                </a:moveTo>
                <a:lnTo>
                  <a:pt x="115252" y="23813"/>
                </a:lnTo>
                <a:lnTo>
                  <a:pt x="160496" y="48864"/>
                </a:lnTo>
                <a:lnTo>
                  <a:pt x="61912" y="4886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rgbClr val="6AAC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Crumble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6161" y="4433172"/>
            <a:ext cx="8166641" cy="17435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3200" b="1" dirty="0">
                <a:ea typeface="+mn-lt"/>
                <a:cs typeface="+mn-lt"/>
              </a:rPr>
              <a:t>Group No- 10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3200" b="1" dirty="0">
                <a:ea typeface="+mn-lt"/>
                <a:cs typeface="+mn-lt"/>
              </a:rPr>
              <a:t>Name :  FORAM R. GAJJAR (Roll No. 09) ,  MIHIR J. GOSAI (Roll No. 20)        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3200" b="1" dirty="0">
                <a:ea typeface="+mn-lt"/>
                <a:cs typeface="+mn-lt"/>
              </a:rPr>
              <a:t>College:  VP &amp; RPTP Science College</a:t>
            </a:r>
            <a:endParaRPr lang="en-US" sz="3200" b="1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C0B64B74-19BE-47D9-8BB8-7081BF0E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FACA-2691-42FE-B0F2-ADB1442B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5865-2870-4D25-9548-D98DCD7FB0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/>
              <a:t>Main Menu Form</a:t>
            </a:r>
          </a:p>
        </p:txBody>
      </p:sp>
      <p:pic>
        <p:nvPicPr>
          <p:cNvPr id="7" name="Picture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095B073-EB85-43D9-882F-B372CD444B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8124" y="2834021"/>
            <a:ext cx="5181600" cy="28452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BEC281-111C-425A-8E02-33C8AFC3624B}"/>
              </a:ext>
            </a:extLst>
          </p:cNvPr>
          <p:cNvSpPr txBox="1"/>
          <p:nvPr/>
        </p:nvSpPr>
        <p:spPr>
          <a:xfrm>
            <a:off x="6392174" y="193519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Sign Up Form</a:t>
            </a:r>
            <a:endParaRPr lang="en-US" sz="3600"/>
          </a:p>
        </p:txBody>
      </p:sp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AEB405-05A8-45CF-9549-1EB5B6592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306" y="2740112"/>
            <a:ext cx="5086709" cy="30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3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34-98FB-4C84-969E-20CD6A09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49828"/>
          </a:xfrm>
        </p:spPr>
        <p:txBody>
          <a:bodyPr>
            <a:normAutofit/>
          </a:bodyPr>
          <a:lstStyle/>
          <a:p>
            <a:r>
              <a:rPr lang="en-US" sz="2800" dirty="0"/>
              <a:t>Sample 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CCAAA-517E-4A55-888E-979A7250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146" y="845848"/>
            <a:ext cx="5157787" cy="823912"/>
          </a:xfrm>
        </p:spPr>
        <p:txBody>
          <a:bodyPr>
            <a:normAutofit/>
          </a:bodyPr>
          <a:lstStyle/>
          <a:p>
            <a:r>
              <a:rPr lang="en-US" sz="4000" dirty="0"/>
              <a:t>Login Form</a:t>
            </a:r>
          </a:p>
        </p:txBody>
      </p:sp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CB4A4107-00C2-4A2B-BD83-2FED9D97B7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351" y="2443824"/>
            <a:ext cx="4676775" cy="1971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CD91D5-CE2B-4569-A561-2E6260B81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0313" y="788339"/>
            <a:ext cx="5183188" cy="823912"/>
          </a:xfrm>
        </p:spPr>
        <p:txBody>
          <a:bodyPr>
            <a:normAutofit/>
          </a:bodyPr>
          <a:lstStyle/>
          <a:p>
            <a:r>
              <a:rPr lang="en-US" sz="4000" dirty="0"/>
              <a:t>Create Community Form</a:t>
            </a:r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C28429-1D26-4FDA-AA3F-9A2F1066D7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00313" y="2320631"/>
            <a:ext cx="5183188" cy="2462475"/>
          </a:xfrm>
        </p:spPr>
      </p:pic>
    </p:spTree>
    <p:extLst>
      <p:ext uri="{BB962C8B-B14F-4D97-AF65-F5344CB8AC3E}">
        <p14:creationId xmlns:p14="http://schemas.microsoft.com/office/powerpoint/2010/main" val="227018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059D-72D6-4FD1-B7CE-BB306746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-267479"/>
            <a:ext cx="10515600" cy="1325563"/>
          </a:xfrm>
        </p:spPr>
        <p:txBody>
          <a:bodyPr/>
          <a:lstStyle/>
          <a:p>
            <a:r>
              <a:rPr lang="en-US" sz="2800" dirty="0"/>
              <a:t>Sample Form</a:t>
            </a:r>
            <a:endParaRPr lang="en-US" dirty="0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7F2F780D-4476-46EA-821D-41C08C164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393" y="2091736"/>
            <a:ext cx="7033666" cy="4387139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431EA-7F75-4AEE-9642-72CC26F9B53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05132" y="889000"/>
            <a:ext cx="5157788" cy="8239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/>
              <a:t>Create Post Form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367266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6AACA6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E6535-862B-4F13-8536-97D63E1B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/>
              <a:t>Project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4FF31-C32A-4F3A-BA5C-84B3E92DB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b="1" dirty="0">
                <a:ea typeface="+mn-lt"/>
                <a:cs typeface="+mn-lt"/>
              </a:rPr>
              <a:t>CRUMBLE is a social news aggregation and discussion website.</a:t>
            </a:r>
            <a:endParaRPr lang="en-US" sz="3600" b="1" dirty="0"/>
          </a:p>
          <a:p>
            <a:r>
              <a:rPr lang="en-US" sz="3600" b="1" dirty="0">
                <a:ea typeface="+mn-lt"/>
                <a:cs typeface="+mn-lt"/>
              </a:rPr>
              <a:t>Posts are organized into different communities which include variety of topics like science, politics, movies, games, sports, music, fitness and many more.</a:t>
            </a:r>
            <a:endParaRPr lang="en-US" sz="3600" b="1" dirty="0"/>
          </a:p>
          <a:p>
            <a:r>
              <a:rPr lang="en-US" sz="3600" b="1" dirty="0">
                <a:ea typeface="+mn-lt"/>
                <a:cs typeface="+mn-lt"/>
              </a:rPr>
              <a:t>Registered members can submit their content through text posts, images and these are liked or disliked by other members.</a:t>
            </a:r>
            <a:endParaRPr lang="en-US" sz="3600" b="1" dirty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2981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6AACA6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3CE0B-F2FA-45AC-BBDE-488062F9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 dirty="0">
                <a:ea typeface="+mj-lt"/>
                <a:cs typeface="+mj-lt"/>
              </a:rPr>
              <a:t>Purpose</a:t>
            </a:r>
            <a:endParaRPr lang="en-US" dirty="0"/>
          </a:p>
          <a:p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A30B-1843-4661-9354-592903C3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dirty="0">
                <a:ea typeface="+mn-lt"/>
                <a:cs typeface="+mn-lt"/>
              </a:rPr>
              <a:t>Crumble is website comprising user-generated content and discussion.</a:t>
            </a:r>
            <a:endParaRPr lang="en-US" sz="4000" b="1" dirty="0"/>
          </a:p>
          <a:p>
            <a:r>
              <a:rPr lang="en-US" sz="4000" b="1" dirty="0">
                <a:ea typeface="+mn-lt"/>
                <a:cs typeface="+mn-lt"/>
              </a:rPr>
              <a:t>The content on site is divided into categories called communities.</a:t>
            </a:r>
            <a:endParaRPr lang="en-US" sz="4000" b="1" dirty="0"/>
          </a:p>
          <a:p>
            <a:r>
              <a:rPr lang="en-US" sz="4000" b="1" dirty="0">
                <a:ea typeface="+mn-lt"/>
                <a:cs typeface="+mn-lt"/>
              </a:rPr>
              <a:t>User can like /dislike or comment  any post and continue further conversation.</a:t>
            </a:r>
            <a:endParaRPr lang="en-US" sz="4000" b="1" dirty="0"/>
          </a:p>
          <a:p>
            <a:r>
              <a:rPr lang="en-US" sz="4000" b="1" dirty="0">
                <a:ea typeface="+mn-lt"/>
                <a:cs typeface="+mn-lt"/>
              </a:rPr>
              <a:t>Discussions are organized on user-created areas of interest.</a:t>
            </a:r>
            <a:endParaRPr lang="en-US" sz="4000" b="1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5586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6AACA6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3CE0B-F2FA-45AC-BBDE-488062F9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 dirty="0">
                <a:ea typeface="+mj-lt"/>
                <a:cs typeface="+mj-lt"/>
              </a:rPr>
              <a:t>Scope</a:t>
            </a:r>
            <a:endParaRPr lang="en-US"/>
          </a:p>
          <a:p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A30B-1843-4661-9354-592903C3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dirty="0">
                <a:ea typeface="+mn-lt"/>
                <a:cs typeface="+mn-lt"/>
              </a:rPr>
              <a:t>Registering account is free and apart from registration user can create its own community.</a:t>
            </a:r>
            <a:endParaRPr lang="en-US" sz="4000" b="1" dirty="0"/>
          </a:p>
          <a:p>
            <a:r>
              <a:rPr lang="en-US" sz="4000" b="1" dirty="0">
                <a:ea typeface="+mn-lt"/>
                <a:cs typeface="+mn-lt"/>
              </a:rPr>
              <a:t>Discussions are organized based on user-created interests and communities.</a:t>
            </a:r>
            <a:endParaRPr lang="en-US" b="1" dirty="0"/>
          </a:p>
          <a:p>
            <a:r>
              <a:rPr lang="en-US" sz="4000" b="1" dirty="0">
                <a:ea typeface="+mn-lt"/>
                <a:cs typeface="+mn-lt"/>
              </a:rPr>
              <a:t>Discussion on current topic and related content.</a:t>
            </a:r>
            <a:endParaRPr lang="en-US" b="1" dirty="0"/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7384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6AACA6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3CE0B-F2FA-45AC-BBDE-488062F9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48" y="156185"/>
            <a:ext cx="3644489" cy="2414488"/>
          </a:xfrm>
        </p:spPr>
        <p:txBody>
          <a:bodyPr anchor="t">
            <a:normAutofit fontScale="90000"/>
          </a:bodyPr>
          <a:lstStyle/>
          <a:p>
            <a:r>
              <a:rPr lang="en-US" sz="6600" dirty="0">
                <a:ea typeface="+mj-lt"/>
                <a:cs typeface="+mj-lt"/>
              </a:rPr>
              <a:t>Product Function</a:t>
            </a:r>
            <a:br>
              <a:rPr lang="en-US" sz="6600" dirty="0">
                <a:ea typeface="+mj-lt"/>
                <a:cs typeface="+mj-lt"/>
              </a:rPr>
            </a:br>
            <a:r>
              <a:rPr lang="en-US" sz="6600" dirty="0"/>
              <a:t>       &amp;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A30B-1843-4661-9354-592903C3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3" y="796050"/>
            <a:ext cx="5269131" cy="5840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b="1" dirty="0">
                <a:ea typeface="+mn-lt"/>
                <a:cs typeface="+mn-lt"/>
              </a:rPr>
              <a:t>Registration is validated through email verification.</a:t>
            </a:r>
            <a:endParaRPr lang="en-US" sz="4400" b="1" dirty="0"/>
          </a:p>
          <a:p>
            <a:r>
              <a:rPr lang="en-US" sz="4400" b="1" dirty="0">
                <a:ea typeface="+mn-lt"/>
                <a:cs typeface="+mn-lt"/>
              </a:rPr>
              <a:t>Authenticated users can make posts on website.</a:t>
            </a:r>
            <a:endParaRPr lang="en-US" sz="4400" b="1" dirty="0"/>
          </a:p>
          <a:p>
            <a:r>
              <a:rPr lang="en-US" sz="4400" b="1" dirty="0">
                <a:ea typeface="+mn-lt"/>
                <a:cs typeface="+mn-lt"/>
              </a:rPr>
              <a:t>To make a post the user must be logged in.</a:t>
            </a:r>
            <a:endParaRPr lang="en-US" sz="4400" b="1" dirty="0"/>
          </a:p>
          <a:p>
            <a:pPr marL="0" indent="0">
              <a:buNone/>
            </a:pP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220D6-D32A-49BA-B348-B3C10871ACF1}"/>
              </a:ext>
            </a:extLst>
          </p:cNvPr>
          <p:cNvSpPr txBox="1"/>
          <p:nvPr/>
        </p:nvSpPr>
        <p:spPr>
          <a:xfrm>
            <a:off x="152400" y="2869720"/>
            <a:ext cx="413780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latin typeface="Modern Love"/>
              </a:rPr>
              <a:t>Constraints​</a:t>
            </a:r>
            <a:endParaRPr 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04FC2-32F9-44C9-8468-05133E2FC20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20D54-71A2-4A97-B0FB-35654B6A60DD}"/>
              </a:ext>
            </a:extLst>
          </p:cNvPr>
          <p:cNvSpPr txBox="1"/>
          <p:nvPr/>
        </p:nvSpPr>
        <p:spPr>
          <a:xfrm>
            <a:off x="396815" y="4968815"/>
            <a:ext cx="1115395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5707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6AACA6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3CE0B-F2FA-45AC-BBDE-488062F9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84" y="400600"/>
            <a:ext cx="7526375" cy="2414488"/>
          </a:xfrm>
        </p:spPr>
        <p:txBody>
          <a:bodyPr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Tools &amp; 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Technologies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A30B-1843-4661-9354-592903C3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376" y="1299258"/>
            <a:ext cx="5254754" cy="52946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b="1" dirty="0">
                <a:ea typeface="+mn-lt"/>
                <a:cs typeface="+mn-lt"/>
              </a:rPr>
              <a:t>For Front-End :- Angular, Html, CSS, JavaScript.</a:t>
            </a:r>
            <a:endParaRPr lang="en-US" sz="4400" b="1" dirty="0"/>
          </a:p>
          <a:p>
            <a:r>
              <a:rPr lang="en-US" sz="4400" b="1" dirty="0">
                <a:ea typeface="+mn-lt"/>
                <a:cs typeface="+mn-lt"/>
              </a:rPr>
              <a:t>For Back-End :- Spring Boot, Spring Security, Spring Data JPA, MySQL</a:t>
            </a:r>
            <a:endParaRPr lang="en-US" b="1" dirty="0"/>
          </a:p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2219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6AACA6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3CE0B-F2FA-45AC-BBDE-488062F9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 dirty="0">
                <a:ea typeface="+mj-lt"/>
                <a:cs typeface="+mj-lt"/>
              </a:rPr>
              <a:t>Front-End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A30B-1843-4661-9354-592903C3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376" y="1299258"/>
            <a:ext cx="5254754" cy="52946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b="1" dirty="0">
                <a:ea typeface="+mn-lt"/>
                <a:cs typeface="+mn-lt"/>
              </a:rPr>
              <a:t>User can view posts created by other </a:t>
            </a:r>
            <a:r>
              <a:rPr lang="en-US" sz="4400" b="1" dirty="0" err="1">
                <a:ea typeface="+mn-lt"/>
                <a:cs typeface="+mn-lt"/>
              </a:rPr>
              <a:t>memebers</a:t>
            </a:r>
            <a:r>
              <a:rPr lang="en-US" sz="4400" b="1" dirty="0">
                <a:ea typeface="+mn-lt"/>
                <a:cs typeface="+mn-lt"/>
              </a:rPr>
              <a:t> on the website.</a:t>
            </a:r>
            <a:endParaRPr lang="en-US" sz="4400" b="1" dirty="0"/>
          </a:p>
          <a:p>
            <a:r>
              <a:rPr lang="en-US" sz="4400" b="1" dirty="0">
                <a:ea typeface="+mn-lt"/>
                <a:cs typeface="+mn-lt"/>
              </a:rPr>
              <a:t>User can login in to his account through </a:t>
            </a:r>
            <a:r>
              <a:rPr lang="en-US" sz="4400" b="1" dirty="0" err="1">
                <a:ea typeface="+mn-lt"/>
                <a:cs typeface="+mn-lt"/>
              </a:rPr>
              <a:t>usernmae</a:t>
            </a:r>
            <a:r>
              <a:rPr lang="en-US" sz="4400" b="1" dirty="0">
                <a:ea typeface="+mn-lt"/>
                <a:cs typeface="+mn-lt"/>
              </a:rPr>
              <a:t> and password.</a:t>
            </a:r>
            <a:endParaRPr lang="en-US" b="1" dirty="0"/>
          </a:p>
          <a:p>
            <a:r>
              <a:rPr lang="en-US" sz="4400" b="1" dirty="0">
                <a:ea typeface="+mn-lt"/>
                <a:cs typeface="+mn-lt"/>
              </a:rPr>
              <a:t>User can browse different communities .</a:t>
            </a:r>
            <a:endParaRPr lang="en-US" b="1" dirty="0"/>
          </a:p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4578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6AACA6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3CE0B-F2FA-45AC-BBDE-488062F9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 dirty="0">
                <a:ea typeface="+mj-lt"/>
                <a:cs typeface="+mj-lt"/>
              </a:rPr>
              <a:t>Back-End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A30B-1843-4661-9354-592903C3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376" y="1299258"/>
            <a:ext cx="5254754" cy="52946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b="1" dirty="0">
                <a:ea typeface="+mn-lt"/>
                <a:cs typeface="+mn-lt"/>
              </a:rPr>
              <a:t>It consists of 2 major tables</a:t>
            </a:r>
            <a:endParaRPr lang="en-US" sz="4400" b="1" dirty="0"/>
          </a:p>
          <a:p>
            <a:r>
              <a:rPr lang="en-US" sz="4400" b="1" dirty="0">
                <a:ea typeface="+mn-lt"/>
                <a:cs typeface="+mn-lt"/>
              </a:rPr>
              <a:t>1.User_Info</a:t>
            </a:r>
            <a:endParaRPr lang="en-US" b="1" dirty="0"/>
          </a:p>
          <a:p>
            <a:r>
              <a:rPr lang="en-US" sz="4400" b="1" dirty="0">
                <a:ea typeface="+mn-lt"/>
                <a:cs typeface="+mn-lt"/>
              </a:rPr>
              <a:t>2.Posts</a:t>
            </a:r>
            <a:endParaRPr lang="en-US" b="1" dirty="0"/>
          </a:p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0243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3CE0B-F2FA-45AC-BBDE-488062F9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Database</a:t>
            </a:r>
            <a:endParaRPr lang="en-US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6AACA6"/>
          </a:solidFill>
          <a:ln w="38100" cap="rnd">
            <a:solidFill>
              <a:srgbClr val="6AACA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A30B-1843-4661-9354-592903C3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b="1"/>
          </a:p>
          <a:p>
            <a:endParaRPr lang="en-US" sz="24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4E33D38-8981-48C2-B335-3EF88B69B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447" y="1496185"/>
            <a:ext cx="7708852" cy="38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8780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2E24"/>
      </a:dk2>
      <a:lt2>
        <a:srgbClr val="E8E2E3"/>
      </a:lt2>
      <a:accent1>
        <a:srgbClr val="6AACA6"/>
      </a:accent1>
      <a:accent2>
        <a:srgbClr val="5AB185"/>
      </a:accent2>
      <a:accent3>
        <a:srgbClr val="61B167"/>
      </a:accent3>
      <a:accent4>
        <a:srgbClr val="77B05A"/>
      </a:accent4>
      <a:accent5>
        <a:srgbClr val="99A868"/>
      </a:accent5>
      <a:accent6>
        <a:srgbClr val="AE9F59"/>
      </a:accent6>
      <a:hlink>
        <a:srgbClr val="AE6970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SketchyVTI</vt:lpstr>
      <vt:lpstr>Crumble</vt:lpstr>
      <vt:lpstr>Project Definition</vt:lpstr>
      <vt:lpstr>Purpose </vt:lpstr>
      <vt:lpstr>Scope </vt:lpstr>
      <vt:lpstr>Product Function        &amp;</vt:lpstr>
      <vt:lpstr>Tools &amp;  Technologies Used</vt:lpstr>
      <vt:lpstr>Front-End</vt:lpstr>
      <vt:lpstr>Back-End</vt:lpstr>
      <vt:lpstr>Database</vt:lpstr>
      <vt:lpstr>Sample Form</vt:lpstr>
      <vt:lpstr>Sample Form</vt:lpstr>
      <vt:lpstr>Sample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303</cp:revision>
  <dcterms:created xsi:type="dcterms:W3CDTF">2020-12-05T04:26:08Z</dcterms:created>
  <dcterms:modified xsi:type="dcterms:W3CDTF">2020-12-05T09:29:03Z</dcterms:modified>
</cp:coreProperties>
</file>