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9400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3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16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02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62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7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87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05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96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45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Automated Essay Grading System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 Janam Sarmalkar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/>
              <a:t>          Mohid Shaikh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en"/>
              <a:t>          Shivam Samaleti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141700" y="4391100"/>
            <a:ext cx="1813200" cy="5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No : 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59475" y="618875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7650" y="1366725"/>
            <a:ext cx="7688700" cy="301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➔"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Based On Machine Learning and Natural Language Processing Techniques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➔"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Two Component System that includes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◆"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Construction of a Neural Network Grading Engine to grade Essays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◆"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Feedback System to help students improve further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➔"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Main Motive of the Project : To bring Quality Education more “accessible”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➔"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End Product will help in considerable reduction in essay grading costs while maintaining accuracy as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7650" y="57220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Feasibility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27650" y="1309075"/>
            <a:ext cx="7688700" cy="280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➔"/>
            </a:pPr>
            <a:r>
              <a:rPr lang="en" sz="1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Technical Feasibility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Does the group have the technological resources to undertake the project? Are the processes and procedures conducive to project success?</a:t>
            </a:r>
          </a:p>
          <a:p>
            <a:pPr marL="457200" lvl="0" indent="-3175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➔"/>
            </a:pPr>
            <a:r>
              <a:rPr lang="en" sz="1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Schedule Feasibility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Does the group currently have the time resources to undertake the project? Can the project be completed in the available time?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175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➔"/>
            </a:pPr>
            <a:r>
              <a:rPr lang="en" sz="1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Resource Feasibility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Do the group have enough resources, what resources will be required, what facilities will be required for the project, etc.</a:t>
            </a:r>
          </a:p>
          <a:p>
            <a:pPr marL="457200" lvl="0" indent="-31750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➔"/>
            </a:pPr>
            <a:r>
              <a:rPr lang="en" sz="1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Cultural Feasibility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What will be the impact on both local and general cultures? What sort of environmental implications does the project have?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27650" y="560525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27650" y="1309100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➔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AEGS </a:t>
            </a: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has limited implementation as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web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ervice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. Hence deploying it online can be considered in the future.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➔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Expanding this project to entrance exams can be made possible. Thousands of essays need to be evaluated during certain exams. Automating it would help reduce the workload considerably.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➔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Our project focuses on English language. The target language can be changed by adding NLP libraries for certain languages, for eg. Indic NLP library which supports many Indian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7650" y="57220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Paper Relation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27650" y="129742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➔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Basic concept overview of Automated Essay Grading Systems.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➔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Learning Vector Quantization analysis and NLP techniques.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➔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Feedback generation mechanism.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➔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Limitations of the current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29450" y="5838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27650" y="136742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Platform : MATLAB and Natural Language Toolkit (NLTK)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Languages : Python 2.7.x or newer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Other Software : Scikit and Libraries which includes numpy, scipy, xlrd, xlwt and Regular Expression (RE) library. </a:t>
            </a:r>
            <a:r>
              <a:rPr lang="en" sz="1400" b="1" i="1">
                <a:latin typeface="Arial"/>
                <a:ea typeface="Arial"/>
                <a:cs typeface="Arial"/>
                <a:sym typeface="Arial"/>
              </a:rPr>
              <a:t>Text Mining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 will be used for most NLP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Data Collection And Processing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909700" y="1294650"/>
            <a:ext cx="6717900" cy="18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➔"/>
            </a:pPr>
            <a:r>
              <a:rPr lang="en" b="1">
                <a:solidFill>
                  <a:schemeClr val="accent1"/>
                </a:solidFill>
              </a:rPr>
              <a:t>Data set used to train our automated grading engine is obtained from kaggle.com, the data consists of essays written by students from class 7 to class 10.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➔"/>
            </a:pPr>
            <a:r>
              <a:rPr lang="en" b="1">
                <a:solidFill>
                  <a:schemeClr val="accent1"/>
                </a:solidFill>
              </a:rPr>
              <a:t>The essays will be categorised and statistical data from the essays, such as word count, will be taken into consideration while processing.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➔"/>
            </a:pPr>
            <a:r>
              <a:rPr lang="en" b="1">
                <a:solidFill>
                  <a:schemeClr val="accent1"/>
                </a:solidFill>
              </a:rPr>
              <a:t>Performance of the system will be evaluated using Quadratic Weighted Kappa which measures the agreement between two graders, 0 being random to no agreement and 1 being complete agreement among graders.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➔"/>
            </a:pPr>
            <a:r>
              <a:rPr lang="en" b="1">
                <a:solidFill>
                  <a:schemeClr val="accent1"/>
                </a:solidFill>
              </a:rPr>
              <a:t>Linear Regression approach will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Diagram Overview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50" y="1256699"/>
            <a:ext cx="8468101" cy="38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Arial</vt:lpstr>
      <vt:lpstr>Raleway</vt:lpstr>
      <vt:lpstr>streamline</vt:lpstr>
      <vt:lpstr>Automated Essay Grading System</vt:lpstr>
      <vt:lpstr>Concept</vt:lpstr>
      <vt:lpstr>Feasibility</vt:lpstr>
      <vt:lpstr>Scope</vt:lpstr>
      <vt:lpstr>Research Paper Relation</vt:lpstr>
      <vt:lpstr>Implementation</vt:lpstr>
      <vt:lpstr>Input Data Collection And Processing</vt:lpstr>
      <vt:lpstr>Block Diagram Overview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Essay Grading System</dc:title>
  <cp:lastModifiedBy>Janam</cp:lastModifiedBy>
  <cp:revision>1</cp:revision>
  <dcterms:modified xsi:type="dcterms:W3CDTF">2017-08-02T05:12:25Z</dcterms:modified>
</cp:coreProperties>
</file>