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23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F222B-C169-47B6-B2FE-8A7D021612E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C8F5136-87E5-470B-9EAF-427E0D8CA3ED}">
      <dgm:prSet phldrT="[Text]"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3EFF998F-19D4-40D0-8D30-1F8B96F380B9}" type="parTrans" cxnId="{6246AB1A-6D5F-457B-ACBA-EF8722DC77AB}">
      <dgm:prSet/>
      <dgm:spPr/>
      <dgm:t>
        <a:bodyPr/>
        <a:lstStyle/>
        <a:p>
          <a:endParaRPr lang="en-US"/>
        </a:p>
      </dgm:t>
    </dgm:pt>
    <dgm:pt modelId="{A9B0D6D7-2B2C-4C58-A749-CDB129E13A7D}" type="sibTrans" cxnId="{6246AB1A-6D5F-457B-ACBA-EF8722DC77AB}">
      <dgm:prSet/>
      <dgm:spPr/>
      <dgm:t>
        <a:bodyPr/>
        <a:lstStyle/>
        <a:p>
          <a:endParaRPr lang="en-US"/>
        </a:p>
      </dgm:t>
    </dgm:pt>
    <dgm:pt modelId="{542F20E4-4045-4E52-A0A0-A66293812D94}">
      <dgm:prSet phldrT="[Text]"/>
      <dgm:spPr/>
      <dgm:t>
        <a:bodyPr/>
        <a:lstStyle/>
        <a:p>
          <a:r>
            <a:rPr lang="en-US" dirty="0" smtClean="0"/>
            <a:t>Compression</a:t>
          </a:r>
          <a:endParaRPr lang="en-US" dirty="0"/>
        </a:p>
      </dgm:t>
    </dgm:pt>
    <dgm:pt modelId="{B9570962-2AC0-4537-88C1-AD5C14CCA3D2}" type="parTrans" cxnId="{A9DEAC47-D267-42A3-B8C8-CF8B95E60200}">
      <dgm:prSet/>
      <dgm:spPr/>
      <dgm:t>
        <a:bodyPr/>
        <a:lstStyle/>
        <a:p>
          <a:endParaRPr lang="en-US"/>
        </a:p>
      </dgm:t>
    </dgm:pt>
    <dgm:pt modelId="{0DB5AD4B-62D3-4029-8B26-3EA03DCF8AD8}" type="sibTrans" cxnId="{A9DEAC47-D267-42A3-B8C8-CF8B95E60200}">
      <dgm:prSet/>
      <dgm:spPr/>
      <dgm:t>
        <a:bodyPr/>
        <a:lstStyle/>
        <a:p>
          <a:endParaRPr lang="en-US"/>
        </a:p>
      </dgm:t>
    </dgm:pt>
    <dgm:pt modelId="{0D7709EA-37A4-4C9B-8A8F-169FF1FFE882}">
      <dgm:prSet phldrT="[Text]"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1E290BB2-66CF-474A-BCB1-A5D51114C0D8}" type="parTrans" cxnId="{8C61F4AA-71E2-4EB9-B79F-46B29424F7CD}">
      <dgm:prSet/>
      <dgm:spPr/>
      <dgm:t>
        <a:bodyPr/>
        <a:lstStyle/>
        <a:p>
          <a:endParaRPr lang="en-US"/>
        </a:p>
      </dgm:t>
    </dgm:pt>
    <dgm:pt modelId="{78E90485-F03C-4D96-B215-102F13386D06}" type="sibTrans" cxnId="{8C61F4AA-71E2-4EB9-B79F-46B29424F7CD}">
      <dgm:prSet/>
      <dgm:spPr/>
      <dgm:t>
        <a:bodyPr/>
        <a:lstStyle/>
        <a:p>
          <a:endParaRPr lang="en-US"/>
        </a:p>
      </dgm:t>
    </dgm:pt>
    <dgm:pt modelId="{1352C31B-7922-407C-BE0F-9CCE72B56C36}">
      <dgm:prSet phldrT="[Text]"/>
      <dgm:spPr/>
      <dgm:t>
        <a:bodyPr/>
        <a:lstStyle/>
        <a:p>
          <a:r>
            <a:rPr lang="en-US" dirty="0" smtClean="0"/>
            <a:t>Encode</a:t>
          </a:r>
          <a:endParaRPr lang="en-US" dirty="0"/>
        </a:p>
      </dgm:t>
    </dgm:pt>
    <dgm:pt modelId="{7A78C917-E903-461C-9249-7A0B21CA3339}" type="parTrans" cxnId="{F03DB8BD-7736-4625-B86A-945A31E9AF60}">
      <dgm:prSet/>
      <dgm:spPr/>
      <dgm:t>
        <a:bodyPr/>
        <a:lstStyle/>
        <a:p>
          <a:endParaRPr lang="en-US"/>
        </a:p>
      </dgm:t>
    </dgm:pt>
    <dgm:pt modelId="{502222BE-2954-45C0-9FE9-99203397F593}" type="sibTrans" cxnId="{F03DB8BD-7736-4625-B86A-945A31E9AF60}">
      <dgm:prSet/>
      <dgm:spPr/>
      <dgm:t>
        <a:bodyPr/>
        <a:lstStyle/>
        <a:p>
          <a:endParaRPr lang="en-US"/>
        </a:p>
      </dgm:t>
    </dgm:pt>
    <dgm:pt modelId="{BCB1C0F3-7DF4-4150-A97C-C78283CECD34}">
      <dgm:prSet phldrT="[Text]"/>
      <dgm:spPr/>
      <dgm:t>
        <a:bodyPr/>
        <a:lstStyle/>
        <a:p>
          <a:r>
            <a:rPr lang="en-US" dirty="0" smtClean="0"/>
            <a:t>Transmission</a:t>
          </a:r>
          <a:endParaRPr lang="en-US" dirty="0"/>
        </a:p>
      </dgm:t>
    </dgm:pt>
    <dgm:pt modelId="{C02C3FB9-0866-416E-B7DC-4B8E3DADE5E1}" type="parTrans" cxnId="{A75550C1-8BA4-4FF4-A2BF-5B6007EADFE5}">
      <dgm:prSet/>
      <dgm:spPr/>
      <dgm:t>
        <a:bodyPr/>
        <a:lstStyle/>
        <a:p>
          <a:endParaRPr lang="en-US"/>
        </a:p>
      </dgm:t>
    </dgm:pt>
    <dgm:pt modelId="{54A180FF-3494-483B-9CF9-8850699E6D73}" type="sibTrans" cxnId="{A75550C1-8BA4-4FF4-A2BF-5B6007EADFE5}">
      <dgm:prSet/>
      <dgm:spPr/>
      <dgm:t>
        <a:bodyPr/>
        <a:lstStyle/>
        <a:p>
          <a:endParaRPr lang="en-US"/>
        </a:p>
      </dgm:t>
    </dgm:pt>
    <dgm:pt modelId="{38A77915-4851-4CDD-8481-55694498EDC0}">
      <dgm:prSet/>
      <dgm:spPr/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673F1B01-0B29-4174-9E7F-49BD9AEA2C42}" type="parTrans" cxnId="{45BEF4D5-578B-4981-8594-1EDFD1148631}">
      <dgm:prSet/>
      <dgm:spPr/>
    </dgm:pt>
    <dgm:pt modelId="{691C2F9C-8731-4888-9985-04A626F2C4FA}" type="sibTrans" cxnId="{45BEF4D5-578B-4981-8594-1EDFD1148631}">
      <dgm:prSet/>
      <dgm:spPr/>
      <dgm:t>
        <a:bodyPr/>
        <a:lstStyle/>
        <a:p>
          <a:endParaRPr lang="en-US"/>
        </a:p>
      </dgm:t>
    </dgm:pt>
    <dgm:pt modelId="{C5F69C20-C675-4734-97A1-8CC35188460C}" type="pres">
      <dgm:prSet presAssocID="{DD8F222B-C169-47B6-B2FE-8A7D021612E8}" presName="linearFlow" presStyleCnt="0">
        <dgm:presLayoutVars>
          <dgm:resizeHandles val="exact"/>
        </dgm:presLayoutVars>
      </dgm:prSet>
      <dgm:spPr/>
    </dgm:pt>
    <dgm:pt modelId="{889C41AC-3868-4232-B972-DB7175AE6A76}" type="pres">
      <dgm:prSet presAssocID="{38A77915-4851-4CDD-8481-55694498EDC0}" presName="node" presStyleLbl="node1" presStyleIdx="0" presStyleCnt="6">
        <dgm:presLayoutVars>
          <dgm:bulletEnabled val="1"/>
        </dgm:presLayoutVars>
      </dgm:prSet>
      <dgm:spPr/>
    </dgm:pt>
    <dgm:pt modelId="{0A2697E3-3C80-438F-9090-34348277680E}" type="pres">
      <dgm:prSet presAssocID="{691C2F9C-8731-4888-9985-04A626F2C4FA}" presName="sibTrans" presStyleLbl="sibTrans2D1" presStyleIdx="0" presStyleCnt="5"/>
      <dgm:spPr/>
    </dgm:pt>
    <dgm:pt modelId="{BA76FD9B-7D60-4584-8668-0EDEB48DD6F0}" type="pres">
      <dgm:prSet presAssocID="{691C2F9C-8731-4888-9985-04A626F2C4FA}" presName="connectorText" presStyleLbl="sibTrans2D1" presStyleIdx="0" presStyleCnt="5"/>
      <dgm:spPr/>
    </dgm:pt>
    <dgm:pt modelId="{5D894A61-61CC-4D81-A023-804E7A959830}" type="pres">
      <dgm:prSet presAssocID="{CC8F5136-87E5-470B-9EAF-427E0D8CA3E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18BE08-C689-470D-A8F9-EBF4E124928C}" type="pres">
      <dgm:prSet presAssocID="{A9B0D6D7-2B2C-4C58-A749-CDB129E13A7D}" presName="sibTrans" presStyleLbl="sibTrans2D1" presStyleIdx="1" presStyleCnt="5"/>
      <dgm:spPr/>
    </dgm:pt>
    <dgm:pt modelId="{BF7A9D88-7547-408A-B6BD-34005C9FD14F}" type="pres">
      <dgm:prSet presAssocID="{A9B0D6D7-2B2C-4C58-A749-CDB129E13A7D}" presName="connectorText" presStyleLbl="sibTrans2D1" presStyleIdx="1" presStyleCnt="5"/>
      <dgm:spPr/>
    </dgm:pt>
    <dgm:pt modelId="{8C1B9460-D256-45EB-8518-895DFBEA64AC}" type="pres">
      <dgm:prSet presAssocID="{542F20E4-4045-4E52-A0A0-A66293812D94}" presName="node" presStyleLbl="node1" presStyleIdx="2" presStyleCnt="6">
        <dgm:presLayoutVars>
          <dgm:bulletEnabled val="1"/>
        </dgm:presLayoutVars>
      </dgm:prSet>
      <dgm:spPr/>
    </dgm:pt>
    <dgm:pt modelId="{9A1EB01F-10DA-4DAB-B0B6-9A78BC9EDEE2}" type="pres">
      <dgm:prSet presAssocID="{0DB5AD4B-62D3-4029-8B26-3EA03DCF8AD8}" presName="sibTrans" presStyleLbl="sibTrans2D1" presStyleIdx="2" presStyleCnt="5"/>
      <dgm:spPr/>
    </dgm:pt>
    <dgm:pt modelId="{FF402F35-7D44-4BEE-BEBA-FC89703AECE9}" type="pres">
      <dgm:prSet presAssocID="{0DB5AD4B-62D3-4029-8B26-3EA03DCF8AD8}" presName="connectorText" presStyleLbl="sibTrans2D1" presStyleIdx="2" presStyleCnt="5"/>
      <dgm:spPr/>
    </dgm:pt>
    <dgm:pt modelId="{50385F2E-2E66-4845-B966-68E84FE64694}" type="pres">
      <dgm:prSet presAssocID="{0D7709EA-37A4-4C9B-8A8F-169FF1FFE8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A148F-5C02-48DB-9C6E-CEC48010158A}" type="pres">
      <dgm:prSet presAssocID="{78E90485-F03C-4D96-B215-102F13386D06}" presName="sibTrans" presStyleLbl="sibTrans2D1" presStyleIdx="3" presStyleCnt="5"/>
      <dgm:spPr/>
    </dgm:pt>
    <dgm:pt modelId="{E7757953-2D67-42C5-BC39-1D8D51CE9BE8}" type="pres">
      <dgm:prSet presAssocID="{78E90485-F03C-4D96-B215-102F13386D06}" presName="connectorText" presStyleLbl="sibTrans2D1" presStyleIdx="3" presStyleCnt="5"/>
      <dgm:spPr/>
    </dgm:pt>
    <dgm:pt modelId="{68B0A01D-51AC-4A5E-9D45-3F4815981D16}" type="pres">
      <dgm:prSet presAssocID="{1352C31B-7922-407C-BE0F-9CCE72B56C3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3FD9-E598-411A-BA45-264268D8E6A2}" type="pres">
      <dgm:prSet presAssocID="{502222BE-2954-45C0-9FE9-99203397F593}" presName="sibTrans" presStyleLbl="sibTrans2D1" presStyleIdx="4" presStyleCnt="5"/>
      <dgm:spPr/>
    </dgm:pt>
    <dgm:pt modelId="{641D5F2E-BC93-47BC-85B8-04787A6B8951}" type="pres">
      <dgm:prSet presAssocID="{502222BE-2954-45C0-9FE9-99203397F593}" presName="connectorText" presStyleLbl="sibTrans2D1" presStyleIdx="4" presStyleCnt="5"/>
      <dgm:spPr/>
    </dgm:pt>
    <dgm:pt modelId="{F9698C97-6569-473B-AE85-AC0EE4588BD3}" type="pres">
      <dgm:prSet presAssocID="{BCB1C0F3-7DF4-4150-A97C-C78283CECD34}" presName="node" presStyleLbl="node1" presStyleIdx="5" presStyleCnt="6">
        <dgm:presLayoutVars>
          <dgm:bulletEnabled val="1"/>
        </dgm:presLayoutVars>
      </dgm:prSet>
      <dgm:spPr/>
    </dgm:pt>
  </dgm:ptLst>
  <dgm:cxnLst>
    <dgm:cxn modelId="{E24F5EA0-3FB7-40A7-90DF-197B67845AA8}" type="presOf" srcId="{A9B0D6D7-2B2C-4C58-A749-CDB129E13A7D}" destId="{FE18BE08-C689-470D-A8F9-EBF4E124928C}" srcOrd="0" destOrd="0" presId="urn:microsoft.com/office/officeart/2005/8/layout/process2"/>
    <dgm:cxn modelId="{72E49A52-BEB3-48C6-9ECE-19BB8145BD67}" type="presOf" srcId="{0DB5AD4B-62D3-4029-8B26-3EA03DCF8AD8}" destId="{9A1EB01F-10DA-4DAB-B0B6-9A78BC9EDEE2}" srcOrd="0" destOrd="0" presId="urn:microsoft.com/office/officeart/2005/8/layout/process2"/>
    <dgm:cxn modelId="{9E4FB4D3-FEA0-470E-B566-A08701A6A2E0}" type="presOf" srcId="{78E90485-F03C-4D96-B215-102F13386D06}" destId="{E7757953-2D67-42C5-BC39-1D8D51CE9BE8}" srcOrd="1" destOrd="0" presId="urn:microsoft.com/office/officeart/2005/8/layout/process2"/>
    <dgm:cxn modelId="{005829B9-3FB2-4957-9DA5-2B15E58385A5}" type="presOf" srcId="{BCB1C0F3-7DF4-4150-A97C-C78283CECD34}" destId="{F9698C97-6569-473B-AE85-AC0EE4588BD3}" srcOrd="0" destOrd="0" presId="urn:microsoft.com/office/officeart/2005/8/layout/process2"/>
    <dgm:cxn modelId="{F7F347BA-1B0A-45F2-8226-C6EF6CB89F30}" type="presOf" srcId="{502222BE-2954-45C0-9FE9-99203397F593}" destId="{D61F3FD9-E598-411A-BA45-264268D8E6A2}" srcOrd="0" destOrd="0" presId="urn:microsoft.com/office/officeart/2005/8/layout/process2"/>
    <dgm:cxn modelId="{8C61F4AA-71E2-4EB9-B79F-46B29424F7CD}" srcId="{DD8F222B-C169-47B6-B2FE-8A7D021612E8}" destId="{0D7709EA-37A4-4C9B-8A8F-169FF1FFE882}" srcOrd="3" destOrd="0" parTransId="{1E290BB2-66CF-474A-BCB1-A5D51114C0D8}" sibTransId="{78E90485-F03C-4D96-B215-102F13386D06}"/>
    <dgm:cxn modelId="{ECC957F6-CCC7-4A65-A91A-5FC3DCDB5073}" type="presOf" srcId="{0D7709EA-37A4-4C9B-8A8F-169FF1FFE882}" destId="{50385F2E-2E66-4845-B966-68E84FE64694}" srcOrd="0" destOrd="0" presId="urn:microsoft.com/office/officeart/2005/8/layout/process2"/>
    <dgm:cxn modelId="{29387CF6-A2BF-4EFB-BD1A-E40DD0942C27}" type="presOf" srcId="{1352C31B-7922-407C-BE0F-9CCE72B56C36}" destId="{68B0A01D-51AC-4A5E-9D45-3F4815981D16}" srcOrd="0" destOrd="0" presId="urn:microsoft.com/office/officeart/2005/8/layout/process2"/>
    <dgm:cxn modelId="{6246AB1A-6D5F-457B-ACBA-EF8722DC77AB}" srcId="{DD8F222B-C169-47B6-B2FE-8A7D021612E8}" destId="{CC8F5136-87E5-470B-9EAF-427E0D8CA3ED}" srcOrd="1" destOrd="0" parTransId="{3EFF998F-19D4-40D0-8D30-1F8B96F380B9}" sibTransId="{A9B0D6D7-2B2C-4C58-A749-CDB129E13A7D}"/>
    <dgm:cxn modelId="{8FE88B83-4890-40B8-8722-D9219B9B4F51}" type="presOf" srcId="{691C2F9C-8731-4888-9985-04A626F2C4FA}" destId="{BA76FD9B-7D60-4584-8668-0EDEB48DD6F0}" srcOrd="1" destOrd="0" presId="urn:microsoft.com/office/officeart/2005/8/layout/process2"/>
    <dgm:cxn modelId="{4F1CBC5C-7B8F-4515-9E29-D0D28D2BA1E4}" type="presOf" srcId="{502222BE-2954-45C0-9FE9-99203397F593}" destId="{641D5F2E-BC93-47BC-85B8-04787A6B8951}" srcOrd="1" destOrd="0" presId="urn:microsoft.com/office/officeart/2005/8/layout/process2"/>
    <dgm:cxn modelId="{8A651E93-7FAC-4D0D-A57C-BC1BC93EBBA4}" type="presOf" srcId="{78E90485-F03C-4D96-B215-102F13386D06}" destId="{966A148F-5C02-48DB-9C6E-CEC48010158A}" srcOrd="0" destOrd="0" presId="urn:microsoft.com/office/officeart/2005/8/layout/process2"/>
    <dgm:cxn modelId="{F6A9B98F-69A7-4401-8C15-2646CC093433}" type="presOf" srcId="{0DB5AD4B-62D3-4029-8B26-3EA03DCF8AD8}" destId="{FF402F35-7D44-4BEE-BEBA-FC89703AECE9}" srcOrd="1" destOrd="0" presId="urn:microsoft.com/office/officeart/2005/8/layout/process2"/>
    <dgm:cxn modelId="{F615CE17-DA0D-4FBE-AB1C-CD71367033B7}" type="presOf" srcId="{691C2F9C-8731-4888-9985-04A626F2C4FA}" destId="{0A2697E3-3C80-438F-9090-34348277680E}" srcOrd="0" destOrd="0" presId="urn:microsoft.com/office/officeart/2005/8/layout/process2"/>
    <dgm:cxn modelId="{92736271-7F2A-4BCA-A114-A61ECAC6215D}" type="presOf" srcId="{A9B0D6D7-2B2C-4C58-A749-CDB129E13A7D}" destId="{BF7A9D88-7547-408A-B6BD-34005C9FD14F}" srcOrd="1" destOrd="0" presId="urn:microsoft.com/office/officeart/2005/8/layout/process2"/>
    <dgm:cxn modelId="{A75550C1-8BA4-4FF4-A2BF-5B6007EADFE5}" srcId="{DD8F222B-C169-47B6-B2FE-8A7D021612E8}" destId="{BCB1C0F3-7DF4-4150-A97C-C78283CECD34}" srcOrd="5" destOrd="0" parTransId="{C02C3FB9-0866-416E-B7DC-4B8E3DADE5E1}" sibTransId="{54A180FF-3494-483B-9CF9-8850699E6D73}"/>
    <dgm:cxn modelId="{610A4C72-848E-4476-A249-67F7F13DDA32}" type="presOf" srcId="{38A77915-4851-4CDD-8481-55694498EDC0}" destId="{889C41AC-3868-4232-B972-DB7175AE6A76}" srcOrd="0" destOrd="0" presId="urn:microsoft.com/office/officeart/2005/8/layout/process2"/>
    <dgm:cxn modelId="{A9DEAC47-D267-42A3-B8C8-CF8B95E60200}" srcId="{DD8F222B-C169-47B6-B2FE-8A7D021612E8}" destId="{542F20E4-4045-4E52-A0A0-A66293812D94}" srcOrd="2" destOrd="0" parTransId="{B9570962-2AC0-4537-88C1-AD5C14CCA3D2}" sibTransId="{0DB5AD4B-62D3-4029-8B26-3EA03DCF8AD8}"/>
    <dgm:cxn modelId="{6ACBD875-35F0-4F31-9557-BDD6B597B924}" type="presOf" srcId="{DD8F222B-C169-47B6-B2FE-8A7D021612E8}" destId="{C5F69C20-C675-4734-97A1-8CC35188460C}" srcOrd="0" destOrd="0" presId="urn:microsoft.com/office/officeart/2005/8/layout/process2"/>
    <dgm:cxn modelId="{C9282B99-2E7A-4016-A4AF-8C92B82F677A}" type="presOf" srcId="{CC8F5136-87E5-470B-9EAF-427E0D8CA3ED}" destId="{5D894A61-61CC-4D81-A023-804E7A959830}" srcOrd="0" destOrd="0" presId="urn:microsoft.com/office/officeart/2005/8/layout/process2"/>
    <dgm:cxn modelId="{45BEF4D5-578B-4981-8594-1EDFD1148631}" srcId="{DD8F222B-C169-47B6-B2FE-8A7D021612E8}" destId="{38A77915-4851-4CDD-8481-55694498EDC0}" srcOrd="0" destOrd="0" parTransId="{673F1B01-0B29-4174-9E7F-49BD9AEA2C42}" sibTransId="{691C2F9C-8731-4888-9985-04A626F2C4FA}"/>
    <dgm:cxn modelId="{F03DB8BD-7736-4625-B86A-945A31E9AF60}" srcId="{DD8F222B-C169-47B6-B2FE-8A7D021612E8}" destId="{1352C31B-7922-407C-BE0F-9CCE72B56C36}" srcOrd="4" destOrd="0" parTransId="{7A78C917-E903-461C-9249-7A0B21CA3339}" sibTransId="{502222BE-2954-45C0-9FE9-99203397F593}"/>
    <dgm:cxn modelId="{965D9FF6-7AA6-43E5-A12D-AD1A3905BE5D}" type="presOf" srcId="{542F20E4-4045-4E52-A0A0-A66293812D94}" destId="{8C1B9460-D256-45EB-8518-895DFBEA64AC}" srcOrd="0" destOrd="0" presId="urn:microsoft.com/office/officeart/2005/8/layout/process2"/>
    <dgm:cxn modelId="{F1861D6B-701D-4678-8D35-4ECC065016EB}" type="presParOf" srcId="{C5F69C20-C675-4734-97A1-8CC35188460C}" destId="{889C41AC-3868-4232-B972-DB7175AE6A76}" srcOrd="0" destOrd="0" presId="urn:microsoft.com/office/officeart/2005/8/layout/process2"/>
    <dgm:cxn modelId="{6D12215B-4398-439F-93C7-AC6421B828A1}" type="presParOf" srcId="{C5F69C20-C675-4734-97A1-8CC35188460C}" destId="{0A2697E3-3C80-438F-9090-34348277680E}" srcOrd="1" destOrd="0" presId="urn:microsoft.com/office/officeart/2005/8/layout/process2"/>
    <dgm:cxn modelId="{6A3ABA89-3218-4B16-8C07-8A31BA1B23F2}" type="presParOf" srcId="{0A2697E3-3C80-438F-9090-34348277680E}" destId="{BA76FD9B-7D60-4584-8668-0EDEB48DD6F0}" srcOrd="0" destOrd="0" presId="urn:microsoft.com/office/officeart/2005/8/layout/process2"/>
    <dgm:cxn modelId="{FD99F030-8E84-4D2B-B966-D714EB3B5CB0}" type="presParOf" srcId="{C5F69C20-C675-4734-97A1-8CC35188460C}" destId="{5D894A61-61CC-4D81-A023-804E7A959830}" srcOrd="2" destOrd="0" presId="urn:microsoft.com/office/officeart/2005/8/layout/process2"/>
    <dgm:cxn modelId="{D3678A7C-8721-40E1-981B-FDFFA278C916}" type="presParOf" srcId="{C5F69C20-C675-4734-97A1-8CC35188460C}" destId="{FE18BE08-C689-470D-A8F9-EBF4E124928C}" srcOrd="3" destOrd="0" presId="urn:microsoft.com/office/officeart/2005/8/layout/process2"/>
    <dgm:cxn modelId="{59A314E8-F401-438F-940C-8E26FAF05D19}" type="presParOf" srcId="{FE18BE08-C689-470D-A8F9-EBF4E124928C}" destId="{BF7A9D88-7547-408A-B6BD-34005C9FD14F}" srcOrd="0" destOrd="0" presId="urn:microsoft.com/office/officeart/2005/8/layout/process2"/>
    <dgm:cxn modelId="{87F10A39-B008-41D2-9D1C-7A718FACFA44}" type="presParOf" srcId="{C5F69C20-C675-4734-97A1-8CC35188460C}" destId="{8C1B9460-D256-45EB-8518-895DFBEA64AC}" srcOrd="4" destOrd="0" presId="urn:microsoft.com/office/officeart/2005/8/layout/process2"/>
    <dgm:cxn modelId="{C8F3C758-FC75-4606-8F5B-DF0D5B89E7E7}" type="presParOf" srcId="{C5F69C20-C675-4734-97A1-8CC35188460C}" destId="{9A1EB01F-10DA-4DAB-B0B6-9A78BC9EDEE2}" srcOrd="5" destOrd="0" presId="urn:microsoft.com/office/officeart/2005/8/layout/process2"/>
    <dgm:cxn modelId="{3CC65406-BE12-4A24-BCDD-82504076CC65}" type="presParOf" srcId="{9A1EB01F-10DA-4DAB-B0B6-9A78BC9EDEE2}" destId="{FF402F35-7D44-4BEE-BEBA-FC89703AECE9}" srcOrd="0" destOrd="0" presId="urn:microsoft.com/office/officeart/2005/8/layout/process2"/>
    <dgm:cxn modelId="{E05774C1-32A0-4087-8A85-D9711905D7BF}" type="presParOf" srcId="{C5F69C20-C675-4734-97A1-8CC35188460C}" destId="{50385F2E-2E66-4845-B966-68E84FE64694}" srcOrd="6" destOrd="0" presId="urn:microsoft.com/office/officeart/2005/8/layout/process2"/>
    <dgm:cxn modelId="{6205F1EA-04C7-4D67-86D5-EA408132C5A9}" type="presParOf" srcId="{C5F69C20-C675-4734-97A1-8CC35188460C}" destId="{966A148F-5C02-48DB-9C6E-CEC48010158A}" srcOrd="7" destOrd="0" presId="urn:microsoft.com/office/officeart/2005/8/layout/process2"/>
    <dgm:cxn modelId="{B155D3FB-1A58-4C72-A153-6016F13C3D80}" type="presParOf" srcId="{966A148F-5C02-48DB-9C6E-CEC48010158A}" destId="{E7757953-2D67-42C5-BC39-1D8D51CE9BE8}" srcOrd="0" destOrd="0" presId="urn:microsoft.com/office/officeart/2005/8/layout/process2"/>
    <dgm:cxn modelId="{3A307985-982A-4AB9-9FA6-9D241964EEC8}" type="presParOf" srcId="{C5F69C20-C675-4734-97A1-8CC35188460C}" destId="{68B0A01D-51AC-4A5E-9D45-3F4815981D16}" srcOrd="8" destOrd="0" presId="urn:microsoft.com/office/officeart/2005/8/layout/process2"/>
    <dgm:cxn modelId="{913BF5B5-7B8F-4AA0-980A-14C4E99BFE95}" type="presParOf" srcId="{C5F69C20-C675-4734-97A1-8CC35188460C}" destId="{D61F3FD9-E598-411A-BA45-264268D8E6A2}" srcOrd="9" destOrd="0" presId="urn:microsoft.com/office/officeart/2005/8/layout/process2"/>
    <dgm:cxn modelId="{B59287A0-5F13-482C-8A57-B65728FB557A}" type="presParOf" srcId="{D61F3FD9-E598-411A-BA45-264268D8E6A2}" destId="{641D5F2E-BC93-47BC-85B8-04787A6B8951}" srcOrd="0" destOrd="0" presId="urn:microsoft.com/office/officeart/2005/8/layout/process2"/>
    <dgm:cxn modelId="{ABF44A1F-D653-4837-804A-E67C3EE45EBF}" type="presParOf" srcId="{C5F69C20-C675-4734-97A1-8CC35188460C}" destId="{F9698C97-6569-473B-AE85-AC0EE4588BD3}" srcOrd="10" destOrd="0" presId="urn:microsoft.com/office/officeart/2005/8/layout/process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5DB30-C025-49DC-9B36-061C242A06E7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15E98BB-38DE-4ED1-B93B-B623F4BEA098}">
      <dgm:prSet phldrT="[Text]"/>
      <dgm:spPr/>
      <dgm:t>
        <a:bodyPr/>
        <a:lstStyle/>
        <a:p>
          <a:r>
            <a:rPr lang="en-US" dirty="0" smtClean="0"/>
            <a:t>Transmission</a:t>
          </a:r>
          <a:endParaRPr lang="en-US" dirty="0"/>
        </a:p>
      </dgm:t>
    </dgm:pt>
    <dgm:pt modelId="{4DFEA468-4DB3-4632-9DC2-D2B250D80DE4}" type="parTrans" cxnId="{A4D7ACEC-F49A-4353-A327-D940D869DDEF}">
      <dgm:prSet/>
      <dgm:spPr/>
      <dgm:t>
        <a:bodyPr/>
        <a:lstStyle/>
        <a:p>
          <a:endParaRPr lang="en-US"/>
        </a:p>
      </dgm:t>
    </dgm:pt>
    <dgm:pt modelId="{D1201AF1-7485-4551-8C70-F6A895B0E3DB}" type="sibTrans" cxnId="{A4D7ACEC-F49A-4353-A327-D940D869DDEF}">
      <dgm:prSet/>
      <dgm:spPr/>
      <dgm:t>
        <a:bodyPr/>
        <a:lstStyle/>
        <a:p>
          <a:endParaRPr lang="en-US"/>
        </a:p>
      </dgm:t>
    </dgm:pt>
    <dgm:pt modelId="{A237012F-71DD-418C-B042-A8B5E36FBB3F}">
      <dgm:prSet phldrT="[Text]"/>
      <dgm:spPr/>
      <dgm:t>
        <a:bodyPr/>
        <a:lstStyle/>
        <a:p>
          <a:r>
            <a:rPr lang="en-US" dirty="0" smtClean="0"/>
            <a:t>Decode</a:t>
          </a:r>
          <a:endParaRPr lang="en-US" dirty="0"/>
        </a:p>
      </dgm:t>
    </dgm:pt>
    <dgm:pt modelId="{42DE7EC5-A0EB-4E14-82B7-5E8D94D993F0}" type="parTrans" cxnId="{51C9A440-507E-4A89-B57F-2A078B92756B}">
      <dgm:prSet/>
      <dgm:spPr/>
      <dgm:t>
        <a:bodyPr/>
        <a:lstStyle/>
        <a:p>
          <a:endParaRPr lang="en-US"/>
        </a:p>
      </dgm:t>
    </dgm:pt>
    <dgm:pt modelId="{8F6D35D5-9762-48C8-9F25-63745A9BE1AB}" type="sibTrans" cxnId="{51C9A440-507E-4A89-B57F-2A078B92756B}">
      <dgm:prSet/>
      <dgm:spPr/>
      <dgm:t>
        <a:bodyPr/>
        <a:lstStyle/>
        <a:p>
          <a:endParaRPr lang="en-US"/>
        </a:p>
      </dgm:t>
    </dgm:pt>
    <dgm:pt modelId="{554F03F3-6B85-4B9D-8346-4F80EC5FE902}">
      <dgm:prSet phldrT="[Text]"/>
      <dgm:spPr/>
      <dgm:t>
        <a:bodyPr/>
        <a:lstStyle/>
        <a:p>
          <a:r>
            <a:rPr lang="en-US" dirty="0" smtClean="0"/>
            <a:t>Decryption</a:t>
          </a:r>
          <a:endParaRPr lang="en-US" dirty="0"/>
        </a:p>
      </dgm:t>
    </dgm:pt>
    <dgm:pt modelId="{2889C4FB-5D17-4446-B18F-88E0D46C75BE}" type="parTrans" cxnId="{541873FA-EBF7-49E2-ACB4-978F9BF51CC5}">
      <dgm:prSet/>
      <dgm:spPr/>
      <dgm:t>
        <a:bodyPr/>
        <a:lstStyle/>
        <a:p>
          <a:endParaRPr lang="en-US"/>
        </a:p>
      </dgm:t>
    </dgm:pt>
    <dgm:pt modelId="{3DF93F65-6C04-458F-BED8-100ED2B0A19E}" type="sibTrans" cxnId="{541873FA-EBF7-49E2-ACB4-978F9BF51CC5}">
      <dgm:prSet/>
      <dgm:spPr/>
      <dgm:t>
        <a:bodyPr/>
        <a:lstStyle/>
        <a:p>
          <a:endParaRPr lang="en-US"/>
        </a:p>
      </dgm:t>
    </dgm:pt>
    <dgm:pt modelId="{109E564A-A890-441A-A101-A71ABE9510CB}">
      <dgm:prSet phldrT="[Text]"/>
      <dgm:spPr/>
      <dgm:t>
        <a:bodyPr/>
        <a:lstStyle/>
        <a:p>
          <a:r>
            <a:rPr lang="en-US" dirty="0" smtClean="0"/>
            <a:t>Decompression</a:t>
          </a:r>
          <a:endParaRPr lang="en-US" dirty="0"/>
        </a:p>
      </dgm:t>
    </dgm:pt>
    <dgm:pt modelId="{BB8C1BC7-C3A5-4152-AAD5-82BB51FA09B1}" type="parTrans" cxnId="{FFD8A1BB-6F94-463B-80A1-6630C07B4350}">
      <dgm:prSet/>
      <dgm:spPr/>
      <dgm:t>
        <a:bodyPr/>
        <a:lstStyle/>
        <a:p>
          <a:endParaRPr lang="en-US"/>
        </a:p>
      </dgm:t>
    </dgm:pt>
    <dgm:pt modelId="{BBE52187-9AB7-46E8-9228-26ECC801691C}" type="sibTrans" cxnId="{FFD8A1BB-6F94-463B-80A1-6630C07B4350}">
      <dgm:prSet/>
      <dgm:spPr/>
      <dgm:t>
        <a:bodyPr/>
        <a:lstStyle/>
        <a:p>
          <a:endParaRPr lang="en-US"/>
        </a:p>
      </dgm:t>
    </dgm:pt>
    <dgm:pt modelId="{88EE3DB4-2958-4511-92DC-D33C79F488D5}">
      <dgm:prSet phldrT="[Text]"/>
      <dgm:spPr/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75D67FAB-1EDA-403B-8DED-B30C066BE3BB}" type="parTrans" cxnId="{B254A77F-F39A-4D26-9CE8-686D68CFB346}">
      <dgm:prSet/>
      <dgm:spPr/>
      <dgm:t>
        <a:bodyPr/>
        <a:lstStyle/>
        <a:p>
          <a:endParaRPr lang="en-US"/>
        </a:p>
      </dgm:t>
    </dgm:pt>
    <dgm:pt modelId="{D9A64BA1-EF65-4A71-8216-55EE6AEB882A}" type="sibTrans" cxnId="{B254A77F-F39A-4D26-9CE8-686D68CFB346}">
      <dgm:prSet/>
      <dgm:spPr/>
      <dgm:t>
        <a:bodyPr/>
        <a:lstStyle/>
        <a:p>
          <a:endParaRPr lang="en-US"/>
        </a:p>
      </dgm:t>
    </dgm:pt>
    <dgm:pt modelId="{090E76A4-2622-4BC5-9881-7F22D17BDABE}">
      <dgm:prSet phldrT="[Text]"/>
      <dgm:spPr/>
      <dgm:t>
        <a:bodyPr/>
        <a:lstStyle/>
        <a:p>
          <a:r>
            <a:rPr lang="en-US" dirty="0" smtClean="0"/>
            <a:t>Stop</a:t>
          </a:r>
          <a:endParaRPr lang="en-US" dirty="0"/>
        </a:p>
      </dgm:t>
    </dgm:pt>
    <dgm:pt modelId="{476B18E8-A668-4487-9778-AB4811C98097}" type="parTrans" cxnId="{8EC90F8F-AD7A-47C9-B5E3-97A48A574917}">
      <dgm:prSet/>
      <dgm:spPr/>
      <dgm:t>
        <a:bodyPr/>
        <a:lstStyle/>
        <a:p>
          <a:endParaRPr lang="en-US"/>
        </a:p>
      </dgm:t>
    </dgm:pt>
    <dgm:pt modelId="{D0261839-F0C0-448B-8637-72110C628610}" type="sibTrans" cxnId="{8EC90F8F-AD7A-47C9-B5E3-97A48A574917}">
      <dgm:prSet/>
      <dgm:spPr/>
      <dgm:t>
        <a:bodyPr/>
        <a:lstStyle/>
        <a:p>
          <a:endParaRPr lang="en-US"/>
        </a:p>
      </dgm:t>
    </dgm:pt>
    <dgm:pt modelId="{8EE2869F-91F6-4203-9B5D-5BE3FA499AB6}" type="pres">
      <dgm:prSet presAssocID="{B595DB30-C025-49DC-9B36-061C242A06E7}" presName="linearFlow" presStyleCnt="0">
        <dgm:presLayoutVars>
          <dgm:resizeHandles val="exact"/>
        </dgm:presLayoutVars>
      </dgm:prSet>
      <dgm:spPr/>
    </dgm:pt>
    <dgm:pt modelId="{3275F9B4-5C61-4898-9B57-297E6EC86045}" type="pres">
      <dgm:prSet presAssocID="{215E98BB-38DE-4ED1-B93B-B623F4BEA098}" presName="node" presStyleLbl="node1" presStyleIdx="0" presStyleCnt="6">
        <dgm:presLayoutVars>
          <dgm:bulletEnabled val="1"/>
        </dgm:presLayoutVars>
      </dgm:prSet>
      <dgm:spPr/>
    </dgm:pt>
    <dgm:pt modelId="{5C97BDB6-904A-4C4C-95C1-062ECB25AE67}" type="pres">
      <dgm:prSet presAssocID="{D1201AF1-7485-4551-8C70-F6A895B0E3DB}" presName="sibTrans" presStyleLbl="sibTrans2D1" presStyleIdx="0" presStyleCnt="5"/>
      <dgm:spPr/>
    </dgm:pt>
    <dgm:pt modelId="{EB7A1D4B-AC6F-43AE-8AEB-D9DB4DD05582}" type="pres">
      <dgm:prSet presAssocID="{D1201AF1-7485-4551-8C70-F6A895B0E3DB}" presName="connectorText" presStyleLbl="sibTrans2D1" presStyleIdx="0" presStyleCnt="5"/>
      <dgm:spPr/>
    </dgm:pt>
    <dgm:pt modelId="{FDE706A7-D7F1-4919-A0D9-85A56A08E1E9}" type="pres">
      <dgm:prSet presAssocID="{A237012F-71DD-418C-B042-A8B5E36FBB3F}" presName="node" presStyleLbl="node1" presStyleIdx="1" presStyleCnt="6">
        <dgm:presLayoutVars>
          <dgm:bulletEnabled val="1"/>
        </dgm:presLayoutVars>
      </dgm:prSet>
      <dgm:spPr/>
    </dgm:pt>
    <dgm:pt modelId="{7392DDAD-7A74-4446-966D-C587A42A8759}" type="pres">
      <dgm:prSet presAssocID="{8F6D35D5-9762-48C8-9F25-63745A9BE1AB}" presName="sibTrans" presStyleLbl="sibTrans2D1" presStyleIdx="1" presStyleCnt="5"/>
      <dgm:spPr/>
    </dgm:pt>
    <dgm:pt modelId="{D4E15579-A6AD-44C4-BA61-2A08E228BD90}" type="pres">
      <dgm:prSet presAssocID="{8F6D35D5-9762-48C8-9F25-63745A9BE1AB}" presName="connectorText" presStyleLbl="sibTrans2D1" presStyleIdx="1" presStyleCnt="5"/>
      <dgm:spPr/>
    </dgm:pt>
    <dgm:pt modelId="{53692370-1D0C-4933-ADD9-D1E4423E85CF}" type="pres">
      <dgm:prSet presAssocID="{554F03F3-6B85-4B9D-8346-4F80EC5FE902}" presName="node" presStyleLbl="node1" presStyleIdx="2" presStyleCnt="6">
        <dgm:presLayoutVars>
          <dgm:bulletEnabled val="1"/>
        </dgm:presLayoutVars>
      </dgm:prSet>
      <dgm:spPr/>
    </dgm:pt>
    <dgm:pt modelId="{EBB39988-B9CC-4C12-919A-2F9E9EBFE8F5}" type="pres">
      <dgm:prSet presAssocID="{3DF93F65-6C04-458F-BED8-100ED2B0A19E}" presName="sibTrans" presStyleLbl="sibTrans2D1" presStyleIdx="2" presStyleCnt="5"/>
      <dgm:spPr/>
    </dgm:pt>
    <dgm:pt modelId="{BE9D3C51-6F6B-4924-9D0F-E692F60A6A62}" type="pres">
      <dgm:prSet presAssocID="{3DF93F65-6C04-458F-BED8-100ED2B0A19E}" presName="connectorText" presStyleLbl="sibTrans2D1" presStyleIdx="2" presStyleCnt="5"/>
      <dgm:spPr/>
    </dgm:pt>
    <dgm:pt modelId="{3D24E580-C6C4-4896-9362-6BC908B72846}" type="pres">
      <dgm:prSet presAssocID="{109E564A-A890-441A-A101-A71ABE9510CB}" presName="node" presStyleLbl="node1" presStyleIdx="3" presStyleCnt="6" custLinFactNeighborX="768" custLinFactNeighborY="-1390">
        <dgm:presLayoutVars>
          <dgm:bulletEnabled val="1"/>
        </dgm:presLayoutVars>
      </dgm:prSet>
      <dgm:spPr/>
    </dgm:pt>
    <dgm:pt modelId="{41B05764-1921-448A-A3E6-498B64DE096D}" type="pres">
      <dgm:prSet presAssocID="{BBE52187-9AB7-46E8-9228-26ECC801691C}" presName="sibTrans" presStyleLbl="sibTrans2D1" presStyleIdx="3" presStyleCnt="5"/>
      <dgm:spPr/>
    </dgm:pt>
    <dgm:pt modelId="{DC540AB7-EBD1-411E-9A81-7B377C0E89CC}" type="pres">
      <dgm:prSet presAssocID="{BBE52187-9AB7-46E8-9228-26ECC801691C}" presName="connectorText" presStyleLbl="sibTrans2D1" presStyleIdx="3" presStyleCnt="5"/>
      <dgm:spPr/>
    </dgm:pt>
    <dgm:pt modelId="{93272EDD-E550-4337-9D11-D71B10E27D3A}" type="pres">
      <dgm:prSet presAssocID="{88EE3DB4-2958-4511-92DC-D33C79F488D5}" presName="node" presStyleLbl="node1" presStyleIdx="4" presStyleCnt="6">
        <dgm:presLayoutVars>
          <dgm:bulletEnabled val="1"/>
        </dgm:presLayoutVars>
      </dgm:prSet>
      <dgm:spPr/>
    </dgm:pt>
    <dgm:pt modelId="{6536C280-E035-4408-B58E-0A831124C4F8}" type="pres">
      <dgm:prSet presAssocID="{D9A64BA1-EF65-4A71-8216-55EE6AEB882A}" presName="sibTrans" presStyleLbl="sibTrans2D1" presStyleIdx="4" presStyleCnt="5"/>
      <dgm:spPr/>
    </dgm:pt>
    <dgm:pt modelId="{8BD01963-FF48-4423-A829-82AC0C891477}" type="pres">
      <dgm:prSet presAssocID="{D9A64BA1-EF65-4A71-8216-55EE6AEB882A}" presName="connectorText" presStyleLbl="sibTrans2D1" presStyleIdx="4" presStyleCnt="5"/>
      <dgm:spPr/>
    </dgm:pt>
    <dgm:pt modelId="{99CAD504-098B-4138-8AB0-A08412F4B243}" type="pres">
      <dgm:prSet presAssocID="{090E76A4-2622-4BC5-9881-7F22D17BDAB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4B1C88-9A9B-4703-AE81-57F54D78ACD9}" type="presOf" srcId="{D1201AF1-7485-4551-8C70-F6A895B0E3DB}" destId="{EB7A1D4B-AC6F-43AE-8AEB-D9DB4DD05582}" srcOrd="1" destOrd="0" presId="urn:microsoft.com/office/officeart/2005/8/layout/process2"/>
    <dgm:cxn modelId="{A4D7ACEC-F49A-4353-A327-D940D869DDEF}" srcId="{B595DB30-C025-49DC-9B36-061C242A06E7}" destId="{215E98BB-38DE-4ED1-B93B-B623F4BEA098}" srcOrd="0" destOrd="0" parTransId="{4DFEA468-4DB3-4632-9DC2-D2B250D80DE4}" sibTransId="{D1201AF1-7485-4551-8C70-F6A895B0E3DB}"/>
    <dgm:cxn modelId="{FFD8A1BB-6F94-463B-80A1-6630C07B4350}" srcId="{B595DB30-C025-49DC-9B36-061C242A06E7}" destId="{109E564A-A890-441A-A101-A71ABE9510CB}" srcOrd="3" destOrd="0" parTransId="{BB8C1BC7-C3A5-4152-AAD5-82BB51FA09B1}" sibTransId="{BBE52187-9AB7-46E8-9228-26ECC801691C}"/>
    <dgm:cxn modelId="{B254A77F-F39A-4D26-9CE8-686D68CFB346}" srcId="{B595DB30-C025-49DC-9B36-061C242A06E7}" destId="{88EE3DB4-2958-4511-92DC-D33C79F488D5}" srcOrd="4" destOrd="0" parTransId="{75D67FAB-1EDA-403B-8DED-B30C066BE3BB}" sibTransId="{D9A64BA1-EF65-4A71-8216-55EE6AEB882A}"/>
    <dgm:cxn modelId="{06423AED-3401-4E98-AD04-D612EA64C223}" type="presOf" srcId="{BBE52187-9AB7-46E8-9228-26ECC801691C}" destId="{41B05764-1921-448A-A3E6-498B64DE096D}" srcOrd="0" destOrd="0" presId="urn:microsoft.com/office/officeart/2005/8/layout/process2"/>
    <dgm:cxn modelId="{788E2DD5-A9FE-4549-BEF5-9BFA3C7A2E7C}" type="presOf" srcId="{090E76A4-2622-4BC5-9881-7F22D17BDABE}" destId="{99CAD504-098B-4138-8AB0-A08412F4B243}" srcOrd="0" destOrd="0" presId="urn:microsoft.com/office/officeart/2005/8/layout/process2"/>
    <dgm:cxn modelId="{51C9A440-507E-4A89-B57F-2A078B92756B}" srcId="{B595DB30-C025-49DC-9B36-061C242A06E7}" destId="{A237012F-71DD-418C-B042-A8B5E36FBB3F}" srcOrd="1" destOrd="0" parTransId="{42DE7EC5-A0EB-4E14-82B7-5E8D94D993F0}" sibTransId="{8F6D35D5-9762-48C8-9F25-63745A9BE1AB}"/>
    <dgm:cxn modelId="{E2DB2718-2424-41B1-8216-AD6D45D078A4}" type="presOf" srcId="{A237012F-71DD-418C-B042-A8B5E36FBB3F}" destId="{FDE706A7-D7F1-4919-A0D9-85A56A08E1E9}" srcOrd="0" destOrd="0" presId="urn:microsoft.com/office/officeart/2005/8/layout/process2"/>
    <dgm:cxn modelId="{DB8E2E63-148B-4ED9-809B-9F877A6FC8BB}" type="presOf" srcId="{3DF93F65-6C04-458F-BED8-100ED2B0A19E}" destId="{EBB39988-B9CC-4C12-919A-2F9E9EBFE8F5}" srcOrd="0" destOrd="0" presId="urn:microsoft.com/office/officeart/2005/8/layout/process2"/>
    <dgm:cxn modelId="{541873FA-EBF7-49E2-ACB4-978F9BF51CC5}" srcId="{B595DB30-C025-49DC-9B36-061C242A06E7}" destId="{554F03F3-6B85-4B9D-8346-4F80EC5FE902}" srcOrd="2" destOrd="0" parTransId="{2889C4FB-5D17-4446-B18F-88E0D46C75BE}" sibTransId="{3DF93F65-6C04-458F-BED8-100ED2B0A19E}"/>
    <dgm:cxn modelId="{BE1D0CC2-D145-4895-BD28-92E4F665EC8A}" type="presOf" srcId="{109E564A-A890-441A-A101-A71ABE9510CB}" destId="{3D24E580-C6C4-4896-9362-6BC908B72846}" srcOrd="0" destOrd="0" presId="urn:microsoft.com/office/officeart/2005/8/layout/process2"/>
    <dgm:cxn modelId="{2BC3F01F-73B4-4AA4-8D48-A0502C2DB8D1}" type="presOf" srcId="{88EE3DB4-2958-4511-92DC-D33C79F488D5}" destId="{93272EDD-E550-4337-9D11-D71B10E27D3A}" srcOrd="0" destOrd="0" presId="urn:microsoft.com/office/officeart/2005/8/layout/process2"/>
    <dgm:cxn modelId="{6CA97B3A-E32B-4268-8C51-E35BD7521DE3}" type="presOf" srcId="{3DF93F65-6C04-458F-BED8-100ED2B0A19E}" destId="{BE9D3C51-6F6B-4924-9D0F-E692F60A6A62}" srcOrd="1" destOrd="0" presId="urn:microsoft.com/office/officeart/2005/8/layout/process2"/>
    <dgm:cxn modelId="{AFA9716F-2DBF-41A3-A85A-762356D397A5}" type="presOf" srcId="{BBE52187-9AB7-46E8-9228-26ECC801691C}" destId="{DC540AB7-EBD1-411E-9A81-7B377C0E89CC}" srcOrd="1" destOrd="0" presId="urn:microsoft.com/office/officeart/2005/8/layout/process2"/>
    <dgm:cxn modelId="{D38D12AB-DF8A-4268-9455-09B4C2B7DB5D}" type="presOf" srcId="{B595DB30-C025-49DC-9B36-061C242A06E7}" destId="{8EE2869F-91F6-4203-9B5D-5BE3FA499AB6}" srcOrd="0" destOrd="0" presId="urn:microsoft.com/office/officeart/2005/8/layout/process2"/>
    <dgm:cxn modelId="{8EC90F8F-AD7A-47C9-B5E3-97A48A574917}" srcId="{B595DB30-C025-49DC-9B36-061C242A06E7}" destId="{090E76A4-2622-4BC5-9881-7F22D17BDABE}" srcOrd="5" destOrd="0" parTransId="{476B18E8-A668-4487-9778-AB4811C98097}" sibTransId="{D0261839-F0C0-448B-8637-72110C628610}"/>
    <dgm:cxn modelId="{4D9ECEFE-A2EB-4736-BF89-1DDC037BF5D6}" type="presOf" srcId="{554F03F3-6B85-4B9D-8346-4F80EC5FE902}" destId="{53692370-1D0C-4933-ADD9-D1E4423E85CF}" srcOrd="0" destOrd="0" presId="urn:microsoft.com/office/officeart/2005/8/layout/process2"/>
    <dgm:cxn modelId="{E201A9A5-4FB0-4896-9325-9F68602B2B63}" type="presOf" srcId="{8F6D35D5-9762-48C8-9F25-63745A9BE1AB}" destId="{7392DDAD-7A74-4446-966D-C587A42A8759}" srcOrd="0" destOrd="0" presId="urn:microsoft.com/office/officeart/2005/8/layout/process2"/>
    <dgm:cxn modelId="{4DEF34D7-C106-43FA-8992-0935DF04EBFB}" type="presOf" srcId="{215E98BB-38DE-4ED1-B93B-B623F4BEA098}" destId="{3275F9B4-5C61-4898-9B57-297E6EC86045}" srcOrd="0" destOrd="0" presId="urn:microsoft.com/office/officeart/2005/8/layout/process2"/>
    <dgm:cxn modelId="{A8A02BBD-F7E5-46C4-ACD4-7E6A3094422C}" type="presOf" srcId="{8F6D35D5-9762-48C8-9F25-63745A9BE1AB}" destId="{D4E15579-A6AD-44C4-BA61-2A08E228BD90}" srcOrd="1" destOrd="0" presId="urn:microsoft.com/office/officeart/2005/8/layout/process2"/>
    <dgm:cxn modelId="{A68EEAEB-6B46-47E0-9AEB-DC5E49C91B79}" type="presOf" srcId="{D9A64BA1-EF65-4A71-8216-55EE6AEB882A}" destId="{6536C280-E035-4408-B58E-0A831124C4F8}" srcOrd="0" destOrd="0" presId="urn:microsoft.com/office/officeart/2005/8/layout/process2"/>
    <dgm:cxn modelId="{FB21404F-A02B-4D0E-A00F-03A27A6031F5}" type="presOf" srcId="{D1201AF1-7485-4551-8C70-F6A895B0E3DB}" destId="{5C97BDB6-904A-4C4C-95C1-062ECB25AE67}" srcOrd="0" destOrd="0" presId="urn:microsoft.com/office/officeart/2005/8/layout/process2"/>
    <dgm:cxn modelId="{DECA3E16-D783-41BE-B582-E666169AA8F0}" type="presOf" srcId="{D9A64BA1-EF65-4A71-8216-55EE6AEB882A}" destId="{8BD01963-FF48-4423-A829-82AC0C891477}" srcOrd="1" destOrd="0" presId="urn:microsoft.com/office/officeart/2005/8/layout/process2"/>
    <dgm:cxn modelId="{DF5DD4EB-349D-454D-9E5A-690661BC2305}" type="presParOf" srcId="{8EE2869F-91F6-4203-9B5D-5BE3FA499AB6}" destId="{3275F9B4-5C61-4898-9B57-297E6EC86045}" srcOrd="0" destOrd="0" presId="urn:microsoft.com/office/officeart/2005/8/layout/process2"/>
    <dgm:cxn modelId="{77D3E285-EC6D-4706-8A97-DDC19CFE8D0E}" type="presParOf" srcId="{8EE2869F-91F6-4203-9B5D-5BE3FA499AB6}" destId="{5C97BDB6-904A-4C4C-95C1-062ECB25AE67}" srcOrd="1" destOrd="0" presId="urn:microsoft.com/office/officeart/2005/8/layout/process2"/>
    <dgm:cxn modelId="{D55F899E-10D6-491C-ADF8-523C47FB52E3}" type="presParOf" srcId="{5C97BDB6-904A-4C4C-95C1-062ECB25AE67}" destId="{EB7A1D4B-AC6F-43AE-8AEB-D9DB4DD05582}" srcOrd="0" destOrd="0" presId="urn:microsoft.com/office/officeart/2005/8/layout/process2"/>
    <dgm:cxn modelId="{820A42F8-702E-44A7-9C40-7C21ABA89AFC}" type="presParOf" srcId="{8EE2869F-91F6-4203-9B5D-5BE3FA499AB6}" destId="{FDE706A7-D7F1-4919-A0D9-85A56A08E1E9}" srcOrd="2" destOrd="0" presId="urn:microsoft.com/office/officeart/2005/8/layout/process2"/>
    <dgm:cxn modelId="{F86D9A3B-4383-4D19-A89C-8415A2AAC391}" type="presParOf" srcId="{8EE2869F-91F6-4203-9B5D-5BE3FA499AB6}" destId="{7392DDAD-7A74-4446-966D-C587A42A8759}" srcOrd="3" destOrd="0" presId="urn:microsoft.com/office/officeart/2005/8/layout/process2"/>
    <dgm:cxn modelId="{0D894516-7C5B-4ED7-A753-36ECAC6E21EB}" type="presParOf" srcId="{7392DDAD-7A74-4446-966D-C587A42A8759}" destId="{D4E15579-A6AD-44C4-BA61-2A08E228BD90}" srcOrd="0" destOrd="0" presId="urn:microsoft.com/office/officeart/2005/8/layout/process2"/>
    <dgm:cxn modelId="{7563EAE1-AAFB-46F0-B493-1F096931FD09}" type="presParOf" srcId="{8EE2869F-91F6-4203-9B5D-5BE3FA499AB6}" destId="{53692370-1D0C-4933-ADD9-D1E4423E85CF}" srcOrd="4" destOrd="0" presId="urn:microsoft.com/office/officeart/2005/8/layout/process2"/>
    <dgm:cxn modelId="{0E612D93-540C-42A9-8C70-656CAA4A794E}" type="presParOf" srcId="{8EE2869F-91F6-4203-9B5D-5BE3FA499AB6}" destId="{EBB39988-B9CC-4C12-919A-2F9E9EBFE8F5}" srcOrd="5" destOrd="0" presId="urn:microsoft.com/office/officeart/2005/8/layout/process2"/>
    <dgm:cxn modelId="{C1793715-8B50-47C8-8598-18114E8A33A0}" type="presParOf" srcId="{EBB39988-B9CC-4C12-919A-2F9E9EBFE8F5}" destId="{BE9D3C51-6F6B-4924-9D0F-E692F60A6A62}" srcOrd="0" destOrd="0" presId="urn:microsoft.com/office/officeart/2005/8/layout/process2"/>
    <dgm:cxn modelId="{D01E69EC-28A9-40E6-9E21-9061A64121BB}" type="presParOf" srcId="{8EE2869F-91F6-4203-9B5D-5BE3FA499AB6}" destId="{3D24E580-C6C4-4896-9362-6BC908B72846}" srcOrd="6" destOrd="0" presId="urn:microsoft.com/office/officeart/2005/8/layout/process2"/>
    <dgm:cxn modelId="{B71B549E-DE23-4F57-8C14-6A24E300FD31}" type="presParOf" srcId="{8EE2869F-91F6-4203-9B5D-5BE3FA499AB6}" destId="{41B05764-1921-448A-A3E6-498B64DE096D}" srcOrd="7" destOrd="0" presId="urn:microsoft.com/office/officeart/2005/8/layout/process2"/>
    <dgm:cxn modelId="{DECFFCEC-369D-479B-8642-129284F72F0C}" type="presParOf" srcId="{41B05764-1921-448A-A3E6-498B64DE096D}" destId="{DC540AB7-EBD1-411E-9A81-7B377C0E89CC}" srcOrd="0" destOrd="0" presId="urn:microsoft.com/office/officeart/2005/8/layout/process2"/>
    <dgm:cxn modelId="{FF76A4E4-2738-46D2-BFBB-4E325224A804}" type="presParOf" srcId="{8EE2869F-91F6-4203-9B5D-5BE3FA499AB6}" destId="{93272EDD-E550-4337-9D11-D71B10E27D3A}" srcOrd="8" destOrd="0" presId="urn:microsoft.com/office/officeart/2005/8/layout/process2"/>
    <dgm:cxn modelId="{5A19E469-EEE9-407F-904E-940787CE9B9D}" type="presParOf" srcId="{8EE2869F-91F6-4203-9B5D-5BE3FA499AB6}" destId="{6536C280-E035-4408-B58E-0A831124C4F8}" srcOrd="9" destOrd="0" presId="urn:microsoft.com/office/officeart/2005/8/layout/process2"/>
    <dgm:cxn modelId="{2BE3879A-7B94-43E2-BAD5-99BF86967AA3}" type="presParOf" srcId="{6536C280-E035-4408-B58E-0A831124C4F8}" destId="{8BD01963-FF48-4423-A829-82AC0C891477}" srcOrd="0" destOrd="0" presId="urn:microsoft.com/office/officeart/2005/8/layout/process2"/>
    <dgm:cxn modelId="{43BF46BA-2EB6-429E-AC53-4ABBEF35703E}" type="presParOf" srcId="{8EE2869F-91F6-4203-9B5D-5BE3FA499AB6}" destId="{99CAD504-098B-4138-8AB0-A08412F4B243}" srcOrd="10" destOrd="0" presId="urn:microsoft.com/office/officeart/2005/8/layout/process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DA590A-FF51-407E-AF22-B7A79BD860C8}" type="datetimeFigureOut">
              <a:rPr lang="en-US" smtClean="0"/>
              <a:t>8/1/2017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EB4822-47FA-42AB-8BF7-75424423D4E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57200" y="3352800"/>
            <a:ext cx="7851648" cy="182880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ctr"/>
            <a:r>
              <a:rPr lang="en-IN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Efficient Data Hiding System Using LZW Cryptography And  Image</a:t>
            </a:r>
            <a: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IN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                                                 Steganography With A Hybrid Approach                                                  </a:t>
            </a:r>
            <a: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Disadvantages Of This </a:t>
            </a:r>
            <a:r>
              <a:rPr lang="en-US" sz="5400" b="1" dirty="0" smtClean="0"/>
              <a:t>System:-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Current steganography project is having </a:t>
            </a:r>
            <a:r>
              <a:rPr lang="en-IN" sz="2800" b="1" dirty="0" smtClean="0"/>
              <a:t>complexity problem </a:t>
            </a:r>
            <a:r>
              <a:rPr lang="en-IN" sz="2800" dirty="0" smtClean="0"/>
              <a:t>in terms of time per Data. Now Days Steganography  project can hide data in equal length of image file, </a:t>
            </a:r>
            <a:r>
              <a:rPr lang="en-IN" sz="2800" b="1" dirty="0" smtClean="0"/>
              <a:t>For Example </a:t>
            </a:r>
            <a:r>
              <a:rPr lang="en-IN" sz="2800" dirty="0" smtClean="0"/>
              <a:t>It can hide </a:t>
            </a:r>
            <a:r>
              <a:rPr lang="en-IN" sz="2800" b="1" dirty="0" smtClean="0"/>
              <a:t>1Mb data with At least(Or More than) 1Mb Image file</a:t>
            </a:r>
            <a:r>
              <a:rPr lang="en-IN" sz="2800" dirty="0" smtClean="0"/>
              <a:t>, it means  that For Extracting 1Mb data we have to download  </a:t>
            </a:r>
            <a:r>
              <a:rPr lang="en-IN" sz="2800" b="1" dirty="0" smtClean="0"/>
              <a:t>At least(OR more than)</a:t>
            </a:r>
            <a:r>
              <a:rPr lang="en-IN" sz="2800" dirty="0" smtClean="0"/>
              <a:t> 2Mb file(</a:t>
            </a:r>
            <a:r>
              <a:rPr lang="en-IN" sz="2800" b="1" dirty="0" smtClean="0"/>
              <a:t>i.e.</a:t>
            </a:r>
            <a:r>
              <a:rPr lang="en-IN" sz="2800" dirty="0" smtClean="0"/>
              <a:t> </a:t>
            </a:r>
            <a:r>
              <a:rPr lang="en-IN" sz="2800" b="1" dirty="0" smtClean="0"/>
              <a:t>50%</a:t>
            </a:r>
            <a:r>
              <a:rPr lang="en-IN" sz="2800" dirty="0" smtClean="0"/>
              <a:t> </a:t>
            </a:r>
            <a:r>
              <a:rPr lang="en-IN" sz="2800" b="1" dirty="0" smtClean="0"/>
              <a:t>loss</a:t>
            </a:r>
            <a:r>
              <a:rPr lang="en-IN" sz="2800" dirty="0" smtClean="0"/>
              <a:t> of Data </a:t>
            </a:r>
            <a:r>
              <a:rPr lang="en-IN" sz="2800" b="1" dirty="0" smtClean="0"/>
              <a:t>OR more than</a:t>
            </a:r>
            <a:r>
              <a:rPr lang="en-IN" sz="2800" dirty="0" smtClean="0"/>
              <a:t> </a:t>
            </a:r>
            <a:r>
              <a:rPr lang="en-IN" sz="2800" b="1" dirty="0" smtClean="0"/>
              <a:t>50%</a:t>
            </a:r>
            <a:r>
              <a:rPr lang="en-IN" sz="2800" dirty="0" smtClean="0"/>
              <a:t> </a:t>
            </a:r>
            <a:r>
              <a:rPr lang="en-IN" sz="2800" b="1" dirty="0" smtClean="0"/>
              <a:t>loss</a:t>
            </a:r>
            <a:r>
              <a:rPr lang="en-IN" sz="2800" dirty="0" smtClean="0"/>
              <a:t>).</a:t>
            </a:r>
            <a:endParaRPr lang="en-US" sz="2800" dirty="0" smtClean="0"/>
          </a:p>
          <a:p>
            <a:r>
              <a:rPr lang="en-IN" sz="2800" dirty="0" smtClean="0"/>
              <a:t>And  also it’s cost of transmission is more. Second problem is, it takes more time for a complete transmission from sender to receiver.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Advantages Over Existing System:-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IN" b="1" dirty="0" smtClean="0"/>
              <a:t>LZW</a:t>
            </a:r>
            <a:r>
              <a:rPr lang="en-IN" dirty="0" smtClean="0"/>
              <a:t> compression scheme is used to optimize the size of secret data, it will enable a </a:t>
            </a:r>
            <a:r>
              <a:rPr lang="en-IN" dirty="0" smtClean="0"/>
              <a:t>person </a:t>
            </a:r>
            <a:r>
              <a:rPr lang="en-IN" dirty="0" smtClean="0"/>
              <a:t>to hide </a:t>
            </a:r>
            <a:r>
              <a:rPr lang="en-IN" b="1" dirty="0" smtClean="0"/>
              <a:t>approx 2 times</a:t>
            </a:r>
            <a:r>
              <a:rPr lang="en-IN" dirty="0" smtClean="0"/>
              <a:t> more data in a cover-image, </a:t>
            </a:r>
            <a:r>
              <a:rPr lang="en-IN" b="1" dirty="0" smtClean="0"/>
              <a:t>i.e.</a:t>
            </a:r>
            <a:r>
              <a:rPr lang="en-IN" dirty="0" smtClean="0"/>
              <a:t> Now we can store </a:t>
            </a:r>
            <a:r>
              <a:rPr lang="en-IN" b="1" dirty="0" smtClean="0"/>
              <a:t>Double Amount of Data</a:t>
            </a:r>
            <a:r>
              <a:rPr lang="en-IN" dirty="0" smtClean="0"/>
              <a:t> into Same Image </a:t>
            </a:r>
            <a:r>
              <a:rPr lang="en-IN" dirty="0" smtClean="0"/>
              <a:t>File. This </a:t>
            </a:r>
            <a:r>
              <a:rPr lang="en-IN" dirty="0" smtClean="0"/>
              <a:t>Way we can </a:t>
            </a:r>
            <a:r>
              <a:rPr lang="en-IN" b="1" dirty="0" smtClean="0"/>
              <a:t>reduce</a:t>
            </a:r>
            <a:r>
              <a:rPr lang="en-IN" dirty="0" smtClean="0"/>
              <a:t> </a:t>
            </a:r>
            <a:r>
              <a:rPr lang="en-IN" b="1" dirty="0" smtClean="0"/>
              <a:t>the cost</a:t>
            </a:r>
            <a:r>
              <a:rPr lang="en-IN" dirty="0" smtClean="0"/>
              <a:t> of data and we can also </a:t>
            </a:r>
            <a:r>
              <a:rPr lang="en-IN" b="1" dirty="0" smtClean="0"/>
              <a:t>reduce  loss</a:t>
            </a:r>
            <a:r>
              <a:rPr lang="en-IN" dirty="0" smtClean="0"/>
              <a:t> of </a:t>
            </a:r>
            <a:r>
              <a:rPr lang="en-IN" b="1" dirty="0" smtClean="0"/>
              <a:t>data </a:t>
            </a:r>
            <a:r>
              <a:rPr lang="en-IN" b="1" dirty="0" err="1" smtClean="0"/>
              <a:t>upto</a:t>
            </a:r>
            <a:r>
              <a:rPr lang="en-IN" b="1" dirty="0" smtClean="0"/>
              <a:t>  </a:t>
            </a:r>
            <a:r>
              <a:rPr lang="en-IN" b="1" dirty="0" smtClean="0"/>
              <a:t>50%.</a:t>
            </a:r>
            <a:r>
              <a:rPr lang="en-IN" dirty="0" smtClean="0"/>
              <a:t> This approach is secure against the </a:t>
            </a:r>
            <a:r>
              <a:rPr lang="en-IN" b="1" dirty="0" smtClean="0"/>
              <a:t>RS detection attack</a:t>
            </a:r>
            <a:r>
              <a:rPr lang="en-IN" dirty="0" smtClean="0"/>
              <a:t> and its stego-image is totally indistinguishable from the original image (cover-image) by the human eye. 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 smtClean="0"/>
              <a:t>By using </a:t>
            </a:r>
            <a:r>
              <a:rPr lang="en-IN" b="1" dirty="0" smtClean="0"/>
              <a:t>Hybrid Approch</a:t>
            </a:r>
            <a:r>
              <a:rPr lang="en-IN" dirty="0" smtClean="0"/>
              <a:t> we can reduce transmission time </a:t>
            </a:r>
            <a:r>
              <a:rPr lang="en-IN" b="1" dirty="0" smtClean="0"/>
              <a:t>by</a:t>
            </a:r>
            <a:r>
              <a:rPr lang="en-IN" dirty="0" smtClean="0"/>
              <a:t> Extracting data </a:t>
            </a:r>
            <a:r>
              <a:rPr lang="en-IN" b="1" dirty="0" err="1" smtClean="0"/>
              <a:t>parallelly</a:t>
            </a:r>
            <a:r>
              <a:rPr lang="en-IN" dirty="0" smtClean="0"/>
              <a:t> at decoding time. This way we can </a:t>
            </a:r>
            <a:r>
              <a:rPr lang="en-IN" b="1" dirty="0" smtClean="0"/>
              <a:t>reduce </a:t>
            </a:r>
            <a:r>
              <a:rPr lang="en-IN" dirty="0" smtClean="0"/>
              <a:t>some amount of </a:t>
            </a:r>
            <a:r>
              <a:rPr lang="en-IN" b="1" dirty="0" smtClean="0"/>
              <a:t>transmission time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numCol="1"/>
          <a:lstStyle/>
          <a:p>
            <a:pPr algn="just">
              <a:buNone/>
            </a:pPr>
            <a:r>
              <a:rPr lang="en-US" dirty="0" smtClean="0"/>
              <a:t>Processor                    :      Pentium Dual Core</a:t>
            </a:r>
          </a:p>
          <a:p>
            <a:pPr algn="just">
              <a:buNone/>
            </a:pPr>
            <a:r>
              <a:rPr lang="en-US" dirty="0" smtClean="0"/>
              <a:t>Speed                          :      1.65 </a:t>
            </a:r>
            <a:r>
              <a:rPr lang="en-US" dirty="0" err="1" smtClean="0"/>
              <a:t>GHzs</a:t>
            </a:r>
            <a:r>
              <a:rPr lang="en-US" dirty="0" smtClean="0"/>
              <a:t>(Or </a:t>
            </a:r>
            <a:r>
              <a:rPr lang="en-US" dirty="0" smtClean="0"/>
              <a:t>more than)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Motherboard              :     Genuine Intel</a:t>
            </a:r>
          </a:p>
          <a:p>
            <a:pPr algn="just">
              <a:buNone/>
            </a:pPr>
            <a:r>
              <a:rPr lang="en-US" dirty="0" smtClean="0"/>
              <a:t>RAM                            :      128Mb(Or more than)</a:t>
            </a:r>
          </a:p>
          <a:p>
            <a:pPr algn="just">
              <a:buNone/>
            </a:pPr>
            <a:r>
              <a:rPr lang="en-US" dirty="0" smtClean="0"/>
              <a:t>Hard Disk Drive         :      512Mb(Or </a:t>
            </a:r>
            <a:r>
              <a:rPr lang="en-US" dirty="0" smtClean="0"/>
              <a:t>more than)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Operating System        :     Windows 7</a:t>
            </a:r>
          </a:p>
          <a:p>
            <a:pPr>
              <a:buNone/>
            </a:pPr>
            <a:r>
              <a:rPr lang="en-US" dirty="0" smtClean="0"/>
              <a:t>Application Type          :     Windows App</a:t>
            </a:r>
          </a:p>
          <a:p>
            <a:pPr>
              <a:buNone/>
            </a:pPr>
            <a:r>
              <a:rPr lang="en-US" dirty="0" smtClean="0"/>
              <a:t>IDE Platform                :     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Coding Language         :      JAVA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Block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Sender End:-                                   At Receiver End:-</a:t>
            </a:r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676400" y="1447800"/>
          <a:ext cx="2133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6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2362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7"/>
          <p:cNvSpPr/>
          <p:nvPr/>
        </p:nvSpPr>
        <p:spPr>
          <a:xfrm rot="5400000">
            <a:off x="647700" y="4152900"/>
            <a:ext cx="1676400" cy="990600"/>
          </a:xfrm>
          <a:prstGeom prst="bentUpArrow">
            <a:avLst>
              <a:gd name="adj1" fmla="val 17349"/>
              <a:gd name="adj2" fmla="val 22802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90600" y="2895600"/>
            <a:ext cx="228600" cy="381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752600" y="2514600"/>
            <a:ext cx="2286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438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667000" y="6477000"/>
            <a:ext cx="228600" cy="3810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/>
        </p:nvGraphicFramePr>
        <p:xfrm>
          <a:off x="4038600" y="1295400"/>
          <a:ext cx="4495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467600" y="3276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File</a:t>
            </a:r>
            <a:endParaRPr lang="en-US" dirty="0"/>
          </a:p>
        </p:txBody>
      </p:sp>
      <p:sp>
        <p:nvSpPr>
          <p:cNvPr id="17" name="Bent-Up Arrow 16"/>
          <p:cNvSpPr/>
          <p:nvPr/>
        </p:nvSpPr>
        <p:spPr>
          <a:xfrm rot="10800000" flipH="1">
            <a:off x="7162800" y="2514600"/>
            <a:ext cx="1236523" cy="762000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467600" y="510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8077200" y="3810000"/>
            <a:ext cx="304800" cy="121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162800" y="5257800"/>
            <a:ext cx="304800" cy="2286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3124200" y="2971800"/>
            <a:ext cx="2667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05200" y="3429000"/>
            <a:ext cx="1905000" cy="9906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05200" y="3505200"/>
            <a:ext cx="1905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                    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Abstract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combination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steganography and cryptography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is considered as one of the 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best security methods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used for message protection, due to this reason, in this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project,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 data hiding system that is based on image steganography and cryptography is proposed to secure data transfer between the source and destination.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I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000" dirty="0" smtClean="0"/>
              <a:t>A </a:t>
            </a:r>
            <a:r>
              <a:rPr lang="en-IN" sz="2000" dirty="0" smtClean="0"/>
              <a:t>hybrid approach of cryptography, data compression and steganography has been proposed in this project. Motivation behind this </a:t>
            </a:r>
            <a:r>
              <a:rPr lang="en-IN" sz="2000" dirty="0" smtClean="0"/>
              <a:t>project </a:t>
            </a:r>
            <a:r>
              <a:rPr lang="en-IN" sz="2000" dirty="0" smtClean="0"/>
              <a:t>is to provide a </a:t>
            </a:r>
            <a:r>
              <a:rPr lang="en-IN" sz="2000" b="1" dirty="0" smtClean="0"/>
              <a:t>smart image steganographic technique</a:t>
            </a:r>
            <a:r>
              <a:rPr lang="en-IN" sz="2000" dirty="0" smtClean="0"/>
              <a:t> which must be capable enough to provide better quality stego-image with </a:t>
            </a:r>
            <a:r>
              <a:rPr lang="en-IN" sz="2000" b="1" dirty="0" smtClean="0"/>
              <a:t>a high data hiding capability</a:t>
            </a:r>
            <a:r>
              <a:rPr lang="en-IN" sz="2000" dirty="0" smtClean="0"/>
              <a:t>.</a:t>
            </a:r>
          </a:p>
          <a:p>
            <a:endParaRPr lang="en-US" sz="2000" dirty="0" smtClean="0"/>
          </a:p>
          <a:p>
            <a:r>
              <a:rPr lang="en-IN" sz="2000" dirty="0" smtClean="0"/>
              <a:t>Hybrid </a:t>
            </a:r>
            <a:r>
              <a:rPr lang="en-IN" sz="2000" dirty="0" smtClean="0"/>
              <a:t>Approach </a:t>
            </a:r>
            <a:r>
              <a:rPr lang="en-IN" sz="2000" dirty="0" smtClean="0"/>
              <a:t>can</a:t>
            </a:r>
            <a:r>
              <a:rPr lang="en-IN" sz="2000" b="1" dirty="0" smtClean="0"/>
              <a:t> reduce</a:t>
            </a:r>
            <a:r>
              <a:rPr lang="en-IN" sz="2000" dirty="0" smtClean="0"/>
              <a:t> the time of transmission of data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Area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 Study:-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Cryptography</a:t>
            </a:r>
          </a:p>
          <a:p>
            <a:endParaRPr lang="en-IN" b="1" dirty="0" smtClean="0"/>
          </a:p>
          <a:p>
            <a:r>
              <a:rPr lang="en-IN" b="1" dirty="0" smtClean="0"/>
              <a:t>Steganography</a:t>
            </a:r>
          </a:p>
          <a:p>
            <a:endParaRPr lang="en-IN" b="1" dirty="0" smtClean="0"/>
          </a:p>
          <a:p>
            <a:r>
              <a:rPr lang="en-IN" b="1" dirty="0" smtClean="0"/>
              <a:t>LZW Compression Method</a:t>
            </a:r>
          </a:p>
          <a:p>
            <a:endParaRPr lang="en-IN" b="1" dirty="0" smtClean="0"/>
          </a:p>
          <a:p>
            <a:r>
              <a:rPr lang="en-IN" b="1" dirty="0" smtClean="0"/>
              <a:t>Hybrid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Cryptography:-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120"/>
          </a:xfrm>
        </p:spPr>
        <p:txBody>
          <a:bodyPr/>
          <a:lstStyle/>
          <a:p>
            <a:pPr algn="ctr">
              <a:buNone/>
            </a:pPr>
            <a:r>
              <a:rPr lang="en-IN" dirty="0" smtClean="0"/>
              <a:t>Cryptographic techniques, </a:t>
            </a:r>
            <a:r>
              <a:rPr lang="en-IN" b="1" dirty="0" smtClean="0"/>
              <a:t>“scramble” </a:t>
            </a:r>
            <a:r>
              <a:rPr lang="en-IN" dirty="0" smtClean="0"/>
              <a:t>messages so if intercepted, the messages cannot be understood.</a:t>
            </a:r>
            <a:endParaRPr lang="en-US" dirty="0"/>
          </a:p>
        </p:txBody>
      </p:sp>
      <p:pic>
        <p:nvPicPr>
          <p:cNvPr id="4" name="Picture 3" descr="02fig0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1"/>
            <a:ext cx="91440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Encryption/Decryption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by using:-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914400"/>
          <a:ext cx="9144001" cy="5943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24746"/>
                <a:gridCol w="2324746"/>
                <a:gridCol w="2324746"/>
                <a:gridCol w="2169763"/>
              </a:tblGrid>
              <a:tr h="620036"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RSA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0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Developed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</a:tr>
              <a:tr h="620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128, 192, 256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&gt;1024 bits</a:t>
                      </a:r>
                      <a:endParaRPr lang="en-US" dirty="0"/>
                    </a:p>
                  </a:txBody>
                  <a:tcPr/>
                </a:tc>
              </a:tr>
              <a:tr h="62003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Block Size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Minimum 512 bits</a:t>
                      </a:r>
                      <a:endParaRPr lang="en-US" dirty="0"/>
                    </a:p>
                  </a:txBody>
                  <a:tcPr/>
                </a:tc>
              </a:tr>
              <a:tr h="62003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Encryption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endParaRPr lang="en-US" dirty="0"/>
                    </a:p>
                  </a:txBody>
                  <a:tcPr/>
                </a:tc>
              </a:tr>
              <a:tr h="62003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Decryption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</a:t>
                      </a:r>
                      <a:endParaRPr lang="en-US" dirty="0"/>
                    </a:p>
                  </a:txBody>
                  <a:tcPr/>
                </a:tc>
              </a:tr>
              <a:tr h="660203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Consumption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620036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 Secured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Secure Enough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Least Secure</a:t>
                      </a:r>
                      <a:endParaRPr lang="en-US" dirty="0"/>
                    </a:p>
                  </a:txBody>
                  <a:tcPr/>
                </a:tc>
              </a:tr>
              <a:tr h="943147">
                <a:tc>
                  <a:txBody>
                    <a:bodyPr/>
                    <a:lstStyle/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Hardware &amp; Software</a:t>
                      </a:r>
                    </a:p>
                    <a:p>
                      <a:r>
                        <a:rPr kumimoji="0"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in hardware than in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Efficient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Advanced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Encryption</a:t>
            </a:r>
            <a:r>
              <a:rPr lang="en-US" b="1" dirty="0" smtClean="0"/>
              <a:t> Standard (</a:t>
            </a:r>
            <a:r>
              <a:rPr lang="en-US" b="1" dirty="0" smtClean="0"/>
              <a:t>AES):-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Advanced Encryption Standard (AES) </a:t>
            </a:r>
            <a:r>
              <a:rPr lang="en-US" sz="2000" dirty="0" smtClean="0"/>
              <a:t>algorithm not </a:t>
            </a:r>
            <a:r>
              <a:rPr lang="en-US" sz="2000" dirty="0" smtClean="0"/>
              <a:t>only for security but also for great speed. </a:t>
            </a:r>
            <a:r>
              <a:rPr lang="en-US" sz="2000" dirty="0" smtClean="0"/>
              <a:t>Both Hardware </a:t>
            </a:r>
            <a:r>
              <a:rPr lang="en-US" sz="2000" dirty="0" smtClean="0"/>
              <a:t>and software implementation are faster </a:t>
            </a:r>
            <a:r>
              <a:rPr lang="en-US" sz="2000" dirty="0" smtClean="0"/>
              <a:t>still.</a:t>
            </a:r>
          </a:p>
          <a:p>
            <a:r>
              <a:rPr lang="en-US" sz="2000" dirty="0" smtClean="0"/>
              <a:t>Encrypts data blocks of 128 bits in 10, </a:t>
            </a:r>
            <a:r>
              <a:rPr lang="en-US" sz="2000" dirty="0" smtClean="0"/>
              <a:t>12 and </a:t>
            </a:r>
            <a:r>
              <a:rPr lang="en-US" sz="2000" dirty="0" smtClean="0"/>
              <a:t>14 round depending on key </a:t>
            </a:r>
            <a:r>
              <a:rPr lang="en-US" sz="2000" dirty="0" smtClean="0"/>
              <a:t>size.</a:t>
            </a:r>
          </a:p>
          <a:p>
            <a:r>
              <a:rPr lang="en-US" sz="2000" dirty="0" smtClean="0"/>
              <a:t>It can be implemented on various platforms </a:t>
            </a:r>
            <a:r>
              <a:rPr lang="en-US" sz="2000" dirty="0" smtClean="0"/>
              <a:t>specially in </a:t>
            </a:r>
            <a:r>
              <a:rPr lang="en-US" sz="2000" dirty="0" smtClean="0"/>
              <a:t>small devices.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 smtClean="0"/>
              <a:t>is carefully tested for many </a:t>
            </a:r>
            <a:r>
              <a:rPr lang="en-US" sz="2000" dirty="0" smtClean="0"/>
              <a:t>security applications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aes.png"/>
          <p:cNvPicPr>
            <a:picLocks noChangeAspect="1"/>
          </p:cNvPicPr>
          <p:nvPr/>
        </p:nvPicPr>
        <p:blipFill>
          <a:blip r:embed="rId2"/>
          <a:srcRect l="3333" t="7500" r="3333" b="7115"/>
          <a:stretch>
            <a:fillRect/>
          </a:stretch>
        </p:blipFill>
        <p:spPr>
          <a:xfrm>
            <a:off x="0" y="3962400"/>
            <a:ext cx="91440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Steganography:-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3891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dirty="0" smtClean="0"/>
              <a:t>Steganography is a technique to </a:t>
            </a:r>
            <a:r>
              <a:rPr lang="en-US" sz="2000" b="1" dirty="0" smtClean="0"/>
              <a:t>Hiding data </a:t>
            </a:r>
            <a:r>
              <a:rPr lang="en-US" sz="2000" dirty="0" smtClean="0"/>
              <a:t>into </a:t>
            </a:r>
            <a:r>
              <a:rPr lang="en-US" sz="2000" b="1" dirty="0" smtClean="0"/>
              <a:t>another data</a:t>
            </a:r>
            <a:r>
              <a:rPr lang="en-US" sz="2000" dirty="0" smtClean="0"/>
              <a:t>.</a:t>
            </a:r>
          </a:p>
          <a:p>
            <a:pPr algn="ctr"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OR</a:t>
            </a:r>
          </a:p>
          <a:p>
            <a:pPr algn="ctr">
              <a:buNone/>
            </a:pPr>
            <a:r>
              <a:rPr lang="en-US" sz="2000" dirty="0" smtClean="0"/>
              <a:t>Steganography, in an essence, </a:t>
            </a:r>
            <a:r>
              <a:rPr lang="en-US" sz="2000" b="1" dirty="0" smtClean="0"/>
              <a:t>“cover-ups” </a:t>
            </a:r>
            <a:r>
              <a:rPr lang="en-US" sz="2000" dirty="0" smtClean="0"/>
              <a:t>a message to hide its existence and make it seem </a:t>
            </a:r>
            <a:r>
              <a:rPr lang="en-US" sz="2000" b="1" dirty="0" smtClean="0"/>
              <a:t>“invisible” </a:t>
            </a:r>
            <a:r>
              <a:rPr lang="en-US" sz="2000" dirty="0" smtClean="0"/>
              <a:t>thus concealing the fact that a message is being sent altogether.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5" name="Picture 4" descr="Block Diagram.jpg"/>
          <p:cNvPicPr>
            <a:picLocks noChangeAspect="1"/>
          </p:cNvPicPr>
          <p:nvPr/>
        </p:nvPicPr>
        <p:blipFill>
          <a:blip r:embed="rId2"/>
          <a:srcRect t="7407" r="3333"/>
          <a:stretch>
            <a:fillRect/>
          </a:stretch>
        </p:blipFill>
        <p:spPr>
          <a:xfrm>
            <a:off x="0" y="2743200"/>
            <a:ext cx="91440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Algorithm For </a:t>
            </a:r>
            <a:r>
              <a:rPr lang="en-US" b="1" dirty="0" smtClean="0"/>
              <a:t>C</a:t>
            </a:r>
            <a:r>
              <a:rPr lang="en-US" b="1" dirty="0" smtClean="0"/>
              <a:t>oncealing Message:-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LSB </a:t>
            </a:r>
            <a:r>
              <a:rPr lang="en-US" b="1" dirty="0" smtClean="0"/>
              <a:t>(Least Significant Bits) algorithm </a:t>
            </a:r>
            <a:r>
              <a:rPr lang="en-US" b="1" dirty="0" smtClean="0"/>
              <a:t>:-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 LSB </a:t>
            </a:r>
            <a:r>
              <a:rPr lang="en-US" dirty="0" smtClean="0"/>
              <a:t> </a:t>
            </a:r>
            <a:r>
              <a:rPr lang="en-US" dirty="0" smtClean="0"/>
              <a:t>algorithm is employed to hide the message inside the colors of the pixels of an animated GIF image frames. </a:t>
            </a:r>
            <a:endParaRPr lang="en-US" dirty="0" smtClean="0"/>
          </a:p>
          <a:p>
            <a:r>
              <a:rPr lang="en-US" dirty="0" smtClean="0"/>
              <a:t>Example:-</a:t>
            </a:r>
          </a:p>
          <a:p>
            <a:pPr>
              <a:buNone/>
            </a:pPr>
            <a:r>
              <a:rPr lang="en-US" dirty="0" smtClean="0"/>
              <a:t>We can use images to hide things if we replace the bit of every color’s byte with a bit from the message.</a:t>
            </a:r>
          </a:p>
          <a:p>
            <a:pPr>
              <a:buNone/>
            </a:pPr>
            <a:r>
              <a:rPr lang="en-US" dirty="0" smtClean="0"/>
              <a:t>Message A-01000001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Image with 3 pixels</a:t>
            </a:r>
          </a:p>
          <a:p>
            <a:pPr>
              <a:buNone/>
            </a:pPr>
            <a:r>
              <a:rPr lang="en-US" dirty="0" smtClean="0"/>
              <a:t>Pixel 1:  </a:t>
            </a:r>
            <a:r>
              <a:rPr lang="en-US" dirty="0" smtClean="0">
                <a:solidFill>
                  <a:srgbClr val="FF0000"/>
                </a:solidFill>
              </a:rPr>
              <a:t>11111000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/>
                </a:solidFill>
              </a:rPr>
              <a:t>11001001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2"/>
                </a:solidFill>
              </a:rPr>
              <a:t>00000011</a:t>
            </a:r>
          </a:p>
          <a:p>
            <a:pPr>
              <a:buNone/>
            </a:pPr>
            <a:r>
              <a:rPr lang="en-US" dirty="0" smtClean="0"/>
              <a:t>Pixel </a:t>
            </a:r>
            <a:r>
              <a:rPr lang="en-US" dirty="0" smtClean="0"/>
              <a:t>2: </a:t>
            </a:r>
            <a:r>
              <a:rPr lang="en-US" dirty="0" smtClean="0">
                <a:solidFill>
                  <a:srgbClr val="FF0000"/>
                </a:solidFill>
              </a:rPr>
              <a:t>11111000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/>
                </a:solidFill>
              </a:rPr>
              <a:t> 11001001    </a:t>
            </a:r>
            <a:r>
              <a:rPr lang="en-US" dirty="0" smtClean="0">
                <a:solidFill>
                  <a:schemeClr val="accent2"/>
                </a:solidFill>
              </a:rPr>
              <a:t>00000011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/>
              <a:t>Pixel </a:t>
            </a:r>
            <a:r>
              <a:rPr lang="en-US" dirty="0" smtClean="0"/>
              <a:t>3: </a:t>
            </a:r>
            <a:r>
              <a:rPr lang="en-US" dirty="0" smtClean="0">
                <a:solidFill>
                  <a:srgbClr val="FF0000"/>
                </a:solidFill>
              </a:rPr>
              <a:t>11111000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5"/>
                </a:solidFill>
              </a:rPr>
              <a:t>11001001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00000011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44196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Existing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dirty="0" smtClean="0"/>
              <a:t>They  proposed </a:t>
            </a:r>
            <a:r>
              <a:rPr lang="en-US" sz="2800" b="1" dirty="0" smtClean="0"/>
              <a:t>new approach </a:t>
            </a:r>
            <a:r>
              <a:rPr lang="en-US" sz="2800" dirty="0" smtClean="0"/>
              <a:t>wherein </a:t>
            </a:r>
            <a:r>
              <a:rPr lang="en-US" sz="2800" b="1" dirty="0" smtClean="0"/>
              <a:t>both cryptography and steganography </a:t>
            </a:r>
            <a:r>
              <a:rPr lang="en-US" sz="2800" dirty="0" smtClean="0"/>
              <a:t>are used to </a:t>
            </a:r>
            <a:r>
              <a:rPr lang="en-US" sz="2800" b="1" dirty="0" smtClean="0"/>
              <a:t>encrypt the data </a:t>
            </a:r>
            <a:r>
              <a:rPr lang="en-US" sz="2800" dirty="0" smtClean="0"/>
              <a:t>and also to </a:t>
            </a:r>
            <a:r>
              <a:rPr lang="en-US" sz="2800" b="1" dirty="0" smtClean="0"/>
              <a:t>conceal these encrypted contents </a:t>
            </a:r>
            <a:r>
              <a:rPr lang="en-US" sz="2800" dirty="0" smtClean="0"/>
              <a:t>in some other medium. In this method, we can secure </a:t>
            </a:r>
            <a:r>
              <a:rPr lang="en-US" sz="2800" b="1" dirty="0" smtClean="0"/>
              <a:t>Message File </a:t>
            </a:r>
            <a:r>
              <a:rPr lang="en-US" sz="2800" dirty="0" smtClean="0"/>
              <a:t>by </a:t>
            </a:r>
            <a:r>
              <a:rPr lang="en-US" sz="2800" b="1" dirty="0" smtClean="0"/>
              <a:t>converting</a:t>
            </a:r>
            <a:r>
              <a:rPr lang="en-US" sz="2800" dirty="0" smtClean="0"/>
              <a:t> it into an </a:t>
            </a:r>
            <a:r>
              <a:rPr lang="en-US" sz="2800" b="1" dirty="0" smtClean="0"/>
              <a:t>encrypted text </a:t>
            </a:r>
            <a:r>
              <a:rPr lang="en-US" sz="2800" dirty="0" smtClean="0"/>
              <a:t>using S-DES </a:t>
            </a:r>
            <a:r>
              <a:rPr lang="en-US" sz="2800" dirty="0" smtClean="0"/>
              <a:t>algorithm(Or  Triple DES,  AES, RSA, etc.)  and </a:t>
            </a:r>
            <a:r>
              <a:rPr lang="en-US" sz="2800" dirty="0" smtClean="0"/>
              <a:t>a secret key and then concealing this </a:t>
            </a:r>
            <a:r>
              <a:rPr lang="en-US" sz="2800" b="1" dirty="0" smtClean="0"/>
              <a:t>encrypted text in some other image</a:t>
            </a:r>
            <a:r>
              <a:rPr lang="en-US" sz="2800" dirty="0" smtClean="0"/>
              <a:t>. This technique has been tested and it has been observed that they prevent the possibilities of </a:t>
            </a:r>
            <a:r>
              <a:rPr lang="en-US" sz="2800" dirty="0" err="1" smtClean="0"/>
              <a:t>steganalysis</a:t>
            </a:r>
            <a:r>
              <a:rPr lang="en-US" sz="2800" dirty="0" smtClean="0"/>
              <a:t> also.</a:t>
            </a:r>
            <a:endParaRPr lang="en-US" sz="2000" dirty="0" smtClean="0"/>
          </a:p>
          <a:p>
            <a:pPr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489</TotalTime>
  <Words>829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Efficient Data Hiding System Using LZW Cryptography And  Image                                                   Steganography With A Hybrid Approach                                                   </vt:lpstr>
      <vt:lpstr>                     Abstract</vt:lpstr>
      <vt:lpstr>Area Of Study:-</vt:lpstr>
      <vt:lpstr>Cryptography:- </vt:lpstr>
      <vt:lpstr>Encryption/Decryption by using:-</vt:lpstr>
      <vt:lpstr>Advanced Encryption Standard (AES):-</vt:lpstr>
      <vt:lpstr>Steganography:- </vt:lpstr>
      <vt:lpstr>Algorithm For Concealing Message:-</vt:lpstr>
      <vt:lpstr>Existing System</vt:lpstr>
      <vt:lpstr>Disadvantages Of This System:- </vt:lpstr>
      <vt:lpstr>Advantages Over Existing System:-</vt:lpstr>
      <vt:lpstr>Hardware Requirements</vt:lpstr>
      <vt:lpstr>Software Requirements</vt:lpstr>
      <vt:lpstr>Block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</dc:creator>
  <cp:lastModifiedBy>Amit</cp:lastModifiedBy>
  <cp:revision>59</cp:revision>
  <dcterms:created xsi:type="dcterms:W3CDTF">2017-08-02T02:59:18Z</dcterms:created>
  <dcterms:modified xsi:type="dcterms:W3CDTF">2017-08-02T11:08:48Z</dcterms:modified>
</cp:coreProperties>
</file>