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6BAC4F-F7AE-419D-BC55-018A72D071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73ECAF-79BA-4171-B31A-94F3B24E796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LZW ( Lempel _ </a:t>
            </a:r>
            <a:r>
              <a:rPr lang="en-US" b="1" dirty="0" err="1" smtClean="0"/>
              <a:t>Ziv_Welch</a:t>
            </a:r>
            <a:r>
              <a:rPr lang="en-US" b="1" dirty="0" smtClean="0"/>
              <a:t>) compression algorithm </a:t>
            </a:r>
            <a:r>
              <a:rPr lang="en-US" b="1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LZW </a:t>
            </a:r>
            <a:r>
              <a:rPr lang="en-US" dirty="0" smtClean="0"/>
              <a:t>is a universal lossless data compression algorithm created by Abraham Lempel, Jacob </a:t>
            </a:r>
            <a:r>
              <a:rPr lang="en-US" dirty="0" err="1" smtClean="0"/>
              <a:t>Ziv</a:t>
            </a:r>
            <a:r>
              <a:rPr lang="en-US" dirty="0" smtClean="0"/>
              <a:t>, and Terry Welch. It was published by Welch in 1984 as an improved implementation of the LZ78 algorithm published by Lempel and </a:t>
            </a:r>
            <a:r>
              <a:rPr lang="en-US" dirty="0" err="1" smtClean="0"/>
              <a:t>Ziv</a:t>
            </a:r>
            <a:r>
              <a:rPr lang="en-US" dirty="0" smtClean="0"/>
              <a:t> in 1978. </a:t>
            </a:r>
            <a:endParaRPr lang="en-US" dirty="0" smtClean="0"/>
          </a:p>
          <a:p>
            <a:r>
              <a:rPr lang="en-US" dirty="0" smtClean="0"/>
              <a:t>It is loss less data compression algorithm, after decompression by using this algorithm there will be no loss data.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Let’s take one message like,</a:t>
            </a:r>
          </a:p>
          <a:p>
            <a:pPr>
              <a:buNone/>
            </a:pPr>
            <a:r>
              <a:rPr lang="en-US" sz="2000" dirty="0" smtClean="0"/>
              <a:t>Message:- </a:t>
            </a:r>
            <a:r>
              <a:rPr lang="en-US" sz="2000" dirty="0" err="1" smtClean="0"/>
              <a:t>aabcbbac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: a will store in dictionary.</a:t>
            </a:r>
          </a:p>
          <a:p>
            <a:pPr>
              <a:buNone/>
            </a:pPr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: “a” is already present in dictionary, hence this we will store “</a:t>
            </a:r>
            <a:r>
              <a:rPr lang="en-US" sz="2000" dirty="0" err="1" smtClean="0"/>
              <a:t>ab</a:t>
            </a:r>
            <a:r>
              <a:rPr lang="en-US" sz="2000" dirty="0" smtClean="0"/>
              <a:t>” in dictionary.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: “c” will store in dictionary.</a:t>
            </a:r>
          </a:p>
          <a:p>
            <a:pPr>
              <a:buNone/>
            </a:pPr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: “b” </a:t>
            </a:r>
            <a:r>
              <a:rPr lang="en-US" sz="2000" dirty="0" smtClean="0"/>
              <a:t>will store in dictionary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:- “b” </a:t>
            </a:r>
            <a:r>
              <a:rPr lang="en-US" sz="2000" dirty="0" smtClean="0"/>
              <a:t>is already present in dictionary, hence this we will store </a:t>
            </a:r>
            <a:r>
              <a:rPr lang="en-US" sz="2000" dirty="0" smtClean="0"/>
              <a:t>“</a:t>
            </a:r>
            <a:r>
              <a:rPr lang="en-US" sz="2000" dirty="0" err="1" smtClean="0"/>
              <a:t>ba</a:t>
            </a:r>
            <a:r>
              <a:rPr lang="en-US" sz="2000" dirty="0" smtClean="0"/>
              <a:t>” </a:t>
            </a:r>
            <a:r>
              <a:rPr lang="en-US" sz="2000" dirty="0" smtClean="0"/>
              <a:t>in dictionary.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:</a:t>
            </a:r>
            <a:r>
              <a:rPr lang="en-US" sz="2800" dirty="0" smtClean="0"/>
              <a:t> : </a:t>
            </a:r>
            <a:r>
              <a:rPr lang="en-US" sz="2000" dirty="0" smtClean="0"/>
              <a:t>“c” </a:t>
            </a:r>
            <a:r>
              <a:rPr lang="en-US" sz="2000" dirty="0" smtClean="0"/>
              <a:t>is already present in </a:t>
            </a:r>
            <a:r>
              <a:rPr lang="en-US" sz="2000" dirty="0" smtClean="0"/>
              <a:t>dictionary.</a:t>
            </a:r>
            <a:endParaRPr lang="en-US" sz="2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160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  LZW ( Lempel _ Ziv_Welch) compression algorithm :-</vt:lpstr>
      <vt:lpstr>Example:-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LZW ( Lempel _ Ziv_Welch) compression algorithm :-</dc:title>
  <dc:creator>Amit</dc:creator>
  <cp:lastModifiedBy>Amit</cp:lastModifiedBy>
  <cp:revision>3</cp:revision>
  <dcterms:created xsi:type="dcterms:W3CDTF">2017-08-02T11:26:26Z</dcterms:created>
  <dcterms:modified xsi:type="dcterms:W3CDTF">2017-08-02T11:52:19Z</dcterms:modified>
</cp:coreProperties>
</file>