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88" r:id="rId3"/>
    <p:sldId id="289" r:id="rId4"/>
    <p:sldId id="260" r:id="rId5"/>
    <p:sldId id="261" r:id="rId6"/>
    <p:sldId id="263" r:id="rId7"/>
    <p:sldId id="264" r:id="rId8"/>
    <p:sldId id="266" r:id="rId9"/>
    <p:sldId id="267" r:id="rId10"/>
    <p:sldId id="268" r:id="rId11"/>
    <p:sldId id="276" r:id="rId12"/>
    <p:sldId id="271" r:id="rId13"/>
    <p:sldId id="270" r:id="rId14"/>
    <p:sldId id="278" r:id="rId15"/>
    <p:sldId id="277" r:id="rId16"/>
    <p:sldId id="279" r:id="rId17"/>
    <p:sldId id="280" r:id="rId18"/>
    <p:sldId id="281" r:id="rId19"/>
    <p:sldId id="272" r:id="rId20"/>
    <p:sldId id="283" r:id="rId21"/>
    <p:sldId id="282" r:id="rId22"/>
    <p:sldId id="273" r:id="rId23"/>
    <p:sldId id="287" r:id="rId24"/>
    <p:sldId id="284" r:id="rId25"/>
    <p:sldId id="286" r:id="rId26"/>
    <p:sldId id="290" r:id="rId27"/>
  </p:sldIdLst>
  <p:sldSz cx="9144000" cy="6858000" type="screen4x3"/>
  <p:notesSz cx="6858000" cy="9144000"/>
  <p:defaultTextStyle>
    <a:defPPr>
      <a:defRPr lang="zh-CN"/>
    </a:defPPr>
    <a:lvl1pPr algn="l" rtl="0" fontAlgn="base">
      <a:spcBef>
        <a:spcPct val="0"/>
      </a:spcBef>
      <a:spcAft>
        <a:spcPct val="0"/>
      </a:spcAft>
      <a:defRPr sz="1600" kern="1200">
        <a:solidFill>
          <a:schemeClr val="tx1"/>
        </a:solidFill>
        <a:latin typeface="Arial" charset="0"/>
        <a:ea typeface="宋体" charset="-122"/>
        <a:cs typeface="+mn-cs"/>
      </a:defRPr>
    </a:lvl1pPr>
    <a:lvl2pPr marL="457200" algn="l" rtl="0" fontAlgn="base">
      <a:spcBef>
        <a:spcPct val="0"/>
      </a:spcBef>
      <a:spcAft>
        <a:spcPct val="0"/>
      </a:spcAft>
      <a:defRPr sz="1600" kern="1200">
        <a:solidFill>
          <a:schemeClr val="tx1"/>
        </a:solidFill>
        <a:latin typeface="Arial" charset="0"/>
        <a:ea typeface="宋体" charset="-122"/>
        <a:cs typeface="+mn-cs"/>
      </a:defRPr>
    </a:lvl2pPr>
    <a:lvl3pPr marL="914400" algn="l" rtl="0" fontAlgn="base">
      <a:spcBef>
        <a:spcPct val="0"/>
      </a:spcBef>
      <a:spcAft>
        <a:spcPct val="0"/>
      </a:spcAft>
      <a:defRPr sz="1600" kern="1200">
        <a:solidFill>
          <a:schemeClr val="tx1"/>
        </a:solidFill>
        <a:latin typeface="Arial" charset="0"/>
        <a:ea typeface="宋体" charset="-122"/>
        <a:cs typeface="+mn-cs"/>
      </a:defRPr>
    </a:lvl3pPr>
    <a:lvl4pPr marL="1371600" algn="l" rtl="0" fontAlgn="base">
      <a:spcBef>
        <a:spcPct val="0"/>
      </a:spcBef>
      <a:spcAft>
        <a:spcPct val="0"/>
      </a:spcAft>
      <a:defRPr sz="1600" kern="1200">
        <a:solidFill>
          <a:schemeClr val="tx1"/>
        </a:solidFill>
        <a:latin typeface="Arial" charset="0"/>
        <a:ea typeface="宋体" charset="-122"/>
        <a:cs typeface="+mn-cs"/>
      </a:defRPr>
    </a:lvl4pPr>
    <a:lvl5pPr marL="1828800" algn="l" rtl="0" fontAlgn="base">
      <a:spcBef>
        <a:spcPct val="0"/>
      </a:spcBef>
      <a:spcAft>
        <a:spcPct val="0"/>
      </a:spcAft>
      <a:defRPr sz="1600" kern="1200">
        <a:solidFill>
          <a:schemeClr val="tx1"/>
        </a:solidFill>
        <a:latin typeface="Arial" charset="0"/>
        <a:ea typeface="宋体" charset="-122"/>
        <a:cs typeface="+mn-cs"/>
      </a:defRPr>
    </a:lvl5pPr>
    <a:lvl6pPr marL="2286000" algn="l" defTabSz="914400" rtl="0" eaLnBrk="1" latinLnBrk="0" hangingPunct="1">
      <a:defRPr sz="1600" kern="1200">
        <a:solidFill>
          <a:schemeClr val="tx1"/>
        </a:solidFill>
        <a:latin typeface="Arial" charset="0"/>
        <a:ea typeface="宋体" charset="-122"/>
        <a:cs typeface="+mn-cs"/>
      </a:defRPr>
    </a:lvl6pPr>
    <a:lvl7pPr marL="2743200" algn="l" defTabSz="914400" rtl="0" eaLnBrk="1" latinLnBrk="0" hangingPunct="1">
      <a:defRPr sz="1600" kern="1200">
        <a:solidFill>
          <a:schemeClr val="tx1"/>
        </a:solidFill>
        <a:latin typeface="Arial" charset="0"/>
        <a:ea typeface="宋体" charset="-122"/>
        <a:cs typeface="+mn-cs"/>
      </a:defRPr>
    </a:lvl7pPr>
    <a:lvl8pPr marL="3200400" algn="l" defTabSz="914400" rtl="0" eaLnBrk="1" latinLnBrk="0" hangingPunct="1">
      <a:defRPr sz="1600" kern="1200">
        <a:solidFill>
          <a:schemeClr val="tx1"/>
        </a:solidFill>
        <a:latin typeface="Arial" charset="0"/>
        <a:ea typeface="宋体" charset="-122"/>
        <a:cs typeface="+mn-cs"/>
      </a:defRPr>
    </a:lvl8pPr>
    <a:lvl9pPr marL="3657600" algn="l" defTabSz="914400" rtl="0" eaLnBrk="1" latinLnBrk="0" hangingPunct="1">
      <a:defRPr sz="1600"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FF3300"/>
    <a:srgbClr val="FFFF00"/>
    <a:srgbClr val="00CC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1" autoAdjust="0"/>
    <p:restoredTop sz="94660"/>
  </p:normalViewPr>
  <p:slideViewPr>
    <p:cSldViewPr>
      <p:cViewPr>
        <p:scale>
          <a:sx n="71" d="100"/>
          <a:sy n="71" d="100"/>
        </p:scale>
        <p:origin x="-72" y="-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cxnSp>
        <p:nvCxnSpPr>
          <p:cNvPr id="4" name="直接连接符 7"/>
          <p:cNvCxnSpPr/>
          <p:nvPr/>
        </p:nvCxnSpPr>
        <p:spPr>
          <a:xfrm>
            <a:off x="1463675" y="3549650"/>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5" name="直接连接符 12"/>
          <p:cNvCxnSpPr/>
          <p:nvPr/>
        </p:nvCxnSpPr>
        <p:spPr>
          <a:xfrm>
            <a:off x="4708525" y="3549650"/>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6" name="椭圆 13"/>
          <p:cNvSpPr/>
          <p:nvPr/>
        </p:nvSpPr>
        <p:spPr>
          <a:xfrm>
            <a:off x="4540250" y="3525838"/>
            <a:ext cx="46038" cy="46037"/>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anchor="ctr"/>
          <a:lstStyle/>
          <a:p>
            <a:pPr algn="ctr" fontAlgn="auto">
              <a:spcBef>
                <a:spcPts val="0"/>
              </a:spcBef>
              <a:spcAft>
                <a:spcPts val="0"/>
              </a:spcAft>
              <a:defRPr/>
            </a:pPr>
            <a:endParaRPr lang="en-US" sz="1800"/>
          </a:p>
        </p:txBody>
      </p:sp>
      <p:sp>
        <p:nvSpPr>
          <p:cNvPr id="9" name="副标题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28" name="标题 27"/>
          <p:cNvSpPr>
            <a:spLocks noGrp="1"/>
          </p:cNvSpPr>
          <p:nvPr>
            <p:ph type="ctrTitle"/>
          </p:nvPr>
        </p:nvSpPr>
        <p:spPr>
          <a:xfrm>
            <a:off x="457200" y="1433732"/>
            <a:ext cx="8305800" cy="1981200"/>
          </a:xfrm>
          <a:ln w="6350" cap="rnd">
            <a:noFill/>
          </a:ln>
        </p:spPr>
        <p:txBody>
          <a:bodyPr>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lang="zh-CN" altLang="en-US" smtClean="0"/>
              <a:t>单击此处编辑母版标题样式</a:t>
            </a:r>
            <a:endParaRPr lang="en-US"/>
          </a:p>
        </p:txBody>
      </p:sp>
      <p:sp>
        <p:nvSpPr>
          <p:cNvPr id="7" name="日期占位符 14"/>
          <p:cNvSpPr>
            <a:spLocks noGrp="1"/>
          </p:cNvSpPr>
          <p:nvPr>
            <p:ph type="dt" sz="half" idx="10"/>
          </p:nvPr>
        </p:nvSpPr>
        <p:spPr/>
        <p:txBody>
          <a:bodyPr/>
          <a:lstStyle>
            <a:lvl1pPr>
              <a:defRPr/>
            </a:lvl1pPr>
          </a:lstStyle>
          <a:p>
            <a:pPr>
              <a:defRPr/>
            </a:pPr>
            <a:fld id="{AA5D2242-0E94-42D2-AB4C-03A1C36B85FD}" type="datetimeFigureOut">
              <a:rPr lang="zh-CN" altLang="en-US"/>
              <a:pPr>
                <a:defRPr/>
              </a:pPr>
              <a:t>2011-4-15</a:t>
            </a:fld>
            <a:endParaRPr lang="zh-CN" altLang="en-US"/>
          </a:p>
        </p:txBody>
      </p:sp>
      <p:sp>
        <p:nvSpPr>
          <p:cNvPr id="8" name="灯片编号占位符 15"/>
          <p:cNvSpPr>
            <a:spLocks noGrp="1"/>
          </p:cNvSpPr>
          <p:nvPr>
            <p:ph type="sldNum" sz="quarter" idx="11"/>
          </p:nvPr>
        </p:nvSpPr>
        <p:spPr/>
        <p:txBody>
          <a:bodyPr/>
          <a:lstStyle>
            <a:lvl1pPr>
              <a:defRPr/>
            </a:lvl1pPr>
          </a:lstStyle>
          <a:p>
            <a:pPr>
              <a:defRPr/>
            </a:pPr>
            <a:fld id="{B48E8B65-8D7C-43C8-8BE3-854C6A90C399}" type="slidenum">
              <a:rPr lang="zh-CN" altLang="en-US"/>
              <a:pPr>
                <a:defRPr/>
              </a:pPr>
              <a:t>‹#›</a:t>
            </a:fld>
            <a:endParaRPr lang="zh-CN" altLang="en-US"/>
          </a:p>
        </p:txBody>
      </p:sp>
      <p:sp>
        <p:nvSpPr>
          <p:cNvPr id="10" name="页脚占位符 16"/>
          <p:cNvSpPr>
            <a:spLocks noGrp="1"/>
          </p:cNvSpPr>
          <p:nvPr>
            <p:ph type="ftr" sz="quarter" idx="12"/>
          </p:nvPr>
        </p:nvSpPr>
        <p:spPr/>
        <p:txBody>
          <a:bodyPr/>
          <a:lstStyle>
            <a:lvl1pPr>
              <a:defRPr/>
            </a:lvl1pPr>
          </a:lstStyle>
          <a:p>
            <a:pPr>
              <a:defRPr/>
            </a:pP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23"/>
          <p:cNvSpPr>
            <a:spLocks noGrp="1"/>
          </p:cNvSpPr>
          <p:nvPr>
            <p:ph type="dt" sz="half" idx="10"/>
          </p:nvPr>
        </p:nvSpPr>
        <p:spPr/>
        <p:txBody>
          <a:bodyPr/>
          <a:lstStyle>
            <a:lvl1pPr>
              <a:defRPr/>
            </a:lvl1pPr>
          </a:lstStyle>
          <a:p>
            <a:pPr>
              <a:defRPr/>
            </a:pPr>
            <a:fld id="{32FEEACC-8297-442F-A348-8E9176393426}" type="datetimeFigureOut">
              <a:rPr lang="zh-CN" altLang="en-US"/>
              <a:pPr>
                <a:defRPr/>
              </a:pPr>
              <a:t>2011-4-15</a:t>
            </a:fld>
            <a:endParaRPr lang="zh-CN" altLang="en-US"/>
          </a:p>
        </p:txBody>
      </p:sp>
      <p:sp>
        <p:nvSpPr>
          <p:cNvPr id="5" name="页脚占位符 9"/>
          <p:cNvSpPr>
            <a:spLocks noGrp="1"/>
          </p:cNvSpPr>
          <p:nvPr>
            <p:ph type="ftr" sz="quarter" idx="11"/>
          </p:nvPr>
        </p:nvSpPr>
        <p:spPr/>
        <p:txBody>
          <a:bodyPr/>
          <a:lstStyle>
            <a:lvl1pPr>
              <a:defRPr/>
            </a:lvl1pPr>
          </a:lstStyle>
          <a:p>
            <a:pPr>
              <a:defRPr/>
            </a:pPr>
            <a:endParaRPr lang="zh-CN" altLang="en-US"/>
          </a:p>
        </p:txBody>
      </p:sp>
      <p:sp>
        <p:nvSpPr>
          <p:cNvPr id="6" name="灯片编号占位符 21"/>
          <p:cNvSpPr>
            <a:spLocks noGrp="1"/>
          </p:cNvSpPr>
          <p:nvPr>
            <p:ph type="sldNum" sz="quarter" idx="12"/>
          </p:nvPr>
        </p:nvSpPr>
        <p:spPr/>
        <p:txBody>
          <a:bodyPr/>
          <a:lstStyle>
            <a:lvl1pPr>
              <a:defRPr/>
            </a:lvl1pPr>
          </a:lstStyle>
          <a:p>
            <a:pPr>
              <a:defRPr/>
            </a:pPr>
            <a:fld id="{12A4498E-05C3-46DD-9D9A-E03EA286CDA2}"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23"/>
          <p:cNvSpPr>
            <a:spLocks noGrp="1"/>
          </p:cNvSpPr>
          <p:nvPr>
            <p:ph type="dt" sz="half" idx="10"/>
          </p:nvPr>
        </p:nvSpPr>
        <p:spPr/>
        <p:txBody>
          <a:bodyPr/>
          <a:lstStyle>
            <a:lvl1pPr>
              <a:defRPr/>
            </a:lvl1pPr>
          </a:lstStyle>
          <a:p>
            <a:pPr>
              <a:defRPr/>
            </a:pPr>
            <a:fld id="{D9974988-06A8-445A-A56C-883CCC7BB698}" type="datetimeFigureOut">
              <a:rPr lang="zh-CN" altLang="en-US"/>
              <a:pPr>
                <a:defRPr/>
              </a:pPr>
              <a:t>2011-4-15</a:t>
            </a:fld>
            <a:endParaRPr lang="zh-CN" altLang="en-US"/>
          </a:p>
        </p:txBody>
      </p:sp>
      <p:sp>
        <p:nvSpPr>
          <p:cNvPr id="5" name="页脚占位符 9"/>
          <p:cNvSpPr>
            <a:spLocks noGrp="1"/>
          </p:cNvSpPr>
          <p:nvPr>
            <p:ph type="ftr" sz="quarter" idx="11"/>
          </p:nvPr>
        </p:nvSpPr>
        <p:spPr/>
        <p:txBody>
          <a:bodyPr/>
          <a:lstStyle>
            <a:lvl1pPr>
              <a:defRPr/>
            </a:lvl1pPr>
          </a:lstStyle>
          <a:p>
            <a:pPr>
              <a:defRPr/>
            </a:pPr>
            <a:endParaRPr lang="zh-CN" altLang="en-US"/>
          </a:p>
        </p:txBody>
      </p:sp>
      <p:sp>
        <p:nvSpPr>
          <p:cNvPr id="6" name="灯片编号占位符 21"/>
          <p:cNvSpPr>
            <a:spLocks noGrp="1"/>
          </p:cNvSpPr>
          <p:nvPr>
            <p:ph type="sldNum" sz="quarter" idx="12"/>
          </p:nvPr>
        </p:nvSpPr>
        <p:spPr/>
        <p:txBody>
          <a:bodyPr/>
          <a:lstStyle>
            <a:lvl1pPr>
              <a:defRPr/>
            </a:lvl1pPr>
          </a:lstStyle>
          <a:p>
            <a:pPr>
              <a:defRPr/>
            </a:pPr>
            <a:fld id="{7B6D39AA-BCC2-45AF-A13D-AAEF701FF1FE}"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内容占位符 8"/>
          <p:cNvSpPr>
            <a:spLocks noGrp="1"/>
          </p:cNvSpPr>
          <p:nvPr>
            <p:ph idx="1"/>
          </p:nvPr>
        </p:nvSpPr>
        <p:spPr>
          <a:xfrm>
            <a:off x="457200" y="1524000"/>
            <a:ext cx="822960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7" name="标题 16"/>
          <p:cNvSpPr>
            <a:spLocks noGrp="1"/>
          </p:cNvSpPr>
          <p:nvPr>
            <p:ph type="title"/>
          </p:nvPr>
        </p:nvSpPr>
        <p:spPr/>
        <p:txBody>
          <a:bodyPr rtlCol="0"/>
          <a:lstStyle/>
          <a:p>
            <a:r>
              <a:rPr lang="zh-CN" altLang="en-US" smtClean="0"/>
              <a:t>单击此处编辑母版标题样式</a:t>
            </a:r>
            <a:endParaRPr lang="en-US"/>
          </a:p>
        </p:txBody>
      </p:sp>
      <p:sp>
        <p:nvSpPr>
          <p:cNvPr id="4" name="日期占位符 23"/>
          <p:cNvSpPr>
            <a:spLocks noGrp="1"/>
          </p:cNvSpPr>
          <p:nvPr>
            <p:ph type="dt" sz="half" idx="10"/>
          </p:nvPr>
        </p:nvSpPr>
        <p:spPr/>
        <p:txBody>
          <a:bodyPr/>
          <a:lstStyle>
            <a:lvl1pPr>
              <a:defRPr/>
            </a:lvl1pPr>
          </a:lstStyle>
          <a:p>
            <a:pPr>
              <a:defRPr/>
            </a:pPr>
            <a:fld id="{0E895A22-B474-43B8-8909-D274C1254093}" type="datetimeFigureOut">
              <a:rPr lang="zh-CN" altLang="en-US"/>
              <a:pPr>
                <a:defRPr/>
              </a:pPr>
              <a:t>2011-4-15</a:t>
            </a:fld>
            <a:endParaRPr lang="zh-CN" altLang="en-US"/>
          </a:p>
        </p:txBody>
      </p:sp>
      <p:sp>
        <p:nvSpPr>
          <p:cNvPr id="5" name="页脚占位符 9"/>
          <p:cNvSpPr>
            <a:spLocks noGrp="1"/>
          </p:cNvSpPr>
          <p:nvPr>
            <p:ph type="ftr" sz="quarter" idx="11"/>
          </p:nvPr>
        </p:nvSpPr>
        <p:spPr/>
        <p:txBody>
          <a:bodyPr/>
          <a:lstStyle>
            <a:lvl1pPr>
              <a:defRPr/>
            </a:lvl1pPr>
          </a:lstStyle>
          <a:p>
            <a:pPr>
              <a:defRPr/>
            </a:pPr>
            <a:endParaRPr lang="zh-CN" altLang="en-US"/>
          </a:p>
        </p:txBody>
      </p:sp>
      <p:sp>
        <p:nvSpPr>
          <p:cNvPr id="6" name="灯片编号占位符 21"/>
          <p:cNvSpPr>
            <a:spLocks noGrp="1"/>
          </p:cNvSpPr>
          <p:nvPr>
            <p:ph type="sldNum" sz="quarter" idx="12"/>
          </p:nvPr>
        </p:nvSpPr>
        <p:spPr/>
        <p:txBody>
          <a:bodyPr/>
          <a:lstStyle>
            <a:lvl1pPr>
              <a:defRPr/>
            </a:lvl1pPr>
          </a:lstStyle>
          <a:p>
            <a:pPr>
              <a:defRPr/>
            </a:pPr>
            <a:fld id="{AD83F709-1BB9-4144-B2F7-F90DCEEC57F9}"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cxnSp>
        <p:nvCxnSpPr>
          <p:cNvPr id="4" name="直接连接符 6"/>
          <p:cNvCxnSpPr/>
          <p:nvPr/>
        </p:nvCxnSpPr>
        <p:spPr>
          <a:xfrm>
            <a:off x="685800" y="4916488"/>
            <a:ext cx="7924800" cy="4762"/>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685800" y="4958864"/>
            <a:ext cx="7924800" cy="984736"/>
          </a:xfrm>
        </p:spPr>
        <p:txBody>
          <a:bodyPr/>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EAA3AFE-297F-4AE9-ACCD-952A0F12555C}" type="datetimeFigureOut">
              <a:rPr lang="zh-CN" altLang="en-US"/>
              <a:pPr>
                <a:defRPr/>
              </a:pPr>
              <a:t>2011-4-15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BD3D4ED-C6F7-4CAB-BCAD-24BF4D17EC86}"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11" name="内容占位符 10"/>
          <p:cNvSpPr>
            <a:spLocks noGrp="1"/>
          </p:cNvSpPr>
          <p:nvPr>
            <p:ph sz="half" idx="1"/>
          </p:nvPr>
        </p:nvSpPr>
        <p:spPr>
          <a:xfrm>
            <a:off x="457200" y="1524000"/>
            <a:ext cx="4059936"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3" name="内容占位符 12"/>
          <p:cNvSpPr>
            <a:spLocks noGrp="1"/>
          </p:cNvSpPr>
          <p:nvPr>
            <p:ph sz="half" idx="2"/>
          </p:nvPr>
        </p:nvSpPr>
        <p:spPr>
          <a:xfrm>
            <a:off x="4648200" y="1524000"/>
            <a:ext cx="4059936"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23"/>
          <p:cNvSpPr>
            <a:spLocks noGrp="1"/>
          </p:cNvSpPr>
          <p:nvPr>
            <p:ph type="dt" sz="half" idx="10"/>
          </p:nvPr>
        </p:nvSpPr>
        <p:spPr/>
        <p:txBody>
          <a:bodyPr/>
          <a:lstStyle>
            <a:lvl1pPr>
              <a:defRPr/>
            </a:lvl1pPr>
          </a:lstStyle>
          <a:p>
            <a:pPr>
              <a:defRPr/>
            </a:pPr>
            <a:fld id="{FB1BC1EE-D243-46ED-B961-A16F95B5C15C}" type="datetimeFigureOut">
              <a:rPr lang="zh-CN" altLang="en-US"/>
              <a:pPr>
                <a:defRPr/>
              </a:pPr>
              <a:t>2011-4-15</a:t>
            </a:fld>
            <a:endParaRPr lang="zh-CN" altLang="en-US"/>
          </a:p>
        </p:txBody>
      </p:sp>
      <p:sp>
        <p:nvSpPr>
          <p:cNvPr id="6" name="页脚占位符 9"/>
          <p:cNvSpPr>
            <a:spLocks noGrp="1"/>
          </p:cNvSpPr>
          <p:nvPr>
            <p:ph type="ftr" sz="quarter" idx="11"/>
          </p:nvPr>
        </p:nvSpPr>
        <p:spPr/>
        <p:txBody>
          <a:bodyPr/>
          <a:lstStyle>
            <a:lvl1pPr>
              <a:defRPr/>
            </a:lvl1pPr>
          </a:lstStyle>
          <a:p>
            <a:pPr>
              <a:defRPr/>
            </a:pPr>
            <a:endParaRPr lang="zh-CN" altLang="en-US"/>
          </a:p>
        </p:txBody>
      </p:sp>
      <p:sp>
        <p:nvSpPr>
          <p:cNvPr id="7" name="灯片编号占位符 21"/>
          <p:cNvSpPr>
            <a:spLocks noGrp="1"/>
          </p:cNvSpPr>
          <p:nvPr>
            <p:ph type="sldNum" sz="quarter" idx="12"/>
          </p:nvPr>
        </p:nvSpPr>
        <p:spPr/>
        <p:txBody>
          <a:bodyPr/>
          <a:lstStyle>
            <a:lvl1pPr>
              <a:defRPr/>
            </a:lvl1pPr>
          </a:lstStyle>
          <a:p>
            <a:pPr>
              <a:defRPr/>
            </a:pPr>
            <a:fld id="{FD62C047-E489-4D20-A787-953B2B89C089}"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cxnSp>
        <p:nvCxnSpPr>
          <p:cNvPr id="7" name="直接连接符 9"/>
          <p:cNvCxnSpPr/>
          <p:nvPr/>
        </p:nvCxnSpPr>
        <p:spPr>
          <a:xfrm>
            <a:off x="563563" y="2179638"/>
            <a:ext cx="3748087" cy="1587"/>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8" name="直接连接符 16"/>
          <p:cNvCxnSpPr/>
          <p:nvPr/>
        </p:nvCxnSpPr>
        <p:spPr>
          <a:xfrm>
            <a:off x="4754563" y="2179638"/>
            <a:ext cx="3749675" cy="1587"/>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3" name="文本占位符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32" name="内容占位符 31"/>
          <p:cNvSpPr>
            <a:spLocks noGrp="1"/>
          </p:cNvSpPr>
          <p:nvPr>
            <p:ph sz="half" idx="2"/>
          </p:nvPr>
        </p:nvSpPr>
        <p:spPr>
          <a:xfrm>
            <a:off x="457200" y="2201896"/>
            <a:ext cx="4038600" cy="391363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34" name="内容占位符 33"/>
          <p:cNvSpPr>
            <a:spLocks noGrp="1"/>
          </p:cNvSpPr>
          <p:nvPr>
            <p:ph sz="quarter" idx="4"/>
          </p:nvPr>
        </p:nvSpPr>
        <p:spPr>
          <a:xfrm>
            <a:off x="4649788" y="2201896"/>
            <a:ext cx="4038600" cy="391363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2" name="标题 1"/>
          <p:cNvSpPr>
            <a:spLocks noGrp="1"/>
          </p:cNvSpPr>
          <p:nvPr>
            <p:ph type="title"/>
          </p:nvPr>
        </p:nvSpPr>
        <p:spPr>
          <a:xfrm>
            <a:off x="457200" y="155448"/>
            <a:ext cx="8229600" cy="1143000"/>
          </a:xfrm>
        </p:spPr>
        <p:txBody>
          <a:bodyPr/>
          <a:lstStyle>
            <a:lvl1pPr>
              <a:defRPr/>
            </a:lvl1pPr>
          </a:lstStyle>
          <a:p>
            <a:r>
              <a:rPr lang="zh-CN" altLang="en-US" smtClean="0"/>
              <a:t>单击此处编辑母版标题样式</a:t>
            </a:r>
            <a:endParaRPr lang="en-US"/>
          </a:p>
        </p:txBody>
      </p:sp>
      <p:sp>
        <p:nvSpPr>
          <p:cNvPr id="12" name="文本占位符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9" name="灯片编号占位符 8"/>
          <p:cNvSpPr>
            <a:spLocks noGrp="1"/>
          </p:cNvSpPr>
          <p:nvPr>
            <p:ph type="sldNum" sz="quarter" idx="10"/>
          </p:nvPr>
        </p:nvSpPr>
        <p:spPr/>
        <p:txBody>
          <a:bodyPr/>
          <a:lstStyle>
            <a:lvl1pPr>
              <a:defRPr/>
            </a:lvl1pPr>
          </a:lstStyle>
          <a:p>
            <a:pPr>
              <a:defRPr/>
            </a:pPr>
            <a:fld id="{CD003A07-C89C-4350-8F1C-A85AC031F82C}" type="slidenum">
              <a:rPr lang="zh-CN" altLang="en-US"/>
              <a:pPr>
                <a:defRPr/>
              </a:pPr>
              <a:t>‹#›</a:t>
            </a:fld>
            <a:endParaRPr lang="zh-CN" altLang="en-US"/>
          </a:p>
        </p:txBody>
      </p:sp>
      <p:sp>
        <p:nvSpPr>
          <p:cNvPr id="10" name="页脚占位符 7"/>
          <p:cNvSpPr>
            <a:spLocks noGrp="1"/>
          </p:cNvSpPr>
          <p:nvPr>
            <p:ph type="ftr" sz="quarter" idx="11"/>
          </p:nvPr>
        </p:nvSpPr>
        <p:spPr/>
        <p:txBody>
          <a:bodyPr/>
          <a:lstStyle>
            <a:lvl1pPr>
              <a:defRPr/>
            </a:lvl1pPr>
          </a:lstStyle>
          <a:p>
            <a:pPr>
              <a:defRPr/>
            </a:pPr>
            <a:endParaRPr lang="zh-CN" altLang="en-US"/>
          </a:p>
        </p:txBody>
      </p:sp>
      <p:sp>
        <p:nvSpPr>
          <p:cNvPr id="11" name="日期占位符 6"/>
          <p:cNvSpPr>
            <a:spLocks noGrp="1"/>
          </p:cNvSpPr>
          <p:nvPr>
            <p:ph type="dt" sz="half" idx="12"/>
          </p:nvPr>
        </p:nvSpPr>
        <p:spPr/>
        <p:txBody>
          <a:bodyPr/>
          <a:lstStyle>
            <a:lvl1pPr>
              <a:defRPr/>
            </a:lvl1pPr>
          </a:lstStyle>
          <a:p>
            <a:pPr>
              <a:defRPr/>
            </a:pPr>
            <a:fld id="{BC72E0A9-6536-406F-88B3-72B40CA33C41}" type="datetimeFigureOut">
              <a:rPr lang="zh-CN" altLang="en-US"/>
              <a:pPr>
                <a:defRPr/>
              </a:pPr>
              <a:t>2011-4-15</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3"/>
          <p:cNvSpPr>
            <a:spLocks noGrp="1"/>
          </p:cNvSpPr>
          <p:nvPr>
            <p:ph type="dt" sz="half" idx="10"/>
          </p:nvPr>
        </p:nvSpPr>
        <p:spPr/>
        <p:txBody>
          <a:bodyPr/>
          <a:lstStyle>
            <a:lvl1pPr>
              <a:defRPr/>
            </a:lvl1pPr>
          </a:lstStyle>
          <a:p>
            <a:pPr>
              <a:defRPr/>
            </a:pPr>
            <a:fld id="{71BCC2B5-A481-4EE4-97C0-E72D12E9FD76}" type="datetimeFigureOut">
              <a:rPr lang="zh-CN" altLang="en-US"/>
              <a:pPr>
                <a:defRPr/>
              </a:pPr>
              <a:t>2011-4-15</a:t>
            </a:fld>
            <a:endParaRPr lang="zh-CN" altLang="en-US"/>
          </a:p>
        </p:txBody>
      </p:sp>
      <p:sp>
        <p:nvSpPr>
          <p:cNvPr id="4" name="页脚占位符 9"/>
          <p:cNvSpPr>
            <a:spLocks noGrp="1"/>
          </p:cNvSpPr>
          <p:nvPr>
            <p:ph type="ftr" sz="quarter" idx="11"/>
          </p:nvPr>
        </p:nvSpPr>
        <p:spPr/>
        <p:txBody>
          <a:bodyPr/>
          <a:lstStyle>
            <a:lvl1pPr>
              <a:defRPr/>
            </a:lvl1pPr>
          </a:lstStyle>
          <a:p>
            <a:pPr>
              <a:defRPr/>
            </a:pPr>
            <a:endParaRPr lang="zh-CN" altLang="en-US"/>
          </a:p>
        </p:txBody>
      </p:sp>
      <p:sp>
        <p:nvSpPr>
          <p:cNvPr id="5" name="灯片编号占位符 21"/>
          <p:cNvSpPr>
            <a:spLocks noGrp="1"/>
          </p:cNvSpPr>
          <p:nvPr>
            <p:ph type="sldNum" sz="quarter" idx="12"/>
          </p:nvPr>
        </p:nvSpPr>
        <p:spPr/>
        <p:txBody>
          <a:bodyPr/>
          <a:lstStyle>
            <a:lvl1pPr>
              <a:defRPr/>
            </a:lvl1pPr>
          </a:lstStyle>
          <a:p>
            <a:pPr>
              <a:defRPr/>
            </a:pPr>
            <a:fld id="{33E88D43-AAFD-4666-955A-5D5158BED045}"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3"/>
          <p:cNvSpPr>
            <a:spLocks noGrp="1"/>
          </p:cNvSpPr>
          <p:nvPr>
            <p:ph type="dt" sz="half" idx="10"/>
          </p:nvPr>
        </p:nvSpPr>
        <p:spPr/>
        <p:txBody>
          <a:bodyPr/>
          <a:lstStyle>
            <a:lvl1pPr>
              <a:defRPr/>
            </a:lvl1pPr>
          </a:lstStyle>
          <a:p>
            <a:pPr>
              <a:defRPr/>
            </a:pPr>
            <a:fld id="{EAF254D8-5F73-48EB-BCFE-B7BC82293D51}" type="datetimeFigureOut">
              <a:rPr lang="zh-CN" altLang="en-US"/>
              <a:pPr>
                <a:defRPr/>
              </a:pPr>
              <a:t>2011-4-15</a:t>
            </a:fld>
            <a:endParaRPr lang="zh-CN" altLang="en-US"/>
          </a:p>
        </p:txBody>
      </p:sp>
      <p:sp>
        <p:nvSpPr>
          <p:cNvPr id="3" name="页脚占位符 9"/>
          <p:cNvSpPr>
            <a:spLocks noGrp="1"/>
          </p:cNvSpPr>
          <p:nvPr>
            <p:ph type="ftr" sz="quarter" idx="11"/>
          </p:nvPr>
        </p:nvSpPr>
        <p:spPr/>
        <p:txBody>
          <a:bodyPr/>
          <a:lstStyle>
            <a:lvl1pPr>
              <a:defRPr/>
            </a:lvl1pPr>
          </a:lstStyle>
          <a:p>
            <a:pPr>
              <a:defRPr/>
            </a:pPr>
            <a:endParaRPr lang="zh-CN" altLang="en-US"/>
          </a:p>
        </p:txBody>
      </p:sp>
      <p:sp>
        <p:nvSpPr>
          <p:cNvPr id="4" name="灯片编号占位符 21"/>
          <p:cNvSpPr>
            <a:spLocks noGrp="1"/>
          </p:cNvSpPr>
          <p:nvPr>
            <p:ph type="sldNum" sz="quarter" idx="12"/>
          </p:nvPr>
        </p:nvSpPr>
        <p:spPr/>
        <p:txBody>
          <a:bodyPr/>
          <a:lstStyle>
            <a:lvl1pPr>
              <a:defRPr/>
            </a:lvl1pPr>
          </a:lstStyle>
          <a:p>
            <a:pPr>
              <a:defRPr/>
            </a:pPr>
            <a:fld id="{C8589E5C-474A-44E3-847D-5937CF1F6BFB}"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9" name="内容占位符 28"/>
          <p:cNvSpPr>
            <a:spLocks noGrp="1"/>
          </p:cNvSpPr>
          <p:nvPr>
            <p:ph sz="quarter" idx="1"/>
          </p:nvPr>
        </p:nvSpPr>
        <p:spPr>
          <a:xfrm>
            <a:off x="457200" y="457200"/>
            <a:ext cx="6248400" cy="5715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3" name="文本占位符 2"/>
          <p:cNvSpPr>
            <a:spLocks noGrp="1"/>
          </p:cNvSpPr>
          <p:nvPr>
            <p:ph type="body" idx="2"/>
          </p:nvPr>
        </p:nvSpPr>
        <p:spPr>
          <a:xfrm>
            <a:off x="6781800" y="1600200"/>
            <a:ext cx="1984248" cy="3733800"/>
          </a:xfrm>
        </p:spPr>
        <p:txBody>
          <a:bodyPr/>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zh-CN" altLang="en-US" smtClean="0"/>
              <a:t>单击此处编辑母版文本样式</a:t>
            </a:r>
          </a:p>
        </p:txBody>
      </p:sp>
      <p:sp>
        <p:nvSpPr>
          <p:cNvPr id="31" name="标题 30"/>
          <p:cNvSpPr>
            <a:spLocks noGrp="1"/>
          </p:cNvSpPr>
          <p:nvPr>
            <p:ph type="title"/>
          </p:nvPr>
        </p:nvSpPr>
        <p:spPr>
          <a:xfrm>
            <a:off x="6781800" y="457200"/>
            <a:ext cx="1981200" cy="1066800"/>
          </a:xfrm>
        </p:spPr>
        <p:txBody>
          <a:bodyPr lIns="91440" tIns="91440"/>
          <a:lstStyle>
            <a:lvl1pPr algn="l">
              <a:buNone/>
              <a:defRPr sz="1800" b="1" spc="-50" baseline="0">
                <a:ln w="3175">
                  <a:noFill/>
                </a:ln>
                <a:solidFill>
                  <a:schemeClr val="tx2"/>
                </a:solidFill>
                <a:effectLst/>
                <a:latin typeface="+mn-lt"/>
                <a:ea typeface="+mn-ea"/>
                <a:cs typeface="+mn-cs"/>
              </a:defRPr>
            </a:lvl1pPr>
          </a:lstStyle>
          <a:p>
            <a:r>
              <a:rPr lang="zh-CN" altLang="en-US" smtClean="0"/>
              <a:t>单击此处编辑母版标题样式</a:t>
            </a:r>
            <a:endParaRPr lang="en-US"/>
          </a:p>
        </p:txBody>
      </p:sp>
      <p:sp>
        <p:nvSpPr>
          <p:cNvPr id="5" name="日期占位符 23"/>
          <p:cNvSpPr>
            <a:spLocks noGrp="1"/>
          </p:cNvSpPr>
          <p:nvPr>
            <p:ph type="dt" sz="half" idx="10"/>
          </p:nvPr>
        </p:nvSpPr>
        <p:spPr/>
        <p:txBody>
          <a:bodyPr/>
          <a:lstStyle>
            <a:lvl1pPr>
              <a:defRPr/>
            </a:lvl1pPr>
          </a:lstStyle>
          <a:p>
            <a:pPr>
              <a:defRPr/>
            </a:pPr>
            <a:fld id="{A200997F-AF5F-4D28-BC05-02567FC8D4AE}" type="datetimeFigureOut">
              <a:rPr lang="zh-CN" altLang="en-US"/>
              <a:pPr>
                <a:defRPr/>
              </a:pPr>
              <a:t>2011-4-15</a:t>
            </a:fld>
            <a:endParaRPr lang="zh-CN" altLang="en-US"/>
          </a:p>
        </p:txBody>
      </p:sp>
      <p:sp>
        <p:nvSpPr>
          <p:cNvPr id="6" name="页脚占位符 9"/>
          <p:cNvSpPr>
            <a:spLocks noGrp="1"/>
          </p:cNvSpPr>
          <p:nvPr>
            <p:ph type="ftr" sz="quarter" idx="11"/>
          </p:nvPr>
        </p:nvSpPr>
        <p:spPr/>
        <p:txBody>
          <a:bodyPr/>
          <a:lstStyle>
            <a:lvl1pPr>
              <a:defRPr/>
            </a:lvl1pPr>
          </a:lstStyle>
          <a:p>
            <a:pPr>
              <a:defRPr/>
            </a:pPr>
            <a:endParaRPr lang="zh-CN" altLang="en-US"/>
          </a:p>
        </p:txBody>
      </p:sp>
      <p:sp>
        <p:nvSpPr>
          <p:cNvPr id="7" name="灯片编号占位符 21"/>
          <p:cNvSpPr>
            <a:spLocks noGrp="1"/>
          </p:cNvSpPr>
          <p:nvPr>
            <p:ph type="sldNum" sz="quarter" idx="12"/>
          </p:nvPr>
        </p:nvSpPr>
        <p:spPr/>
        <p:txBody>
          <a:bodyPr/>
          <a:lstStyle>
            <a:lvl1pPr>
              <a:defRPr/>
            </a:lvl1pPr>
          </a:lstStyle>
          <a:p>
            <a:pPr>
              <a:defRPr/>
            </a:pPr>
            <a:fld id="{E169A592-67C6-41FA-BB2C-50D817E59167}"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629400" y="457200"/>
            <a:ext cx="2057400" cy="1066800"/>
          </a:xfrm>
        </p:spPr>
        <p:txBody>
          <a:bodyPr lIns="91440" tIns="91440"/>
          <a:lstStyle>
            <a:lvl1pPr algn="l">
              <a:buNone/>
              <a:defRPr sz="1800" b="1" spc="-50" baseline="0">
                <a:ln w="3175">
                  <a:noFill/>
                </a:ln>
                <a:solidFill>
                  <a:schemeClr val="tx2"/>
                </a:solidFill>
                <a:effectLst/>
                <a:latin typeface="+mn-lt"/>
                <a:ea typeface="+mn-ea"/>
                <a:cs typeface="+mn-cs"/>
              </a:defRPr>
            </a:lvl1pPr>
          </a:lstStyle>
          <a:p>
            <a:r>
              <a:rPr lang="zh-CN" altLang="en-US" smtClean="0"/>
              <a:t>单击此处编辑母版标题样式</a:t>
            </a:r>
            <a:endParaRPr lang="en-US"/>
          </a:p>
        </p:txBody>
      </p:sp>
      <p:sp>
        <p:nvSpPr>
          <p:cNvPr id="3" name="图片占位符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normAutofit/>
          </a:bodyPr>
          <a:lstStyle>
            <a:lvl1pPr marL="0" indent="0">
              <a:buNone/>
              <a:defRPr sz="3200">
                <a:solidFill>
                  <a:schemeClr val="bg1"/>
                </a:solidFill>
              </a:defRPr>
            </a:lvl1pPr>
          </a:lstStyle>
          <a:p>
            <a:pPr lvl="0"/>
            <a:r>
              <a:rPr lang="zh-CN" altLang="en-US" noProof="0" smtClean="0"/>
              <a:t>单击图标添加图片</a:t>
            </a:r>
            <a:endParaRPr lang="en-US" noProof="0"/>
          </a:p>
        </p:txBody>
      </p:sp>
      <p:sp>
        <p:nvSpPr>
          <p:cNvPr id="4" name="文本占位符 3"/>
          <p:cNvSpPr>
            <a:spLocks noGrp="1"/>
          </p:cNvSpPr>
          <p:nvPr>
            <p:ph type="body" sz="half" idx="2"/>
          </p:nvPr>
        </p:nvSpPr>
        <p:spPr>
          <a:xfrm>
            <a:off x="6629400" y="1600200"/>
            <a:ext cx="2057400" cy="4419600"/>
          </a:xfrm>
        </p:spPr>
        <p:txBody>
          <a:bodyPr/>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a:r>
              <a:rPr lang="zh-CN" altLang="en-US" smtClean="0"/>
              <a:t>单击此处编辑母版文本样式</a:t>
            </a:r>
          </a:p>
        </p:txBody>
      </p:sp>
      <p:sp>
        <p:nvSpPr>
          <p:cNvPr id="5" name="日期占位符 23"/>
          <p:cNvSpPr>
            <a:spLocks noGrp="1"/>
          </p:cNvSpPr>
          <p:nvPr>
            <p:ph type="dt" sz="half" idx="10"/>
          </p:nvPr>
        </p:nvSpPr>
        <p:spPr/>
        <p:txBody>
          <a:bodyPr/>
          <a:lstStyle>
            <a:lvl1pPr>
              <a:defRPr/>
            </a:lvl1pPr>
          </a:lstStyle>
          <a:p>
            <a:pPr>
              <a:defRPr/>
            </a:pPr>
            <a:fld id="{E4B8CD79-A855-4381-A47A-C0C317E049D4}" type="datetimeFigureOut">
              <a:rPr lang="zh-CN" altLang="en-US"/>
              <a:pPr>
                <a:defRPr/>
              </a:pPr>
              <a:t>2011-4-15</a:t>
            </a:fld>
            <a:endParaRPr lang="zh-CN" altLang="en-US"/>
          </a:p>
        </p:txBody>
      </p:sp>
      <p:sp>
        <p:nvSpPr>
          <p:cNvPr id="6" name="页脚占位符 9"/>
          <p:cNvSpPr>
            <a:spLocks noGrp="1"/>
          </p:cNvSpPr>
          <p:nvPr>
            <p:ph type="ftr" sz="quarter" idx="11"/>
          </p:nvPr>
        </p:nvSpPr>
        <p:spPr/>
        <p:txBody>
          <a:bodyPr/>
          <a:lstStyle>
            <a:lvl1pPr>
              <a:defRPr/>
            </a:lvl1pPr>
          </a:lstStyle>
          <a:p>
            <a:pPr>
              <a:defRPr/>
            </a:pPr>
            <a:endParaRPr lang="zh-CN" altLang="en-US"/>
          </a:p>
        </p:txBody>
      </p:sp>
      <p:sp>
        <p:nvSpPr>
          <p:cNvPr id="7" name="灯片编号占位符 21"/>
          <p:cNvSpPr>
            <a:spLocks noGrp="1"/>
          </p:cNvSpPr>
          <p:nvPr>
            <p:ph type="sldNum" sz="quarter" idx="12"/>
          </p:nvPr>
        </p:nvSpPr>
        <p:spPr/>
        <p:txBody>
          <a:bodyPr/>
          <a:lstStyle>
            <a:lvl1pPr>
              <a:defRPr/>
            </a:lvl1pPr>
          </a:lstStyle>
          <a:p>
            <a:pPr>
              <a:defRPr/>
            </a:pPr>
            <a:fld id="{65F2902B-7399-42A3-829C-0993122E70DA}"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26" name="文本占位符 8"/>
          <p:cNvSpPr>
            <a:spLocks noGrp="1"/>
          </p:cNvSpPr>
          <p:nvPr>
            <p:ph type="body" idx="1"/>
          </p:nvPr>
        </p:nvSpPr>
        <p:spPr bwMode="auto">
          <a:xfrm>
            <a:off x="457200" y="1447800"/>
            <a:ext cx="8229600" cy="4678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24" name="日期占位符 23"/>
          <p:cNvSpPr>
            <a:spLocks noGrp="1"/>
          </p:cNvSpPr>
          <p:nvPr>
            <p:ph type="dt" sz="half" idx="2"/>
          </p:nvPr>
        </p:nvSpPr>
        <p:spPr>
          <a:xfrm>
            <a:off x="5791200" y="6203950"/>
            <a:ext cx="2590800" cy="384175"/>
          </a:xfrm>
          <a:prstGeom prst="rect">
            <a:avLst/>
          </a:prstGeom>
        </p:spPr>
        <p:txBody>
          <a:bodyPr vert="horz" anchor="ctr" anchorCtr="0"/>
          <a:lstStyle>
            <a:lvl1pPr algn="l" eaLnBrk="1" fontAlgn="auto" latinLnBrk="0" hangingPunct="1">
              <a:spcBef>
                <a:spcPts val="0"/>
              </a:spcBef>
              <a:spcAft>
                <a:spcPts val="0"/>
              </a:spcAft>
              <a:defRPr kumimoji="0" sz="1200">
                <a:solidFill>
                  <a:schemeClr val="tx2"/>
                </a:solidFill>
                <a:latin typeface="+mn-lt"/>
                <a:ea typeface="+mn-ea"/>
              </a:defRPr>
            </a:lvl1pPr>
          </a:lstStyle>
          <a:p>
            <a:pPr>
              <a:defRPr/>
            </a:pPr>
            <a:fld id="{47159541-2181-48E2-A4BB-FBAFC758519D}" type="datetimeFigureOut">
              <a:rPr lang="zh-CN" altLang="en-US"/>
              <a:pPr>
                <a:defRPr/>
              </a:pPr>
              <a:t>2011-4-15</a:t>
            </a:fld>
            <a:endParaRPr lang="zh-CN" altLang="en-US"/>
          </a:p>
        </p:txBody>
      </p:sp>
      <p:sp>
        <p:nvSpPr>
          <p:cNvPr id="10" name="页脚占位符 9"/>
          <p:cNvSpPr>
            <a:spLocks noGrp="1"/>
          </p:cNvSpPr>
          <p:nvPr>
            <p:ph type="ftr" sz="quarter" idx="3"/>
          </p:nvPr>
        </p:nvSpPr>
        <p:spPr>
          <a:xfrm>
            <a:off x="2133600" y="6203950"/>
            <a:ext cx="3581400" cy="384175"/>
          </a:xfrm>
          <a:prstGeom prst="rect">
            <a:avLst/>
          </a:prstGeom>
        </p:spPr>
        <p:txBody>
          <a:bodyPr vert="horz" anchor="ctr" anchorCtr="0"/>
          <a:lstStyle>
            <a:lvl1pPr algn="r" eaLnBrk="1" fontAlgn="auto" latinLnBrk="0" hangingPunct="1">
              <a:spcBef>
                <a:spcPts val="0"/>
              </a:spcBef>
              <a:spcAft>
                <a:spcPts val="0"/>
              </a:spcAft>
              <a:defRPr kumimoji="0" sz="1200">
                <a:solidFill>
                  <a:schemeClr val="tx2"/>
                </a:solidFill>
                <a:latin typeface="+mn-lt"/>
                <a:ea typeface="+mn-ea"/>
              </a:defRPr>
            </a:lvl1pPr>
          </a:lstStyle>
          <a:p>
            <a:pPr>
              <a:defRPr/>
            </a:pPr>
            <a:endParaRPr lang="zh-CN" altLang="en-US"/>
          </a:p>
        </p:txBody>
      </p:sp>
      <p:sp>
        <p:nvSpPr>
          <p:cNvPr id="22" name="灯片编号占位符 21"/>
          <p:cNvSpPr>
            <a:spLocks noGrp="1"/>
          </p:cNvSpPr>
          <p:nvPr>
            <p:ph type="sldNum" sz="quarter" idx="4"/>
          </p:nvPr>
        </p:nvSpPr>
        <p:spPr>
          <a:xfrm>
            <a:off x="8410575" y="6181725"/>
            <a:ext cx="609600" cy="457200"/>
          </a:xfrm>
          <a:prstGeom prst="rect">
            <a:avLst/>
          </a:prstGeom>
          <a:noFill/>
        </p:spPr>
        <p:txBody>
          <a:bodyPr vert="horz" lIns="0" tIns="0" rIns="0" bIns="0" anchor="ctr" anchorCtr="0">
            <a:noAutofit/>
          </a:bodyPr>
          <a:lstStyle>
            <a:lvl1pPr algn="ctr" eaLnBrk="1" fontAlgn="auto" latinLnBrk="0" hangingPunct="1">
              <a:spcBef>
                <a:spcPts val="0"/>
              </a:spcBef>
              <a:spcAft>
                <a:spcPts val="0"/>
              </a:spcAft>
              <a:defRPr kumimoji="0" sz="1600" baseline="0">
                <a:solidFill>
                  <a:schemeClr val="tx2"/>
                </a:solidFill>
                <a:latin typeface="+mn-lt"/>
                <a:ea typeface="+mn-ea"/>
              </a:defRPr>
            </a:lvl1pPr>
          </a:lstStyle>
          <a:p>
            <a:pPr>
              <a:defRPr/>
            </a:pPr>
            <a:fld id="{4D10F8D7-73A4-4774-9F7C-268D68D88971}" type="slidenum">
              <a:rPr lang="zh-CN" altLang="en-US"/>
              <a:pPr>
                <a:defRPr/>
              </a:pPr>
              <a:t>‹#›</a:t>
            </a:fld>
            <a:endParaRPr lang="zh-CN" altLang="en-US"/>
          </a:p>
        </p:txBody>
      </p:sp>
      <p:sp>
        <p:nvSpPr>
          <p:cNvPr id="5" name="标题占位符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lang="zh-CN" altLang="en-US" smtClean="0"/>
              <a:t>单击此处编辑母版标题样式</a:t>
            </a:r>
            <a:endParaRPr lang="en-US"/>
          </a:p>
        </p:txBody>
      </p:sp>
    </p:spTree>
  </p:cSld>
  <p:clrMap bg1="dk1" tx1="lt1" bg2="dk2" tx2="lt2" accent1="accent1" accent2="accent2" accent3="accent3" accent4="accent4" accent5="accent5" accent6="accent6" hlink="hlink" folHlink="folHlink"/>
  <p:sldLayoutIdLst>
    <p:sldLayoutId id="2147483840" r:id="rId1"/>
    <p:sldLayoutId id="2147483839" r:id="rId2"/>
    <p:sldLayoutId id="2147483841" r:id="rId3"/>
    <p:sldLayoutId id="2147483838" r:id="rId4"/>
    <p:sldLayoutId id="2147483842" r:id="rId5"/>
    <p:sldLayoutId id="2147483837" r:id="rId6"/>
    <p:sldLayoutId id="2147483836" r:id="rId7"/>
    <p:sldLayoutId id="2147483835" r:id="rId8"/>
    <p:sldLayoutId id="2147483834" r:id="rId9"/>
    <p:sldLayoutId id="2147483833" r:id="rId10"/>
    <p:sldLayoutId id="2147483832" r:id="rId11"/>
  </p:sldLayoutIdLst>
  <p:txStyles>
    <p:titleStyle>
      <a:lvl1pPr algn="l" rtl="0" eaLnBrk="0" fontAlgn="base" hangingPunct="0">
        <a:spcBef>
          <a:spcPct val="0"/>
        </a:spcBef>
        <a:spcAft>
          <a:spcPct val="0"/>
        </a:spcAft>
        <a:defRPr lang="en-US" sz="4200" kern="1200" spc="-10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a:lvl2pPr algn="l" rtl="0" eaLnBrk="0" fontAlgn="base" hangingPunct="0">
        <a:spcBef>
          <a:spcPct val="0"/>
        </a:spcBef>
        <a:spcAft>
          <a:spcPct val="0"/>
        </a:spcAft>
        <a:defRPr sz="4200">
          <a:solidFill>
            <a:srgbClr val="F9F9F9"/>
          </a:solidFill>
          <a:latin typeface="Constantia" pitchFamily="18" charset="0"/>
          <a:ea typeface="华文新魏" pitchFamily="2" charset="-122"/>
        </a:defRPr>
      </a:lvl2pPr>
      <a:lvl3pPr algn="l" rtl="0" eaLnBrk="0" fontAlgn="base" hangingPunct="0">
        <a:spcBef>
          <a:spcPct val="0"/>
        </a:spcBef>
        <a:spcAft>
          <a:spcPct val="0"/>
        </a:spcAft>
        <a:defRPr sz="4200">
          <a:solidFill>
            <a:srgbClr val="F9F9F9"/>
          </a:solidFill>
          <a:latin typeface="Constantia" pitchFamily="18" charset="0"/>
          <a:ea typeface="华文新魏" pitchFamily="2" charset="-122"/>
        </a:defRPr>
      </a:lvl3pPr>
      <a:lvl4pPr algn="l" rtl="0" eaLnBrk="0" fontAlgn="base" hangingPunct="0">
        <a:spcBef>
          <a:spcPct val="0"/>
        </a:spcBef>
        <a:spcAft>
          <a:spcPct val="0"/>
        </a:spcAft>
        <a:defRPr sz="4200">
          <a:solidFill>
            <a:srgbClr val="F9F9F9"/>
          </a:solidFill>
          <a:latin typeface="Constantia" pitchFamily="18" charset="0"/>
          <a:ea typeface="华文新魏" pitchFamily="2" charset="-122"/>
        </a:defRPr>
      </a:lvl4pPr>
      <a:lvl5pPr algn="l" rtl="0" eaLnBrk="0" fontAlgn="base" hangingPunct="0">
        <a:spcBef>
          <a:spcPct val="0"/>
        </a:spcBef>
        <a:spcAft>
          <a:spcPct val="0"/>
        </a:spcAft>
        <a:defRPr sz="4200">
          <a:solidFill>
            <a:srgbClr val="F9F9F9"/>
          </a:solidFill>
          <a:latin typeface="Constantia" pitchFamily="18" charset="0"/>
          <a:ea typeface="华文新魏" pitchFamily="2" charset="-122"/>
        </a:defRPr>
      </a:lvl5pPr>
      <a:lvl6pPr marL="457200" algn="l" rtl="0" fontAlgn="base">
        <a:spcBef>
          <a:spcPct val="0"/>
        </a:spcBef>
        <a:spcAft>
          <a:spcPct val="0"/>
        </a:spcAft>
        <a:defRPr sz="4200">
          <a:solidFill>
            <a:srgbClr val="F9F9F9"/>
          </a:solidFill>
          <a:latin typeface="Constantia" pitchFamily="18" charset="0"/>
          <a:ea typeface="华文新魏" pitchFamily="2" charset="-122"/>
        </a:defRPr>
      </a:lvl6pPr>
      <a:lvl7pPr marL="914400" algn="l" rtl="0" fontAlgn="base">
        <a:spcBef>
          <a:spcPct val="0"/>
        </a:spcBef>
        <a:spcAft>
          <a:spcPct val="0"/>
        </a:spcAft>
        <a:defRPr sz="4200">
          <a:solidFill>
            <a:srgbClr val="F9F9F9"/>
          </a:solidFill>
          <a:latin typeface="Constantia" pitchFamily="18" charset="0"/>
          <a:ea typeface="华文新魏" pitchFamily="2" charset="-122"/>
        </a:defRPr>
      </a:lvl7pPr>
      <a:lvl8pPr marL="1371600" algn="l" rtl="0" fontAlgn="base">
        <a:spcBef>
          <a:spcPct val="0"/>
        </a:spcBef>
        <a:spcAft>
          <a:spcPct val="0"/>
        </a:spcAft>
        <a:defRPr sz="4200">
          <a:solidFill>
            <a:srgbClr val="F9F9F9"/>
          </a:solidFill>
          <a:latin typeface="Constantia" pitchFamily="18" charset="0"/>
          <a:ea typeface="华文新魏" pitchFamily="2" charset="-122"/>
        </a:defRPr>
      </a:lvl8pPr>
      <a:lvl9pPr marL="1828800" algn="l" rtl="0" fontAlgn="base">
        <a:spcBef>
          <a:spcPct val="0"/>
        </a:spcBef>
        <a:spcAft>
          <a:spcPct val="0"/>
        </a:spcAft>
        <a:defRPr sz="4200">
          <a:solidFill>
            <a:srgbClr val="F9F9F9"/>
          </a:solidFill>
          <a:latin typeface="Constantia" pitchFamily="18" charset="0"/>
          <a:ea typeface="华文新魏" pitchFamily="2" charset="-122"/>
        </a:defRPr>
      </a:lvl9pPr>
    </p:titleStyle>
    <p:bodyStyle>
      <a:lvl1pPr marL="273050" indent="-273050" algn="l" rtl="0" eaLnBrk="0" fontAlgn="base" hangingPunct="0">
        <a:spcBef>
          <a:spcPts val="600"/>
        </a:spcBef>
        <a:spcAft>
          <a:spcPct val="0"/>
        </a:spcAft>
        <a:buClr>
          <a:schemeClr val="accent2"/>
        </a:buClr>
        <a:buSzPct val="85000"/>
        <a:buFont typeface="Wingdings 2" pitchFamily="18" charset="2"/>
        <a:buChar char=""/>
        <a:defRPr sz="2600" kern="1200">
          <a:solidFill>
            <a:schemeClr val="tx1"/>
          </a:solidFill>
          <a:latin typeface="+mn-lt"/>
          <a:ea typeface="+mn-ea"/>
          <a:cs typeface="+mn-cs"/>
        </a:defRPr>
      </a:lvl1pPr>
      <a:lvl2pPr marL="639763" indent="-273050" algn="l" rtl="0" eaLnBrk="0" fontAlgn="base" hangingPunct="0">
        <a:spcBef>
          <a:spcPts val="300"/>
        </a:spcBef>
        <a:spcAft>
          <a:spcPct val="0"/>
        </a:spcAft>
        <a:buClr>
          <a:srgbClr val="D6903D"/>
        </a:buClr>
        <a:buSzPct val="85000"/>
        <a:buFont typeface="Wingdings 2" pitchFamily="18" charset="2"/>
        <a:buChar char=""/>
        <a:defRPr sz="2400" kern="1200">
          <a:solidFill>
            <a:schemeClr val="tx2"/>
          </a:solidFill>
          <a:latin typeface="+mn-lt"/>
          <a:ea typeface="+mn-ea"/>
          <a:cs typeface="+mn-cs"/>
        </a:defRPr>
      </a:lvl2pPr>
      <a:lvl3pPr marL="1004888" indent="-228600" algn="l" rtl="0" eaLnBrk="0" fontAlgn="base" hangingPunct="0">
        <a:spcBef>
          <a:spcPts val="300"/>
        </a:spcBef>
        <a:spcAft>
          <a:spcPct val="0"/>
        </a:spcAft>
        <a:buClr>
          <a:srgbClr val="B37732"/>
        </a:buClr>
        <a:buSzPct val="85000"/>
        <a:buFont typeface="Wingdings 2" pitchFamily="18" charset="2"/>
        <a:buChar char=""/>
        <a:defRPr sz="2100" kern="1200">
          <a:solidFill>
            <a:schemeClr val="tx1"/>
          </a:solidFill>
          <a:latin typeface="+mn-lt"/>
          <a:ea typeface="+mn-ea"/>
          <a:cs typeface="+mn-cs"/>
        </a:defRPr>
      </a:lvl3pPr>
      <a:lvl4pPr marL="1279525" indent="-228600" algn="l" rtl="0" eaLnBrk="0" fontAlgn="base" hangingPunct="0">
        <a:spcBef>
          <a:spcPts val="300"/>
        </a:spcBef>
        <a:spcAft>
          <a:spcPct val="0"/>
        </a:spcAft>
        <a:buClr>
          <a:srgbClr val="D6903D"/>
        </a:buClr>
        <a:buSzPct val="85000"/>
        <a:buFont typeface="Wingdings 2" pitchFamily="18" charset="2"/>
        <a:buChar char=""/>
        <a:defRPr sz="1900" kern="1200">
          <a:solidFill>
            <a:schemeClr val="tx1"/>
          </a:solidFill>
          <a:latin typeface="+mn-lt"/>
          <a:ea typeface="+mn-ea"/>
          <a:cs typeface="+mn-cs"/>
        </a:defRPr>
      </a:lvl4pPr>
      <a:lvl5pPr marL="1554163" indent="-228600" algn="l" rtl="0" eaLnBrk="0" fontAlgn="base" hangingPunct="0">
        <a:spcBef>
          <a:spcPts val="338"/>
        </a:spcBef>
        <a:spcAft>
          <a:spcPct val="0"/>
        </a:spcAft>
        <a:buClr>
          <a:srgbClr val="D6903D"/>
        </a:buClr>
        <a:buSzPct val="85000"/>
        <a:buFont typeface="Wingdings 2" pitchFamily="18" charset="2"/>
        <a:buChar char=""/>
        <a:defRPr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539750" y="4221163"/>
            <a:ext cx="8305800" cy="1143000"/>
          </a:xfrm>
        </p:spPr>
        <p:txBody>
          <a:bodyPr/>
          <a:lstStyle/>
          <a:p>
            <a:pPr eaLnBrk="1" fontAlgn="auto" hangingPunct="1">
              <a:spcAft>
                <a:spcPts val="0"/>
              </a:spcAft>
              <a:buFont typeface="Wingdings 2"/>
              <a:buNone/>
              <a:defRPr/>
            </a:pPr>
            <a:r>
              <a:rPr lang="zh-CN" altLang="en-US" sz="3200" dirty="0" smtClean="0"/>
              <a:t>潘星星</a:t>
            </a:r>
            <a:endParaRPr lang="zh-CN" altLang="en-US" sz="3200" dirty="0"/>
          </a:p>
        </p:txBody>
      </p:sp>
      <p:sp>
        <p:nvSpPr>
          <p:cNvPr id="2" name="标题 1"/>
          <p:cNvSpPr>
            <a:spLocks noGrp="1"/>
          </p:cNvSpPr>
          <p:nvPr>
            <p:ph type="ctrTitle"/>
          </p:nvPr>
        </p:nvSpPr>
        <p:spPr/>
        <p:txBody>
          <a:bodyPr/>
          <a:lstStyle/>
          <a:p>
            <a:pPr eaLnBrk="1" fontAlgn="auto" hangingPunct="1">
              <a:spcAft>
                <a:spcPts val="0"/>
              </a:spcAft>
              <a:defRPr/>
            </a:pPr>
            <a:r>
              <a:rPr altLang="zh-CN" smtClean="0"/>
              <a:t>C++</a:t>
            </a:r>
            <a:r>
              <a:rPr lang="zh-CN" altLang="en-US" smtClean="0"/>
              <a:t>异常处理</a:t>
            </a: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title"/>
          </p:nvPr>
        </p:nvSpPr>
        <p:spPr bwMode="auto"/>
        <p:txBody>
          <a:bodyPr wrap="square" lIns="91440" tIns="45720" rIns="91440" bIns="45720" numCol="1" compatLnSpc="1">
            <a:prstTxWarp prst="textNoShape">
              <a:avLst/>
            </a:prstTxWarp>
          </a:bodyPr>
          <a:lstStyle/>
          <a:p>
            <a:pPr eaLnBrk="1" hangingPunct="1">
              <a:defRPr/>
            </a:pPr>
            <a:r>
              <a:rPr altLang="zh-CN" smtClean="0">
                <a:ln>
                  <a:noFill/>
                </a:ln>
                <a:effectLst/>
              </a:rPr>
              <a:t>DWARF-style unwinding</a:t>
            </a:r>
            <a:endParaRPr lang="zh-CN" altLang="en-US" smtClean="0">
              <a:ln>
                <a:noFill/>
              </a:ln>
              <a:effectLst/>
            </a:endParaRPr>
          </a:p>
        </p:txBody>
      </p:sp>
      <p:sp>
        <p:nvSpPr>
          <p:cNvPr id="22530" name="Rectangle 49"/>
          <p:cNvSpPr>
            <a:spLocks noGrp="1"/>
          </p:cNvSpPr>
          <p:nvPr>
            <p:ph type="body" sz="half" idx="4294967295"/>
          </p:nvPr>
        </p:nvSpPr>
        <p:spPr>
          <a:xfrm>
            <a:off x="457200" y="1447800"/>
            <a:ext cx="4038600" cy="4678363"/>
          </a:xfrm>
        </p:spPr>
        <p:txBody>
          <a:bodyPr/>
          <a:lstStyle/>
          <a:p>
            <a:r>
              <a:rPr lang="en-US" altLang="zh-CN" sz="2200" smtClean="0"/>
              <a:t>fun1</a:t>
            </a:r>
            <a:r>
              <a:rPr lang="zh-CN" altLang="en-US" sz="2200" smtClean="0"/>
              <a:t>的</a:t>
            </a:r>
            <a:r>
              <a:rPr lang="en-US" altLang="zh-CN" sz="2200" smtClean="0"/>
              <a:t>stack frame</a:t>
            </a:r>
          </a:p>
        </p:txBody>
      </p:sp>
      <p:sp>
        <p:nvSpPr>
          <p:cNvPr id="22531" name="Rectangle 50"/>
          <p:cNvSpPr>
            <a:spLocks noGrp="1"/>
          </p:cNvSpPr>
          <p:nvPr>
            <p:ph type="body" sz="half" idx="4294967295"/>
          </p:nvPr>
        </p:nvSpPr>
        <p:spPr>
          <a:xfrm>
            <a:off x="4648200" y="1447800"/>
            <a:ext cx="4038600" cy="4678363"/>
          </a:xfrm>
        </p:spPr>
        <p:txBody>
          <a:bodyPr/>
          <a:lstStyle/>
          <a:p>
            <a:r>
              <a:rPr lang="en-US" altLang="zh-CN" sz="2200" smtClean="0"/>
              <a:t>CFA</a:t>
            </a:r>
            <a:r>
              <a:rPr lang="zh-CN" altLang="en-US" sz="2200" smtClean="0"/>
              <a:t>的计算方法、寄存器存储位置相对于</a:t>
            </a:r>
            <a:r>
              <a:rPr lang="en-US" altLang="zh-CN" sz="2200" smtClean="0"/>
              <a:t>CFA</a:t>
            </a:r>
            <a:r>
              <a:rPr lang="zh-CN" altLang="en-US" sz="2200" smtClean="0"/>
              <a:t>的偏移，在编译时刻可以确定</a:t>
            </a:r>
          </a:p>
          <a:p>
            <a:r>
              <a:rPr lang="zh-CN" altLang="en-US" sz="2200" smtClean="0"/>
              <a:t>得到</a:t>
            </a:r>
            <a:r>
              <a:rPr lang="en-US" altLang="zh-CN" sz="2200" smtClean="0"/>
              <a:t>CFA</a:t>
            </a:r>
            <a:r>
              <a:rPr lang="zh-CN" altLang="en-US" sz="2200" smtClean="0"/>
              <a:t>的值需在运行时刻</a:t>
            </a:r>
          </a:p>
          <a:p>
            <a:r>
              <a:rPr lang="en-US" altLang="zh-CN" sz="2200" smtClean="0"/>
              <a:t>CFA</a:t>
            </a:r>
            <a:r>
              <a:rPr lang="zh-CN" altLang="en-US" sz="2200" smtClean="0"/>
              <a:t>通常的计算方法为</a:t>
            </a:r>
            <a:r>
              <a:rPr lang="en-US" altLang="zh-CN" sz="2200" smtClean="0"/>
              <a:t>fp/sp + offset, fp/sp</a:t>
            </a:r>
            <a:r>
              <a:rPr lang="zh-CN" altLang="en-US" sz="2200" smtClean="0"/>
              <a:t>保存在下一个栈帧中</a:t>
            </a:r>
          </a:p>
          <a:p>
            <a:r>
              <a:rPr lang="zh-CN" altLang="en-US" sz="2200" smtClean="0"/>
              <a:t>前一个函数调用点处</a:t>
            </a:r>
            <a:r>
              <a:rPr lang="en-US" altLang="zh-CN" sz="2200" smtClean="0"/>
              <a:t>sp</a:t>
            </a:r>
            <a:r>
              <a:rPr lang="zh-CN" altLang="en-US" sz="2200" smtClean="0"/>
              <a:t>的值，等于下一个函数的栈帧的</a:t>
            </a:r>
            <a:r>
              <a:rPr lang="en-US" altLang="zh-CN" sz="2200" smtClean="0"/>
              <a:t>CFA</a:t>
            </a:r>
            <a:endParaRPr lang="zh-CN" altLang="en-US" sz="2200" smtClean="0"/>
          </a:p>
        </p:txBody>
      </p:sp>
      <p:grpSp>
        <p:nvGrpSpPr>
          <p:cNvPr id="22532" name="Group 9"/>
          <p:cNvGrpSpPr>
            <a:grpSpLocks/>
          </p:cNvGrpSpPr>
          <p:nvPr/>
        </p:nvGrpSpPr>
        <p:grpSpPr bwMode="auto">
          <a:xfrm>
            <a:off x="1908175" y="2060575"/>
            <a:ext cx="935038" cy="3600450"/>
            <a:chOff x="1202" y="1298"/>
            <a:chExt cx="589" cy="2268"/>
          </a:xfrm>
        </p:grpSpPr>
        <p:sp>
          <p:nvSpPr>
            <p:cNvPr id="22559" name="Line 7"/>
            <p:cNvSpPr>
              <a:spLocks noChangeShapeType="1"/>
            </p:cNvSpPr>
            <p:nvPr/>
          </p:nvSpPr>
          <p:spPr bwMode="auto">
            <a:xfrm>
              <a:off x="1202" y="1298"/>
              <a:ext cx="0" cy="2268"/>
            </a:xfrm>
            <a:prstGeom prst="line">
              <a:avLst/>
            </a:prstGeom>
            <a:noFill/>
            <a:ln w="38100">
              <a:solidFill>
                <a:schemeClr val="tx1"/>
              </a:solidFill>
              <a:round/>
              <a:headEnd/>
              <a:tailEnd/>
            </a:ln>
          </p:spPr>
          <p:txBody>
            <a:bodyPr/>
            <a:lstStyle/>
            <a:p>
              <a:endParaRPr lang="zh-CN" altLang="en-US"/>
            </a:p>
          </p:txBody>
        </p:sp>
        <p:sp>
          <p:nvSpPr>
            <p:cNvPr id="22560" name="Line 8"/>
            <p:cNvSpPr>
              <a:spLocks noChangeShapeType="1"/>
            </p:cNvSpPr>
            <p:nvPr/>
          </p:nvSpPr>
          <p:spPr bwMode="auto">
            <a:xfrm>
              <a:off x="1791" y="1298"/>
              <a:ext cx="0" cy="2268"/>
            </a:xfrm>
            <a:prstGeom prst="line">
              <a:avLst/>
            </a:prstGeom>
            <a:noFill/>
            <a:ln w="38100">
              <a:solidFill>
                <a:schemeClr val="tx1"/>
              </a:solidFill>
              <a:round/>
              <a:headEnd/>
              <a:tailEnd/>
            </a:ln>
          </p:spPr>
          <p:txBody>
            <a:bodyPr/>
            <a:lstStyle/>
            <a:p>
              <a:endParaRPr lang="zh-CN" altLang="en-US"/>
            </a:p>
          </p:txBody>
        </p:sp>
      </p:grpSp>
      <p:sp>
        <p:nvSpPr>
          <p:cNvPr id="22533" name="Line 10"/>
          <p:cNvSpPr>
            <a:spLocks noChangeShapeType="1"/>
          </p:cNvSpPr>
          <p:nvPr/>
        </p:nvSpPr>
        <p:spPr bwMode="auto">
          <a:xfrm>
            <a:off x="1908175" y="2565400"/>
            <a:ext cx="935038" cy="0"/>
          </a:xfrm>
          <a:prstGeom prst="line">
            <a:avLst/>
          </a:prstGeom>
          <a:noFill/>
          <a:ln w="28575">
            <a:solidFill>
              <a:schemeClr val="tx1"/>
            </a:solidFill>
            <a:round/>
            <a:headEnd/>
            <a:tailEnd/>
          </a:ln>
        </p:spPr>
        <p:txBody>
          <a:bodyPr/>
          <a:lstStyle/>
          <a:p>
            <a:endParaRPr lang="zh-CN" altLang="en-US"/>
          </a:p>
        </p:txBody>
      </p:sp>
      <p:sp>
        <p:nvSpPr>
          <p:cNvPr id="22534" name="Line 11"/>
          <p:cNvSpPr>
            <a:spLocks noChangeShapeType="1"/>
          </p:cNvSpPr>
          <p:nvPr/>
        </p:nvSpPr>
        <p:spPr bwMode="auto">
          <a:xfrm>
            <a:off x="1908175" y="4581525"/>
            <a:ext cx="935038" cy="0"/>
          </a:xfrm>
          <a:prstGeom prst="line">
            <a:avLst/>
          </a:prstGeom>
          <a:noFill/>
          <a:ln w="28575">
            <a:solidFill>
              <a:schemeClr val="tx1"/>
            </a:solidFill>
            <a:prstDash val="sysDot"/>
            <a:round/>
            <a:headEnd/>
            <a:tailEnd/>
          </a:ln>
        </p:spPr>
        <p:txBody>
          <a:bodyPr/>
          <a:lstStyle/>
          <a:p>
            <a:endParaRPr lang="zh-CN" altLang="en-US"/>
          </a:p>
        </p:txBody>
      </p:sp>
      <p:sp>
        <p:nvSpPr>
          <p:cNvPr id="22535" name="Line 12"/>
          <p:cNvSpPr>
            <a:spLocks noChangeShapeType="1"/>
          </p:cNvSpPr>
          <p:nvPr/>
        </p:nvSpPr>
        <p:spPr bwMode="auto">
          <a:xfrm>
            <a:off x="1908175" y="3716338"/>
            <a:ext cx="935038" cy="0"/>
          </a:xfrm>
          <a:prstGeom prst="line">
            <a:avLst/>
          </a:prstGeom>
          <a:noFill/>
          <a:ln w="28575">
            <a:solidFill>
              <a:schemeClr val="tx1"/>
            </a:solidFill>
            <a:prstDash val="sysDot"/>
            <a:round/>
            <a:headEnd/>
            <a:tailEnd/>
          </a:ln>
        </p:spPr>
        <p:txBody>
          <a:bodyPr/>
          <a:lstStyle/>
          <a:p>
            <a:endParaRPr lang="zh-CN" altLang="en-US"/>
          </a:p>
        </p:txBody>
      </p:sp>
      <p:sp>
        <p:nvSpPr>
          <p:cNvPr id="22536" name="Line 13"/>
          <p:cNvSpPr>
            <a:spLocks noChangeShapeType="1"/>
          </p:cNvSpPr>
          <p:nvPr/>
        </p:nvSpPr>
        <p:spPr bwMode="auto">
          <a:xfrm>
            <a:off x="1908175" y="3141663"/>
            <a:ext cx="935038" cy="0"/>
          </a:xfrm>
          <a:prstGeom prst="line">
            <a:avLst/>
          </a:prstGeom>
          <a:noFill/>
          <a:ln w="28575">
            <a:solidFill>
              <a:schemeClr val="tx1"/>
            </a:solidFill>
            <a:prstDash val="sysDot"/>
            <a:round/>
            <a:headEnd/>
            <a:tailEnd/>
          </a:ln>
        </p:spPr>
        <p:txBody>
          <a:bodyPr/>
          <a:lstStyle/>
          <a:p>
            <a:endParaRPr lang="zh-CN" altLang="en-US"/>
          </a:p>
        </p:txBody>
      </p:sp>
      <p:sp>
        <p:nvSpPr>
          <p:cNvPr id="22537" name="Line 14"/>
          <p:cNvSpPr>
            <a:spLocks noChangeShapeType="1"/>
          </p:cNvSpPr>
          <p:nvPr/>
        </p:nvSpPr>
        <p:spPr bwMode="auto">
          <a:xfrm>
            <a:off x="1908175" y="4005263"/>
            <a:ext cx="935038" cy="0"/>
          </a:xfrm>
          <a:prstGeom prst="line">
            <a:avLst/>
          </a:prstGeom>
          <a:noFill/>
          <a:ln w="28575">
            <a:solidFill>
              <a:schemeClr val="tx1"/>
            </a:solidFill>
            <a:prstDash val="sysDot"/>
            <a:round/>
            <a:headEnd/>
            <a:tailEnd/>
          </a:ln>
        </p:spPr>
        <p:txBody>
          <a:bodyPr/>
          <a:lstStyle/>
          <a:p>
            <a:endParaRPr lang="zh-CN" altLang="en-US"/>
          </a:p>
        </p:txBody>
      </p:sp>
      <p:sp>
        <p:nvSpPr>
          <p:cNvPr id="22538" name="Line 15"/>
          <p:cNvSpPr>
            <a:spLocks noChangeShapeType="1"/>
          </p:cNvSpPr>
          <p:nvPr/>
        </p:nvSpPr>
        <p:spPr bwMode="auto">
          <a:xfrm>
            <a:off x="1908175" y="2852738"/>
            <a:ext cx="935038" cy="0"/>
          </a:xfrm>
          <a:prstGeom prst="line">
            <a:avLst/>
          </a:prstGeom>
          <a:noFill/>
          <a:ln w="28575">
            <a:solidFill>
              <a:schemeClr val="tx1"/>
            </a:solidFill>
            <a:prstDash val="sysDot"/>
            <a:round/>
            <a:headEnd/>
            <a:tailEnd/>
          </a:ln>
        </p:spPr>
        <p:txBody>
          <a:bodyPr/>
          <a:lstStyle/>
          <a:p>
            <a:endParaRPr lang="zh-CN" altLang="en-US"/>
          </a:p>
        </p:txBody>
      </p:sp>
      <p:sp>
        <p:nvSpPr>
          <p:cNvPr id="22539" name="Line 16"/>
          <p:cNvSpPr>
            <a:spLocks noChangeShapeType="1"/>
          </p:cNvSpPr>
          <p:nvPr/>
        </p:nvSpPr>
        <p:spPr bwMode="auto">
          <a:xfrm>
            <a:off x="1908175" y="3429000"/>
            <a:ext cx="935038" cy="0"/>
          </a:xfrm>
          <a:prstGeom prst="line">
            <a:avLst/>
          </a:prstGeom>
          <a:noFill/>
          <a:ln w="28575">
            <a:solidFill>
              <a:schemeClr val="tx1"/>
            </a:solidFill>
            <a:prstDash val="sysDot"/>
            <a:round/>
            <a:headEnd/>
            <a:tailEnd/>
          </a:ln>
        </p:spPr>
        <p:txBody>
          <a:bodyPr/>
          <a:lstStyle/>
          <a:p>
            <a:endParaRPr lang="zh-CN" altLang="en-US"/>
          </a:p>
        </p:txBody>
      </p:sp>
      <p:sp>
        <p:nvSpPr>
          <p:cNvPr id="22540" name="Line 17"/>
          <p:cNvSpPr>
            <a:spLocks noChangeShapeType="1"/>
          </p:cNvSpPr>
          <p:nvPr/>
        </p:nvSpPr>
        <p:spPr bwMode="auto">
          <a:xfrm>
            <a:off x="1908175" y="4292600"/>
            <a:ext cx="935038" cy="0"/>
          </a:xfrm>
          <a:prstGeom prst="line">
            <a:avLst/>
          </a:prstGeom>
          <a:noFill/>
          <a:ln w="28575">
            <a:solidFill>
              <a:schemeClr val="tx1"/>
            </a:solidFill>
            <a:prstDash val="sysDot"/>
            <a:round/>
            <a:headEnd/>
            <a:tailEnd/>
          </a:ln>
        </p:spPr>
        <p:txBody>
          <a:bodyPr/>
          <a:lstStyle/>
          <a:p>
            <a:endParaRPr lang="zh-CN" altLang="en-US"/>
          </a:p>
        </p:txBody>
      </p:sp>
      <p:sp>
        <p:nvSpPr>
          <p:cNvPr id="22541" name="Line 18"/>
          <p:cNvSpPr>
            <a:spLocks noChangeShapeType="1"/>
          </p:cNvSpPr>
          <p:nvPr/>
        </p:nvSpPr>
        <p:spPr bwMode="auto">
          <a:xfrm>
            <a:off x="1908175" y="4868863"/>
            <a:ext cx="935038" cy="0"/>
          </a:xfrm>
          <a:prstGeom prst="line">
            <a:avLst/>
          </a:prstGeom>
          <a:noFill/>
          <a:ln w="28575">
            <a:solidFill>
              <a:schemeClr val="tx1"/>
            </a:solidFill>
            <a:round/>
            <a:headEnd/>
            <a:tailEnd/>
          </a:ln>
        </p:spPr>
        <p:txBody>
          <a:bodyPr/>
          <a:lstStyle/>
          <a:p>
            <a:endParaRPr lang="zh-CN" altLang="en-US"/>
          </a:p>
        </p:txBody>
      </p:sp>
      <p:sp>
        <p:nvSpPr>
          <p:cNvPr id="22542" name="Line 19"/>
          <p:cNvSpPr>
            <a:spLocks noChangeShapeType="1"/>
          </p:cNvSpPr>
          <p:nvPr/>
        </p:nvSpPr>
        <p:spPr bwMode="auto">
          <a:xfrm>
            <a:off x="1908175" y="5518150"/>
            <a:ext cx="935038" cy="0"/>
          </a:xfrm>
          <a:prstGeom prst="line">
            <a:avLst/>
          </a:prstGeom>
          <a:noFill/>
          <a:ln w="28575">
            <a:solidFill>
              <a:schemeClr val="tx1"/>
            </a:solidFill>
            <a:prstDash val="sysDot"/>
            <a:round/>
            <a:headEnd/>
            <a:tailEnd/>
          </a:ln>
        </p:spPr>
        <p:txBody>
          <a:bodyPr/>
          <a:lstStyle/>
          <a:p>
            <a:endParaRPr lang="zh-CN" altLang="en-US"/>
          </a:p>
        </p:txBody>
      </p:sp>
      <p:sp>
        <p:nvSpPr>
          <p:cNvPr id="22543" name="Line 20"/>
          <p:cNvSpPr>
            <a:spLocks noChangeShapeType="1"/>
          </p:cNvSpPr>
          <p:nvPr/>
        </p:nvSpPr>
        <p:spPr bwMode="auto">
          <a:xfrm>
            <a:off x="1908175" y="5229225"/>
            <a:ext cx="935038" cy="0"/>
          </a:xfrm>
          <a:prstGeom prst="line">
            <a:avLst/>
          </a:prstGeom>
          <a:noFill/>
          <a:ln w="28575">
            <a:solidFill>
              <a:schemeClr val="tx1"/>
            </a:solidFill>
            <a:prstDash val="sysDot"/>
            <a:round/>
            <a:headEnd/>
            <a:tailEnd/>
          </a:ln>
        </p:spPr>
        <p:txBody>
          <a:bodyPr/>
          <a:lstStyle/>
          <a:p>
            <a:endParaRPr lang="zh-CN" altLang="en-US"/>
          </a:p>
        </p:txBody>
      </p:sp>
      <p:sp>
        <p:nvSpPr>
          <p:cNvPr id="22544" name="Line 22"/>
          <p:cNvSpPr>
            <a:spLocks noChangeShapeType="1"/>
          </p:cNvSpPr>
          <p:nvPr/>
        </p:nvSpPr>
        <p:spPr bwMode="auto">
          <a:xfrm>
            <a:off x="827088" y="2060575"/>
            <a:ext cx="0" cy="1079500"/>
          </a:xfrm>
          <a:prstGeom prst="line">
            <a:avLst/>
          </a:prstGeom>
          <a:noFill/>
          <a:ln w="9525">
            <a:solidFill>
              <a:schemeClr val="tx1"/>
            </a:solidFill>
            <a:round/>
            <a:headEnd/>
            <a:tailEnd type="triangle" w="med" len="med"/>
          </a:ln>
        </p:spPr>
        <p:txBody>
          <a:bodyPr/>
          <a:lstStyle/>
          <a:p>
            <a:endParaRPr lang="zh-CN" altLang="en-US"/>
          </a:p>
        </p:txBody>
      </p:sp>
      <p:sp>
        <p:nvSpPr>
          <p:cNvPr id="22545" name="Text Box 23"/>
          <p:cNvSpPr txBox="1">
            <a:spLocks noChangeArrowheads="1"/>
          </p:cNvSpPr>
          <p:nvPr/>
        </p:nvSpPr>
        <p:spPr bwMode="auto">
          <a:xfrm>
            <a:off x="2051050" y="2565400"/>
            <a:ext cx="647700" cy="336550"/>
          </a:xfrm>
          <a:prstGeom prst="rect">
            <a:avLst/>
          </a:prstGeom>
          <a:noFill/>
          <a:ln w="9525" algn="ctr">
            <a:noFill/>
            <a:miter lim="800000"/>
            <a:headEnd/>
            <a:tailEnd/>
          </a:ln>
        </p:spPr>
        <p:txBody>
          <a:bodyPr>
            <a:spAutoFit/>
          </a:bodyPr>
          <a:lstStyle/>
          <a:p>
            <a:pPr algn="ctr">
              <a:spcBef>
                <a:spcPct val="50000"/>
              </a:spcBef>
            </a:pPr>
            <a:r>
              <a:rPr lang="en-US" altLang="zh-CN"/>
              <a:t>pc</a:t>
            </a:r>
          </a:p>
        </p:txBody>
      </p:sp>
      <p:sp>
        <p:nvSpPr>
          <p:cNvPr id="22546" name="Text Box 27"/>
          <p:cNvSpPr txBox="1">
            <a:spLocks noChangeArrowheads="1"/>
          </p:cNvSpPr>
          <p:nvPr/>
        </p:nvSpPr>
        <p:spPr bwMode="auto">
          <a:xfrm>
            <a:off x="2051050" y="2852738"/>
            <a:ext cx="647700" cy="336550"/>
          </a:xfrm>
          <a:prstGeom prst="rect">
            <a:avLst/>
          </a:prstGeom>
          <a:noFill/>
          <a:ln w="9525" algn="ctr">
            <a:noFill/>
            <a:miter lim="800000"/>
            <a:headEnd/>
            <a:tailEnd/>
          </a:ln>
        </p:spPr>
        <p:txBody>
          <a:bodyPr>
            <a:spAutoFit/>
          </a:bodyPr>
          <a:lstStyle/>
          <a:p>
            <a:pPr algn="ctr">
              <a:spcBef>
                <a:spcPct val="50000"/>
              </a:spcBef>
            </a:pPr>
            <a:r>
              <a:rPr lang="en-US" altLang="zh-CN"/>
              <a:t>lr</a:t>
            </a:r>
          </a:p>
        </p:txBody>
      </p:sp>
      <p:sp>
        <p:nvSpPr>
          <p:cNvPr id="22547" name="Text Box 28"/>
          <p:cNvSpPr txBox="1">
            <a:spLocks noChangeArrowheads="1"/>
          </p:cNvSpPr>
          <p:nvPr/>
        </p:nvSpPr>
        <p:spPr bwMode="auto">
          <a:xfrm>
            <a:off x="2051050" y="3141663"/>
            <a:ext cx="647700" cy="336550"/>
          </a:xfrm>
          <a:prstGeom prst="rect">
            <a:avLst/>
          </a:prstGeom>
          <a:noFill/>
          <a:ln w="9525" algn="ctr">
            <a:noFill/>
            <a:miter lim="800000"/>
            <a:headEnd/>
            <a:tailEnd/>
          </a:ln>
        </p:spPr>
        <p:txBody>
          <a:bodyPr>
            <a:spAutoFit/>
          </a:bodyPr>
          <a:lstStyle/>
          <a:p>
            <a:pPr algn="ctr">
              <a:spcBef>
                <a:spcPct val="50000"/>
              </a:spcBef>
            </a:pPr>
            <a:r>
              <a:rPr lang="en-US" altLang="zh-CN"/>
              <a:t>ip</a:t>
            </a:r>
          </a:p>
        </p:txBody>
      </p:sp>
      <p:sp>
        <p:nvSpPr>
          <p:cNvPr id="22548" name="Text Box 29"/>
          <p:cNvSpPr txBox="1">
            <a:spLocks noChangeArrowheads="1"/>
          </p:cNvSpPr>
          <p:nvPr/>
        </p:nvSpPr>
        <p:spPr bwMode="auto">
          <a:xfrm>
            <a:off x="2051050" y="3716338"/>
            <a:ext cx="647700" cy="336550"/>
          </a:xfrm>
          <a:prstGeom prst="rect">
            <a:avLst/>
          </a:prstGeom>
          <a:noFill/>
          <a:ln w="9525" algn="ctr">
            <a:noFill/>
            <a:miter lim="800000"/>
            <a:headEnd/>
            <a:tailEnd/>
          </a:ln>
        </p:spPr>
        <p:txBody>
          <a:bodyPr>
            <a:spAutoFit/>
          </a:bodyPr>
          <a:lstStyle/>
          <a:p>
            <a:pPr algn="ctr">
              <a:spcBef>
                <a:spcPct val="50000"/>
              </a:spcBef>
            </a:pPr>
            <a:r>
              <a:rPr lang="en-US" altLang="zh-CN"/>
              <a:t>i</a:t>
            </a:r>
          </a:p>
        </p:txBody>
      </p:sp>
      <p:sp>
        <p:nvSpPr>
          <p:cNvPr id="22549" name="Text Box 30"/>
          <p:cNvSpPr txBox="1">
            <a:spLocks noChangeArrowheads="1"/>
          </p:cNvSpPr>
          <p:nvPr/>
        </p:nvSpPr>
        <p:spPr bwMode="auto">
          <a:xfrm>
            <a:off x="2051050" y="3429000"/>
            <a:ext cx="647700" cy="336550"/>
          </a:xfrm>
          <a:prstGeom prst="rect">
            <a:avLst/>
          </a:prstGeom>
          <a:noFill/>
          <a:ln w="9525" algn="ctr">
            <a:noFill/>
            <a:miter lim="800000"/>
            <a:headEnd/>
            <a:tailEnd/>
          </a:ln>
        </p:spPr>
        <p:txBody>
          <a:bodyPr>
            <a:spAutoFit/>
          </a:bodyPr>
          <a:lstStyle/>
          <a:p>
            <a:pPr algn="ctr">
              <a:spcBef>
                <a:spcPct val="50000"/>
              </a:spcBef>
            </a:pPr>
            <a:r>
              <a:rPr lang="en-US" altLang="zh-CN"/>
              <a:t>fp</a:t>
            </a:r>
          </a:p>
        </p:txBody>
      </p:sp>
      <p:sp>
        <p:nvSpPr>
          <p:cNvPr id="22550" name="Text Box 31"/>
          <p:cNvSpPr txBox="1">
            <a:spLocks noChangeArrowheads="1"/>
          </p:cNvSpPr>
          <p:nvPr/>
        </p:nvSpPr>
        <p:spPr bwMode="auto">
          <a:xfrm>
            <a:off x="2051050" y="4005263"/>
            <a:ext cx="647700" cy="336550"/>
          </a:xfrm>
          <a:prstGeom prst="rect">
            <a:avLst/>
          </a:prstGeom>
          <a:noFill/>
          <a:ln w="9525" algn="ctr">
            <a:noFill/>
            <a:miter lim="800000"/>
            <a:headEnd/>
            <a:tailEnd/>
          </a:ln>
        </p:spPr>
        <p:txBody>
          <a:bodyPr>
            <a:spAutoFit/>
          </a:bodyPr>
          <a:lstStyle/>
          <a:p>
            <a:pPr algn="ctr">
              <a:spcBef>
                <a:spcPct val="50000"/>
              </a:spcBef>
            </a:pPr>
            <a:r>
              <a:rPr lang="en-US" altLang="zh-CN"/>
              <a:t>len</a:t>
            </a:r>
          </a:p>
        </p:txBody>
      </p:sp>
      <p:sp>
        <p:nvSpPr>
          <p:cNvPr id="22551" name="Text Box 32"/>
          <p:cNvSpPr txBox="1">
            <a:spLocks noChangeArrowheads="1"/>
          </p:cNvSpPr>
          <p:nvPr/>
        </p:nvSpPr>
        <p:spPr bwMode="auto">
          <a:xfrm>
            <a:off x="2051050" y="4292600"/>
            <a:ext cx="647700" cy="336550"/>
          </a:xfrm>
          <a:prstGeom prst="rect">
            <a:avLst/>
          </a:prstGeom>
          <a:noFill/>
          <a:ln w="9525" algn="ctr">
            <a:noFill/>
            <a:miter lim="800000"/>
            <a:headEnd/>
            <a:tailEnd/>
          </a:ln>
        </p:spPr>
        <p:txBody>
          <a:bodyPr>
            <a:spAutoFit/>
          </a:bodyPr>
          <a:lstStyle/>
          <a:p>
            <a:pPr algn="ctr">
              <a:spcBef>
                <a:spcPct val="50000"/>
              </a:spcBef>
            </a:pPr>
            <a:r>
              <a:rPr lang="en-US" altLang="zh-CN"/>
              <a:t>p</a:t>
            </a:r>
          </a:p>
        </p:txBody>
      </p:sp>
      <p:sp>
        <p:nvSpPr>
          <p:cNvPr id="22552" name="Text Box 33"/>
          <p:cNvSpPr txBox="1">
            <a:spLocks noChangeArrowheads="1"/>
          </p:cNvSpPr>
          <p:nvPr/>
        </p:nvSpPr>
        <p:spPr bwMode="auto">
          <a:xfrm>
            <a:off x="2051050" y="4581525"/>
            <a:ext cx="647700" cy="336550"/>
          </a:xfrm>
          <a:prstGeom prst="rect">
            <a:avLst/>
          </a:prstGeom>
          <a:noFill/>
          <a:ln w="9525" algn="ctr">
            <a:noFill/>
            <a:miter lim="800000"/>
            <a:headEnd/>
            <a:tailEnd/>
          </a:ln>
        </p:spPr>
        <p:txBody>
          <a:bodyPr>
            <a:spAutoFit/>
          </a:bodyPr>
          <a:lstStyle/>
          <a:p>
            <a:pPr algn="ctr">
              <a:spcBef>
                <a:spcPct val="50000"/>
              </a:spcBef>
            </a:pPr>
            <a:r>
              <a:rPr lang="en-US" altLang="zh-CN"/>
              <a:t>x</a:t>
            </a:r>
          </a:p>
        </p:txBody>
      </p:sp>
      <p:sp>
        <p:nvSpPr>
          <p:cNvPr id="22553" name="Text Box 34"/>
          <p:cNvSpPr txBox="1">
            <a:spLocks noChangeArrowheads="1"/>
          </p:cNvSpPr>
          <p:nvPr/>
        </p:nvSpPr>
        <p:spPr bwMode="auto">
          <a:xfrm>
            <a:off x="2051050" y="5229225"/>
            <a:ext cx="647700" cy="336550"/>
          </a:xfrm>
          <a:prstGeom prst="rect">
            <a:avLst/>
          </a:prstGeom>
          <a:noFill/>
          <a:ln w="9525" algn="ctr">
            <a:noFill/>
            <a:miter lim="800000"/>
            <a:headEnd/>
            <a:tailEnd/>
          </a:ln>
        </p:spPr>
        <p:txBody>
          <a:bodyPr>
            <a:spAutoFit/>
          </a:bodyPr>
          <a:lstStyle/>
          <a:p>
            <a:pPr algn="ctr">
              <a:spcBef>
                <a:spcPct val="50000"/>
              </a:spcBef>
            </a:pPr>
            <a:r>
              <a:rPr lang="en-US" altLang="zh-CN"/>
              <a:t>fp</a:t>
            </a:r>
          </a:p>
        </p:txBody>
      </p:sp>
      <p:sp>
        <p:nvSpPr>
          <p:cNvPr id="22554" name="Line 36"/>
          <p:cNvSpPr>
            <a:spLocks noChangeShapeType="1"/>
          </p:cNvSpPr>
          <p:nvPr/>
        </p:nvSpPr>
        <p:spPr bwMode="auto">
          <a:xfrm flipH="1">
            <a:off x="2916238" y="2565400"/>
            <a:ext cx="215900" cy="0"/>
          </a:xfrm>
          <a:prstGeom prst="line">
            <a:avLst/>
          </a:prstGeom>
          <a:noFill/>
          <a:ln w="9525">
            <a:solidFill>
              <a:schemeClr val="tx1"/>
            </a:solidFill>
            <a:round/>
            <a:headEnd/>
            <a:tailEnd type="triangle" w="med" len="med"/>
          </a:ln>
        </p:spPr>
        <p:txBody>
          <a:bodyPr/>
          <a:lstStyle/>
          <a:p>
            <a:endParaRPr lang="zh-CN" altLang="en-US"/>
          </a:p>
        </p:txBody>
      </p:sp>
      <p:sp>
        <p:nvSpPr>
          <p:cNvPr id="22555" name="Line 37"/>
          <p:cNvSpPr>
            <a:spLocks noChangeShapeType="1"/>
          </p:cNvSpPr>
          <p:nvPr/>
        </p:nvSpPr>
        <p:spPr bwMode="auto">
          <a:xfrm flipH="1">
            <a:off x="2916238" y="3141663"/>
            <a:ext cx="215900" cy="0"/>
          </a:xfrm>
          <a:prstGeom prst="line">
            <a:avLst/>
          </a:prstGeom>
          <a:noFill/>
          <a:ln w="9525">
            <a:solidFill>
              <a:schemeClr val="tx1"/>
            </a:solidFill>
            <a:round/>
            <a:headEnd/>
            <a:tailEnd type="triangle" w="med" len="med"/>
          </a:ln>
        </p:spPr>
        <p:txBody>
          <a:bodyPr/>
          <a:lstStyle/>
          <a:p>
            <a:endParaRPr lang="zh-CN" altLang="en-US"/>
          </a:p>
        </p:txBody>
      </p:sp>
      <p:sp>
        <p:nvSpPr>
          <p:cNvPr id="22556" name="Text Box 38"/>
          <p:cNvSpPr txBox="1">
            <a:spLocks noChangeArrowheads="1"/>
          </p:cNvSpPr>
          <p:nvPr/>
        </p:nvSpPr>
        <p:spPr bwMode="auto">
          <a:xfrm>
            <a:off x="3132138" y="2349500"/>
            <a:ext cx="1223962" cy="581025"/>
          </a:xfrm>
          <a:prstGeom prst="rect">
            <a:avLst/>
          </a:prstGeom>
          <a:noFill/>
          <a:ln w="9525" algn="ctr">
            <a:noFill/>
            <a:miter lim="800000"/>
            <a:headEnd/>
            <a:tailEnd/>
          </a:ln>
        </p:spPr>
        <p:txBody>
          <a:bodyPr>
            <a:spAutoFit/>
          </a:bodyPr>
          <a:lstStyle/>
          <a:p>
            <a:pPr algn="ctr">
              <a:spcBef>
                <a:spcPct val="50000"/>
              </a:spcBef>
            </a:pPr>
            <a:r>
              <a:rPr lang="en-US" altLang="zh-CN"/>
              <a:t>CFA</a:t>
            </a:r>
            <a:r>
              <a:rPr lang="zh-CN" altLang="en-US"/>
              <a:t>（</a:t>
            </a:r>
            <a:r>
              <a:rPr lang="en-US" altLang="zh-CN"/>
              <a:t>=fp+4</a:t>
            </a:r>
            <a:r>
              <a:rPr lang="zh-CN" altLang="en-US"/>
              <a:t>）</a:t>
            </a:r>
          </a:p>
        </p:txBody>
      </p:sp>
      <p:sp>
        <p:nvSpPr>
          <p:cNvPr id="22557" name="Text Box 40"/>
          <p:cNvSpPr txBox="1">
            <a:spLocks noChangeArrowheads="1"/>
          </p:cNvSpPr>
          <p:nvPr/>
        </p:nvSpPr>
        <p:spPr bwMode="auto">
          <a:xfrm>
            <a:off x="3132138" y="2997200"/>
            <a:ext cx="863600" cy="336550"/>
          </a:xfrm>
          <a:prstGeom prst="rect">
            <a:avLst/>
          </a:prstGeom>
          <a:noFill/>
          <a:ln w="9525" algn="ctr">
            <a:noFill/>
            <a:miter lim="800000"/>
            <a:headEnd/>
            <a:tailEnd/>
          </a:ln>
        </p:spPr>
        <p:txBody>
          <a:bodyPr>
            <a:spAutoFit/>
          </a:bodyPr>
          <a:lstStyle/>
          <a:p>
            <a:pPr algn="ctr">
              <a:spcBef>
                <a:spcPct val="50000"/>
              </a:spcBef>
            </a:pPr>
            <a:r>
              <a:rPr lang="en-US" altLang="zh-CN"/>
              <a:t>CFA-8</a:t>
            </a:r>
          </a:p>
        </p:txBody>
      </p:sp>
      <p:cxnSp>
        <p:nvCxnSpPr>
          <p:cNvPr id="22558" name="AutoShape 47"/>
          <p:cNvCxnSpPr>
            <a:cxnSpLocks noChangeShapeType="1"/>
            <a:stCxn id="22553" idx="1"/>
          </p:cNvCxnSpPr>
          <p:nvPr/>
        </p:nvCxnSpPr>
        <p:spPr bwMode="auto">
          <a:xfrm rot="10800000">
            <a:off x="1835150" y="2805113"/>
            <a:ext cx="215900" cy="2592387"/>
          </a:xfrm>
          <a:prstGeom prst="bentConnector3">
            <a:avLst>
              <a:gd name="adj1" fmla="val 280880"/>
            </a:avLst>
          </a:prstGeom>
          <a:noFill/>
          <a:ln w="9525">
            <a:solidFill>
              <a:schemeClr val="tx1"/>
            </a:solidFill>
            <a:miter lim="800000"/>
            <a:headEnd/>
            <a:tailEnd type="triangle" w="med" len="med"/>
          </a:ln>
        </p:spPr>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bwMode="auto">
          <a:ln w="9525"/>
        </p:spPr>
        <p:txBody>
          <a:bodyPr wrap="square" lIns="91440" tIns="45720" rIns="91440" bIns="45720" numCol="1" compatLnSpc="1">
            <a:prstTxWarp prst="textNoShape">
              <a:avLst/>
            </a:prstTxWarp>
          </a:bodyPr>
          <a:lstStyle/>
          <a:p>
            <a:pPr>
              <a:defRPr/>
            </a:pPr>
            <a:r>
              <a:rPr altLang="zh-CN" smtClean="0">
                <a:ln>
                  <a:noFill/>
                </a:ln>
                <a:effectLst/>
              </a:rPr>
              <a:t>DWARF-style unwinding</a:t>
            </a:r>
            <a:endParaRPr lang="zh-CN" altLang="en-US" smtClean="0">
              <a:ln>
                <a:noFill/>
              </a:ln>
              <a:effectLst/>
            </a:endParaRPr>
          </a:p>
        </p:txBody>
      </p:sp>
      <p:sp>
        <p:nvSpPr>
          <p:cNvPr id="23554" name="Rectangle 3"/>
          <p:cNvSpPr>
            <a:spLocks noGrp="1"/>
          </p:cNvSpPr>
          <p:nvPr>
            <p:ph type="body" idx="1"/>
          </p:nvPr>
        </p:nvSpPr>
        <p:spPr>
          <a:xfrm>
            <a:off x="468313" y="1412875"/>
            <a:ext cx="8229600" cy="4678363"/>
          </a:xfrm>
        </p:spPr>
        <p:txBody>
          <a:bodyPr/>
          <a:lstStyle/>
          <a:p>
            <a:r>
              <a:rPr lang="en-US" altLang="zh-CN" smtClean="0"/>
              <a:t>unwinding</a:t>
            </a:r>
            <a:r>
              <a:rPr lang="zh-CN" altLang="en-US" smtClean="0"/>
              <a:t>的初始化</a:t>
            </a:r>
          </a:p>
          <a:p>
            <a:pPr lvl="1"/>
            <a:r>
              <a:rPr lang="en-US" altLang="zh-CN" smtClean="0"/>
              <a:t>A-&gt;B-&gt;C-&gt;Unwind_Func</a:t>
            </a:r>
          </a:p>
          <a:p>
            <a:pPr lvl="1"/>
            <a:r>
              <a:rPr lang="en-US" altLang="zh-CN" smtClean="0"/>
              <a:t>Unwind_Func</a:t>
            </a:r>
            <a:r>
              <a:rPr lang="zh-CN" altLang="en-US" smtClean="0"/>
              <a:t>的返回地址在物理寄存器</a:t>
            </a:r>
            <a:r>
              <a:rPr lang="en-US" altLang="zh-CN" smtClean="0"/>
              <a:t>lr</a:t>
            </a:r>
            <a:r>
              <a:rPr lang="zh-CN" altLang="en-US" smtClean="0"/>
              <a:t>中</a:t>
            </a:r>
          </a:p>
          <a:p>
            <a:pPr lvl="1"/>
            <a:r>
              <a:rPr lang="en-US" altLang="zh-CN" smtClean="0"/>
              <a:t>GCC</a:t>
            </a:r>
            <a:r>
              <a:rPr lang="zh-CN" altLang="en-US" smtClean="0"/>
              <a:t>中</a:t>
            </a:r>
            <a:r>
              <a:rPr lang="en-US" altLang="zh-CN" smtClean="0"/>
              <a:t>builtin_dwarf_cfa(), builtin_return_address()</a:t>
            </a:r>
          </a:p>
          <a:p>
            <a:r>
              <a:rPr lang="en-US" altLang="zh-CN" smtClean="0"/>
              <a:t>unwinding</a:t>
            </a:r>
            <a:r>
              <a:rPr lang="zh-CN" altLang="en-US" smtClean="0"/>
              <a:t>何时结束</a:t>
            </a:r>
          </a:p>
          <a:p>
            <a:pPr lvl="1"/>
            <a:r>
              <a:rPr lang="zh-CN" altLang="en-US" smtClean="0"/>
              <a:t>每</a:t>
            </a:r>
            <a:r>
              <a:rPr lang="en-US" altLang="zh-CN" smtClean="0"/>
              <a:t>unwind</a:t>
            </a:r>
            <a:r>
              <a:rPr lang="zh-CN" altLang="en-US" smtClean="0"/>
              <a:t>到一个函数，就调用</a:t>
            </a:r>
            <a:r>
              <a:rPr lang="en-US" altLang="zh-CN" smtClean="0"/>
              <a:t>personality routine</a:t>
            </a:r>
            <a:r>
              <a:rPr lang="zh-CN" altLang="en-US" smtClean="0"/>
              <a:t>判断一下，直到找到匹配的</a:t>
            </a:r>
            <a:r>
              <a:rPr lang="en-US" altLang="zh-CN" smtClean="0"/>
              <a:t>catch</a:t>
            </a:r>
            <a:r>
              <a:rPr lang="zh-CN" altLang="en-US" smtClean="0"/>
              <a:t>语句</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p:nvPr>
        </p:nvSpPr>
        <p:spPr bwMode="auto">
          <a:ln w="9525"/>
        </p:spPr>
        <p:txBody>
          <a:bodyPr wrap="square" lIns="91440" tIns="45720" rIns="91440" bIns="45720" numCol="1" compatLnSpc="1">
            <a:prstTxWarp prst="textNoShape">
              <a:avLst/>
            </a:prstTxWarp>
          </a:bodyPr>
          <a:lstStyle/>
          <a:p>
            <a:pPr eaLnBrk="1" hangingPunct="1">
              <a:defRPr/>
            </a:pPr>
            <a:r>
              <a:rPr altLang="zh-CN" smtClean="0">
                <a:ln>
                  <a:noFill/>
                </a:ln>
                <a:effectLst/>
              </a:rPr>
              <a:t>Personality routine</a:t>
            </a:r>
          </a:p>
        </p:txBody>
      </p:sp>
      <p:sp>
        <p:nvSpPr>
          <p:cNvPr id="24578" name="Rectangle 3"/>
          <p:cNvSpPr>
            <a:spLocks noGrp="1"/>
          </p:cNvSpPr>
          <p:nvPr>
            <p:ph type="body" idx="1"/>
          </p:nvPr>
        </p:nvSpPr>
        <p:spPr>
          <a:xfrm>
            <a:off x="457200" y="1447800"/>
            <a:ext cx="8229600" cy="4678363"/>
          </a:xfrm>
        </p:spPr>
        <p:txBody>
          <a:bodyPr/>
          <a:lstStyle/>
          <a:p>
            <a:pPr eaLnBrk="1" hangingPunct="1"/>
            <a:r>
              <a:rPr lang="en-US" altLang="zh-CN" smtClean="0"/>
              <a:t>unwind</a:t>
            </a:r>
            <a:r>
              <a:rPr lang="zh-CN" altLang="en-US" smtClean="0"/>
              <a:t>过程中，每次向前</a:t>
            </a:r>
            <a:r>
              <a:rPr lang="en-US" altLang="zh-CN" smtClean="0"/>
              <a:t>unwind</a:t>
            </a:r>
            <a:r>
              <a:rPr lang="zh-CN" altLang="en-US" smtClean="0"/>
              <a:t>一个函数，就调用</a:t>
            </a:r>
            <a:r>
              <a:rPr lang="en-US" altLang="zh-CN" smtClean="0"/>
              <a:t>personality routine</a:t>
            </a:r>
            <a:r>
              <a:rPr lang="zh-CN" altLang="en-US" smtClean="0"/>
              <a:t>判断一下，是否有匹配的</a:t>
            </a:r>
            <a:r>
              <a:rPr lang="en-US" altLang="zh-CN" smtClean="0"/>
              <a:t>catch</a:t>
            </a:r>
            <a:r>
              <a:rPr lang="zh-CN" altLang="en-US" smtClean="0"/>
              <a:t>块</a:t>
            </a:r>
          </a:p>
          <a:p>
            <a:pPr eaLnBrk="1" hangingPunct="1"/>
            <a:r>
              <a:rPr lang="zh-CN" altLang="en-US" smtClean="0"/>
              <a:t>每一个函数都有一个</a:t>
            </a:r>
            <a:r>
              <a:rPr lang="en-US" altLang="zh-CN" smtClean="0"/>
              <a:t>Language Specific Data Area</a:t>
            </a:r>
            <a:r>
              <a:rPr lang="zh-CN" altLang="en-US" smtClean="0"/>
              <a:t>（</a:t>
            </a:r>
            <a:r>
              <a:rPr lang="en-US" altLang="zh-CN" smtClean="0"/>
              <a:t>LSDA</a:t>
            </a:r>
            <a:r>
              <a:rPr lang="zh-CN" altLang="en-US" smtClean="0"/>
              <a:t>），存有这个函数内每个函数调用点对应的</a:t>
            </a:r>
            <a:r>
              <a:rPr lang="en-US" altLang="zh-CN" smtClean="0"/>
              <a:t>try/catch</a:t>
            </a:r>
            <a:r>
              <a:rPr lang="zh-CN" altLang="en-US" smtClean="0"/>
              <a:t>块捕捉的异常类型，以及</a:t>
            </a:r>
            <a:r>
              <a:rPr lang="en-US" altLang="zh-CN" smtClean="0"/>
              <a:t>catch</a:t>
            </a:r>
            <a:r>
              <a:rPr lang="zh-CN" altLang="en-US" smtClean="0"/>
              <a:t>块的开始地址</a:t>
            </a:r>
            <a:r>
              <a:rPr lang="en-US" altLang="zh-CN" smtClean="0"/>
              <a:t>(Landing pad)</a:t>
            </a:r>
          </a:p>
          <a:p>
            <a:pPr eaLnBrk="1" hangingPunct="1"/>
            <a:r>
              <a:rPr lang="en-US" altLang="zh-CN" smtClean="0"/>
              <a:t>Personality routine</a:t>
            </a:r>
            <a:r>
              <a:rPr lang="zh-CN" altLang="en-US" smtClean="0"/>
              <a:t>还负责调用析构代码，释放资源</a:t>
            </a:r>
          </a:p>
          <a:p>
            <a:pPr eaLnBrk="1" hangingPunct="1"/>
            <a:r>
              <a:rPr lang="en-US" altLang="zh-CN" smtClean="0"/>
              <a:t>GCC</a:t>
            </a:r>
            <a:r>
              <a:rPr lang="zh-CN" altLang="en-US" smtClean="0"/>
              <a:t>中</a:t>
            </a:r>
            <a:r>
              <a:rPr lang="en-US" altLang="zh-CN" smtClean="0"/>
              <a:t>unwinding</a:t>
            </a:r>
            <a:r>
              <a:rPr lang="zh-CN" altLang="en-US" smtClean="0"/>
              <a:t>过程分为两个阶段</a:t>
            </a:r>
          </a:p>
          <a:p>
            <a:pPr marL="742950" lvl="1" indent="-285750" eaLnBrk="1" hangingPunct="1"/>
            <a:r>
              <a:rPr lang="zh-CN" altLang="en-US" smtClean="0"/>
              <a:t>第一个阶段只负责找到</a:t>
            </a:r>
            <a:r>
              <a:rPr lang="en-US" altLang="zh-CN" smtClean="0"/>
              <a:t>unwind</a:t>
            </a:r>
            <a:r>
              <a:rPr lang="zh-CN" altLang="en-US" smtClean="0"/>
              <a:t>的终点，不会退栈或改变寄存器</a:t>
            </a:r>
          </a:p>
          <a:p>
            <a:pPr marL="742950" lvl="1" indent="-285750" eaLnBrk="1" hangingPunct="1"/>
            <a:r>
              <a:rPr lang="zh-CN" altLang="en-US" smtClean="0"/>
              <a:t>第二个阶段</a:t>
            </a:r>
            <a:r>
              <a:rPr lang="en-US" altLang="zh-CN" smtClean="0"/>
              <a:t>personality routine</a:t>
            </a:r>
            <a:r>
              <a:rPr lang="zh-CN" altLang="en-US" smtClean="0"/>
              <a:t>才会调用析构代码</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p:nvPr>
        </p:nvSpPr>
        <p:spPr bwMode="auto">
          <a:ln w="9525"/>
        </p:spPr>
        <p:txBody>
          <a:bodyPr wrap="square" lIns="91440" tIns="45720" rIns="91440" bIns="45720" numCol="1" compatLnSpc="1">
            <a:prstTxWarp prst="textNoShape">
              <a:avLst/>
            </a:prstTxWarp>
          </a:bodyPr>
          <a:lstStyle/>
          <a:p>
            <a:pPr eaLnBrk="1" hangingPunct="1">
              <a:defRPr/>
            </a:pPr>
            <a:r>
              <a:rPr altLang="zh-CN" smtClean="0">
                <a:ln>
                  <a:noFill/>
                </a:ln>
                <a:effectLst/>
              </a:rPr>
              <a:t>LSDA</a:t>
            </a:r>
            <a:endParaRPr lang="zh-CN" altLang="en-US" smtClean="0">
              <a:ln>
                <a:noFill/>
              </a:ln>
              <a:effectLst/>
            </a:endParaRPr>
          </a:p>
        </p:txBody>
      </p:sp>
      <p:sp>
        <p:nvSpPr>
          <p:cNvPr id="25602" name="Rectangle 3"/>
          <p:cNvSpPr>
            <a:spLocks noGrp="1"/>
          </p:cNvSpPr>
          <p:nvPr>
            <p:ph type="body" idx="1"/>
          </p:nvPr>
        </p:nvSpPr>
        <p:spPr>
          <a:xfrm>
            <a:off x="457200" y="1447800"/>
            <a:ext cx="8229600" cy="4678363"/>
          </a:xfrm>
        </p:spPr>
        <p:txBody>
          <a:bodyPr/>
          <a:lstStyle/>
          <a:p>
            <a:pPr eaLnBrk="1" hangingPunct="1"/>
            <a:endParaRPr lang="zh-CN" altLang="en-US" smtClean="0"/>
          </a:p>
        </p:txBody>
      </p:sp>
      <p:pic>
        <p:nvPicPr>
          <p:cNvPr id="25603" name="Picture 4"/>
          <p:cNvPicPr>
            <a:picLocks noChangeAspect="1" noChangeArrowheads="1"/>
          </p:cNvPicPr>
          <p:nvPr/>
        </p:nvPicPr>
        <p:blipFill>
          <a:blip r:embed="rId2"/>
          <a:srcRect/>
          <a:stretch>
            <a:fillRect/>
          </a:stretch>
        </p:blipFill>
        <p:spPr bwMode="auto">
          <a:xfrm>
            <a:off x="1116013" y="1341438"/>
            <a:ext cx="6769100" cy="5337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bwMode="auto">
          <a:ln w="9525"/>
        </p:spPr>
        <p:txBody>
          <a:bodyPr wrap="square" lIns="91440" tIns="45720" rIns="91440" bIns="45720" numCol="1" compatLnSpc="1">
            <a:prstTxWarp prst="textNoShape">
              <a:avLst/>
            </a:prstTxWarp>
          </a:bodyPr>
          <a:lstStyle/>
          <a:p>
            <a:pPr>
              <a:defRPr/>
            </a:pPr>
            <a:r>
              <a:rPr altLang="zh-CN" smtClean="0">
                <a:ln>
                  <a:noFill/>
                </a:ln>
                <a:effectLst/>
              </a:rPr>
              <a:t>Action Record Table</a:t>
            </a:r>
          </a:p>
        </p:txBody>
      </p:sp>
      <p:sp>
        <p:nvSpPr>
          <p:cNvPr id="26626" name="Rectangle 4"/>
          <p:cNvSpPr>
            <a:spLocks noGrp="1"/>
          </p:cNvSpPr>
          <p:nvPr>
            <p:ph type="body" sz="half" idx="1"/>
          </p:nvPr>
        </p:nvSpPr>
        <p:spPr>
          <a:xfrm>
            <a:off x="457200" y="1447800"/>
            <a:ext cx="4038600" cy="4678363"/>
          </a:xfrm>
        </p:spPr>
        <p:txBody>
          <a:bodyPr/>
          <a:lstStyle/>
          <a:p>
            <a:pPr>
              <a:buFont typeface="Wingdings 2" pitchFamily="18" charset="2"/>
              <a:buNone/>
            </a:pPr>
            <a:r>
              <a:rPr lang="en-US" altLang="zh-CN" sz="2200" smtClean="0"/>
              <a:t>try{</a:t>
            </a:r>
          </a:p>
          <a:p>
            <a:pPr>
              <a:buFont typeface="Wingdings 2" pitchFamily="18" charset="2"/>
              <a:buNone/>
            </a:pPr>
            <a:r>
              <a:rPr lang="en-US" altLang="zh-CN" sz="2200" smtClean="0"/>
              <a:t>        try{</a:t>
            </a:r>
          </a:p>
          <a:p>
            <a:pPr>
              <a:buFont typeface="Wingdings 2" pitchFamily="18" charset="2"/>
              <a:buNone/>
            </a:pPr>
            <a:r>
              <a:rPr lang="en-US" altLang="zh-CN" sz="2200" smtClean="0"/>
              <a:t>                try{</a:t>
            </a:r>
          </a:p>
          <a:p>
            <a:pPr>
              <a:buFont typeface="Wingdings 2" pitchFamily="18" charset="2"/>
              <a:buNone/>
            </a:pPr>
            <a:r>
              <a:rPr lang="en-US" altLang="zh-CN" sz="2200" smtClean="0"/>
              <a:t>                }catch…</a:t>
            </a:r>
            <a:endParaRPr lang="zh-CN" altLang="en-US" sz="2200" smtClean="0"/>
          </a:p>
          <a:p>
            <a:pPr>
              <a:buFont typeface="Wingdings 2" pitchFamily="18" charset="2"/>
              <a:buNone/>
            </a:pPr>
            <a:r>
              <a:rPr lang="en-US" altLang="zh-CN" sz="2200" smtClean="0"/>
              <a:t>                try{</a:t>
            </a:r>
          </a:p>
          <a:p>
            <a:pPr>
              <a:buFont typeface="Wingdings 2" pitchFamily="18" charset="2"/>
              <a:buNone/>
            </a:pPr>
            <a:r>
              <a:rPr lang="en-US" altLang="zh-CN" sz="2200" smtClean="0"/>
              <a:t>                }catch…</a:t>
            </a:r>
          </a:p>
          <a:p>
            <a:pPr>
              <a:buFont typeface="Wingdings 2" pitchFamily="18" charset="2"/>
              <a:buNone/>
            </a:pPr>
            <a:r>
              <a:rPr lang="en-US" altLang="zh-CN" sz="2200" smtClean="0"/>
              <a:t>        }catch…</a:t>
            </a:r>
          </a:p>
          <a:p>
            <a:pPr>
              <a:buFont typeface="Wingdings 2" pitchFamily="18" charset="2"/>
              <a:buNone/>
            </a:pPr>
            <a:r>
              <a:rPr lang="en-US" altLang="zh-CN" sz="2200" smtClean="0"/>
              <a:t>        try{</a:t>
            </a:r>
          </a:p>
          <a:p>
            <a:pPr>
              <a:buFont typeface="Wingdings 2" pitchFamily="18" charset="2"/>
              <a:buNone/>
            </a:pPr>
            <a:r>
              <a:rPr lang="en-US" altLang="zh-CN" sz="2200" smtClean="0"/>
              <a:t>        }catch…</a:t>
            </a:r>
          </a:p>
          <a:p>
            <a:pPr>
              <a:buFont typeface="Wingdings 2" pitchFamily="18" charset="2"/>
              <a:buNone/>
            </a:pPr>
            <a:r>
              <a:rPr lang="en-US" altLang="zh-CN" sz="2200" smtClean="0"/>
              <a:t>}catch…</a:t>
            </a:r>
          </a:p>
          <a:p>
            <a:pPr>
              <a:buFont typeface="Wingdings 2" pitchFamily="18" charset="2"/>
              <a:buNone/>
            </a:pPr>
            <a:r>
              <a:rPr lang="en-US" altLang="zh-CN" sz="2200" smtClean="0"/>
              <a:t>try{</a:t>
            </a:r>
          </a:p>
          <a:p>
            <a:pPr>
              <a:buFont typeface="Wingdings 2" pitchFamily="18" charset="2"/>
              <a:buNone/>
            </a:pPr>
            <a:r>
              <a:rPr lang="en-US" altLang="zh-CN" sz="2200" smtClean="0"/>
              <a:t>}catch…</a:t>
            </a:r>
            <a:endParaRPr lang="zh-CN" altLang="en-US" sz="2200" smtClean="0"/>
          </a:p>
        </p:txBody>
      </p:sp>
      <p:sp>
        <p:nvSpPr>
          <p:cNvPr id="26627" name="Rectangle 5"/>
          <p:cNvSpPr>
            <a:spLocks noGrp="1"/>
          </p:cNvSpPr>
          <p:nvPr>
            <p:ph type="body" sz="half" idx="2"/>
          </p:nvPr>
        </p:nvSpPr>
        <p:spPr>
          <a:xfrm>
            <a:off x="4648200" y="1447800"/>
            <a:ext cx="4038600" cy="4678363"/>
          </a:xfrm>
        </p:spPr>
        <p:txBody>
          <a:bodyPr/>
          <a:lstStyle/>
          <a:p>
            <a:pPr>
              <a:lnSpc>
                <a:spcPct val="90000"/>
              </a:lnSpc>
            </a:pPr>
            <a:endParaRPr lang="zh-CN" altLang="en-US" sz="2200" smtClean="0"/>
          </a:p>
          <a:p>
            <a:pPr>
              <a:lnSpc>
                <a:spcPct val="90000"/>
              </a:lnSpc>
            </a:pPr>
            <a:endParaRPr lang="zh-CN" altLang="en-US" sz="2200" smtClean="0"/>
          </a:p>
          <a:p>
            <a:pPr>
              <a:lnSpc>
                <a:spcPct val="90000"/>
              </a:lnSpc>
            </a:pPr>
            <a:endParaRPr lang="zh-CN" altLang="en-US" sz="2200" smtClean="0"/>
          </a:p>
          <a:p>
            <a:pPr>
              <a:lnSpc>
                <a:spcPct val="90000"/>
              </a:lnSpc>
            </a:pPr>
            <a:endParaRPr lang="zh-CN" altLang="en-US" sz="2200" smtClean="0"/>
          </a:p>
          <a:p>
            <a:pPr>
              <a:lnSpc>
                <a:spcPct val="90000"/>
              </a:lnSpc>
            </a:pPr>
            <a:endParaRPr lang="zh-CN" altLang="en-US" sz="2200" smtClean="0"/>
          </a:p>
          <a:p>
            <a:pPr>
              <a:lnSpc>
                <a:spcPct val="90000"/>
              </a:lnSpc>
            </a:pPr>
            <a:endParaRPr lang="zh-CN" altLang="en-US" sz="2200" smtClean="0"/>
          </a:p>
          <a:p>
            <a:pPr>
              <a:lnSpc>
                <a:spcPct val="90000"/>
              </a:lnSpc>
            </a:pPr>
            <a:r>
              <a:rPr lang="zh-CN" altLang="en-US" sz="2200" smtClean="0"/>
              <a:t>每个</a:t>
            </a:r>
            <a:r>
              <a:rPr lang="en-US" altLang="zh-CN" sz="2200" smtClean="0"/>
              <a:t>Action Record</a:t>
            </a:r>
            <a:r>
              <a:rPr lang="zh-CN" altLang="en-US" sz="2200" smtClean="0"/>
              <a:t>表示一个</a:t>
            </a:r>
            <a:r>
              <a:rPr lang="en-US" altLang="zh-CN" sz="2200" smtClean="0"/>
              <a:t>catch</a:t>
            </a:r>
          </a:p>
          <a:p>
            <a:pPr>
              <a:lnSpc>
                <a:spcPct val="90000"/>
              </a:lnSpc>
            </a:pPr>
            <a:r>
              <a:rPr lang="zh-CN" altLang="en-US" sz="2200" smtClean="0"/>
              <a:t>每个结点表示一个</a:t>
            </a:r>
            <a:r>
              <a:rPr lang="en-US" altLang="zh-CN" sz="2200" smtClean="0"/>
              <a:t>try-catch</a:t>
            </a:r>
            <a:r>
              <a:rPr lang="zh-CN" altLang="en-US" sz="2200" smtClean="0"/>
              <a:t>块的</a:t>
            </a:r>
            <a:r>
              <a:rPr lang="en-US" altLang="zh-CN" sz="2200" smtClean="0"/>
              <a:t>Action Record List</a:t>
            </a:r>
          </a:p>
          <a:p>
            <a:pPr>
              <a:lnSpc>
                <a:spcPct val="90000"/>
              </a:lnSpc>
            </a:pPr>
            <a:r>
              <a:rPr lang="zh-CN" altLang="en-US" sz="2200" smtClean="0"/>
              <a:t>每个结点中最后一个</a:t>
            </a:r>
            <a:r>
              <a:rPr lang="en-US" altLang="zh-CN" sz="2200" smtClean="0"/>
              <a:t>Record</a:t>
            </a:r>
            <a:r>
              <a:rPr lang="zh-CN" altLang="en-US" sz="2200" smtClean="0"/>
              <a:t>的</a:t>
            </a:r>
            <a:r>
              <a:rPr lang="en-US" altLang="zh-CN" sz="2200" smtClean="0"/>
              <a:t>next</a:t>
            </a:r>
            <a:r>
              <a:rPr lang="zh-CN" altLang="en-US" sz="2200" smtClean="0"/>
              <a:t>域指向其父节点中第一个</a:t>
            </a:r>
            <a:r>
              <a:rPr lang="en-US" altLang="zh-CN" sz="2200" smtClean="0"/>
              <a:t>Record</a:t>
            </a:r>
          </a:p>
          <a:p>
            <a:pPr>
              <a:lnSpc>
                <a:spcPct val="90000"/>
              </a:lnSpc>
            </a:pPr>
            <a:endParaRPr lang="en-US" altLang="zh-CN" sz="2200" smtClean="0"/>
          </a:p>
        </p:txBody>
      </p:sp>
      <p:sp>
        <p:nvSpPr>
          <p:cNvPr id="26628" name="Oval 21"/>
          <p:cNvSpPr>
            <a:spLocks noChangeArrowheads="1"/>
          </p:cNvSpPr>
          <p:nvPr/>
        </p:nvSpPr>
        <p:spPr bwMode="auto">
          <a:xfrm>
            <a:off x="5148263" y="2420938"/>
            <a:ext cx="287337" cy="28733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6629" name="Oval 22"/>
          <p:cNvSpPr>
            <a:spLocks noChangeArrowheads="1"/>
          </p:cNvSpPr>
          <p:nvPr/>
        </p:nvSpPr>
        <p:spPr bwMode="auto">
          <a:xfrm>
            <a:off x="5940425" y="1989138"/>
            <a:ext cx="287338" cy="28733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6630" name="Oval 23"/>
          <p:cNvSpPr>
            <a:spLocks noChangeArrowheads="1"/>
          </p:cNvSpPr>
          <p:nvPr/>
        </p:nvSpPr>
        <p:spPr bwMode="auto">
          <a:xfrm>
            <a:off x="5940425" y="2925763"/>
            <a:ext cx="287338" cy="28733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6631" name="Oval 24"/>
          <p:cNvSpPr>
            <a:spLocks noChangeArrowheads="1"/>
          </p:cNvSpPr>
          <p:nvPr/>
        </p:nvSpPr>
        <p:spPr bwMode="auto">
          <a:xfrm>
            <a:off x="5148263" y="3213100"/>
            <a:ext cx="287337" cy="28733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6632" name="Oval 25"/>
          <p:cNvSpPr>
            <a:spLocks noChangeArrowheads="1"/>
          </p:cNvSpPr>
          <p:nvPr/>
        </p:nvSpPr>
        <p:spPr bwMode="auto">
          <a:xfrm>
            <a:off x="6948488" y="1628775"/>
            <a:ext cx="287337" cy="28733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6633" name="Oval 27"/>
          <p:cNvSpPr>
            <a:spLocks noChangeArrowheads="1"/>
          </p:cNvSpPr>
          <p:nvPr/>
        </p:nvSpPr>
        <p:spPr bwMode="auto">
          <a:xfrm>
            <a:off x="6948488" y="2565400"/>
            <a:ext cx="287337" cy="28733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6634" name="Line 28"/>
          <p:cNvSpPr>
            <a:spLocks noChangeShapeType="1"/>
          </p:cNvSpPr>
          <p:nvPr/>
        </p:nvSpPr>
        <p:spPr bwMode="auto">
          <a:xfrm flipH="1">
            <a:off x="6227763" y="1773238"/>
            <a:ext cx="720725" cy="287337"/>
          </a:xfrm>
          <a:prstGeom prst="line">
            <a:avLst/>
          </a:prstGeom>
          <a:noFill/>
          <a:ln w="9525">
            <a:solidFill>
              <a:schemeClr val="tx1"/>
            </a:solidFill>
            <a:round/>
            <a:headEnd/>
            <a:tailEnd type="triangle" w="med" len="med"/>
          </a:ln>
        </p:spPr>
        <p:txBody>
          <a:bodyPr/>
          <a:lstStyle/>
          <a:p>
            <a:endParaRPr lang="zh-CN" altLang="en-US"/>
          </a:p>
        </p:txBody>
      </p:sp>
      <p:sp>
        <p:nvSpPr>
          <p:cNvPr id="26635" name="Line 29"/>
          <p:cNvSpPr>
            <a:spLocks noChangeShapeType="1"/>
          </p:cNvSpPr>
          <p:nvPr/>
        </p:nvSpPr>
        <p:spPr bwMode="auto">
          <a:xfrm flipH="1" flipV="1">
            <a:off x="6227763" y="2205038"/>
            <a:ext cx="720725" cy="431800"/>
          </a:xfrm>
          <a:prstGeom prst="line">
            <a:avLst/>
          </a:prstGeom>
          <a:noFill/>
          <a:ln w="9525">
            <a:solidFill>
              <a:schemeClr val="tx1"/>
            </a:solidFill>
            <a:round/>
            <a:headEnd/>
            <a:tailEnd type="triangle" w="med" len="med"/>
          </a:ln>
        </p:spPr>
        <p:txBody>
          <a:bodyPr/>
          <a:lstStyle/>
          <a:p>
            <a:endParaRPr lang="zh-CN" altLang="en-US"/>
          </a:p>
        </p:txBody>
      </p:sp>
      <p:sp>
        <p:nvSpPr>
          <p:cNvPr id="26636" name="Line 31"/>
          <p:cNvSpPr>
            <a:spLocks noChangeShapeType="1"/>
          </p:cNvSpPr>
          <p:nvPr/>
        </p:nvSpPr>
        <p:spPr bwMode="auto">
          <a:xfrm flipH="1" flipV="1">
            <a:off x="5364163" y="2708275"/>
            <a:ext cx="576262" cy="288925"/>
          </a:xfrm>
          <a:prstGeom prst="line">
            <a:avLst/>
          </a:prstGeom>
          <a:noFill/>
          <a:ln w="9525">
            <a:solidFill>
              <a:schemeClr val="tx1"/>
            </a:solidFill>
            <a:round/>
            <a:headEnd/>
            <a:tailEnd type="triangle" w="med" len="med"/>
          </a:ln>
        </p:spPr>
        <p:txBody>
          <a:bodyPr/>
          <a:lstStyle/>
          <a:p>
            <a:endParaRPr lang="zh-CN" altLang="en-US"/>
          </a:p>
        </p:txBody>
      </p:sp>
      <p:sp>
        <p:nvSpPr>
          <p:cNvPr id="26637" name="Line 33"/>
          <p:cNvSpPr>
            <a:spLocks noChangeShapeType="1"/>
          </p:cNvSpPr>
          <p:nvPr/>
        </p:nvSpPr>
        <p:spPr bwMode="auto">
          <a:xfrm flipH="1">
            <a:off x="5364163" y="2205038"/>
            <a:ext cx="576262" cy="287337"/>
          </a:xfrm>
          <a:prstGeom prst="line">
            <a:avLst/>
          </a:prstGeom>
          <a:noFill/>
          <a:ln w="9525">
            <a:solidFill>
              <a:schemeClr val="tx1"/>
            </a:solidFill>
            <a:round/>
            <a:headEnd/>
            <a:tailEnd type="triangle" w="med" len="med"/>
          </a:ln>
        </p:spPr>
        <p:txBody>
          <a:bodyPr/>
          <a:lstStyle/>
          <a:p>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bwMode="auto">
          <a:ln w="9525"/>
        </p:spPr>
        <p:txBody>
          <a:bodyPr wrap="square" lIns="91440" tIns="45720" rIns="91440" bIns="45720" numCol="1" compatLnSpc="1">
            <a:prstTxWarp prst="textNoShape">
              <a:avLst/>
            </a:prstTxWarp>
          </a:bodyPr>
          <a:lstStyle/>
          <a:p>
            <a:pPr>
              <a:defRPr/>
            </a:pPr>
            <a:r>
              <a:rPr altLang="zh-CN" smtClean="0">
                <a:ln>
                  <a:noFill/>
                </a:ln>
                <a:effectLst/>
              </a:rPr>
              <a:t>Landing pad</a:t>
            </a:r>
          </a:p>
        </p:txBody>
      </p:sp>
      <p:sp>
        <p:nvSpPr>
          <p:cNvPr id="27650" name="Rectangle 3"/>
          <p:cNvSpPr>
            <a:spLocks noGrp="1"/>
          </p:cNvSpPr>
          <p:nvPr>
            <p:ph type="body" idx="1"/>
          </p:nvPr>
        </p:nvSpPr>
        <p:spPr>
          <a:xfrm>
            <a:off x="457200" y="1447800"/>
            <a:ext cx="8229600" cy="4678363"/>
          </a:xfrm>
        </p:spPr>
        <p:txBody>
          <a:bodyPr/>
          <a:lstStyle/>
          <a:p>
            <a:r>
              <a:rPr lang="en-US" altLang="zh-CN" smtClean="0"/>
              <a:t>Personality routine</a:t>
            </a:r>
            <a:r>
              <a:rPr lang="zh-CN" altLang="en-US" smtClean="0"/>
              <a:t>查看</a:t>
            </a:r>
            <a:r>
              <a:rPr lang="en-US" altLang="zh-CN" smtClean="0"/>
              <a:t>LSDA, </a:t>
            </a:r>
            <a:r>
              <a:rPr lang="zh-CN" altLang="en-US" smtClean="0"/>
              <a:t>得到匹配的</a:t>
            </a:r>
            <a:r>
              <a:rPr lang="en-US" altLang="zh-CN" smtClean="0"/>
              <a:t>catch</a:t>
            </a:r>
            <a:r>
              <a:rPr lang="zh-CN" altLang="en-US" smtClean="0"/>
              <a:t>块的</a:t>
            </a:r>
            <a:r>
              <a:rPr lang="en-US" altLang="zh-CN" smtClean="0"/>
              <a:t>Landing pad</a:t>
            </a:r>
            <a:r>
              <a:rPr lang="zh-CN" altLang="en-US" smtClean="0"/>
              <a:t>的起始地址，以及被抛出的异常类型（用该类型在</a:t>
            </a:r>
            <a:r>
              <a:rPr lang="en-US" altLang="zh-CN" smtClean="0"/>
              <a:t>LSDA</a:t>
            </a:r>
            <a:r>
              <a:rPr lang="zh-CN" altLang="en-US" smtClean="0"/>
              <a:t>的</a:t>
            </a:r>
            <a:r>
              <a:rPr lang="en-US" altLang="zh-CN" smtClean="0"/>
              <a:t>type table</a:t>
            </a:r>
            <a:r>
              <a:rPr lang="zh-CN" altLang="en-US" smtClean="0"/>
              <a:t>中的偏移表示）</a:t>
            </a:r>
          </a:p>
          <a:p>
            <a:r>
              <a:rPr lang="zh-CN" altLang="en-US" smtClean="0"/>
              <a:t>每一个</a:t>
            </a:r>
            <a:r>
              <a:rPr lang="en-US" altLang="zh-CN" smtClean="0"/>
              <a:t>try-catch</a:t>
            </a:r>
            <a:r>
              <a:rPr lang="zh-CN" altLang="en-US" smtClean="0"/>
              <a:t>结构的所有</a:t>
            </a:r>
            <a:r>
              <a:rPr lang="en-US" altLang="zh-CN" smtClean="0"/>
              <a:t>catch</a:t>
            </a:r>
            <a:r>
              <a:rPr lang="zh-CN" altLang="en-US" smtClean="0"/>
              <a:t>语句，生成一段类似于</a:t>
            </a:r>
            <a:r>
              <a:rPr lang="en-US" altLang="zh-CN" smtClean="0"/>
              <a:t>switch-case</a:t>
            </a:r>
            <a:r>
              <a:rPr lang="zh-CN" altLang="en-US" smtClean="0"/>
              <a:t>结构的代码，即</a:t>
            </a:r>
            <a:r>
              <a:rPr lang="en-US" altLang="zh-CN" smtClean="0"/>
              <a:t>landing pad.</a:t>
            </a:r>
          </a:p>
          <a:p>
            <a:r>
              <a:rPr lang="en-US" altLang="zh-CN" smtClean="0"/>
              <a:t>Switch</a:t>
            </a:r>
            <a:r>
              <a:rPr lang="zh-CN" altLang="en-US" smtClean="0"/>
              <a:t>开关为异常类型在</a:t>
            </a:r>
            <a:r>
              <a:rPr lang="en-US" altLang="zh-CN" smtClean="0"/>
              <a:t>LSDA</a:t>
            </a:r>
            <a:r>
              <a:rPr lang="zh-CN" altLang="en-US" smtClean="0"/>
              <a:t>的</a:t>
            </a:r>
            <a:r>
              <a:rPr lang="en-US" altLang="zh-CN" smtClean="0"/>
              <a:t>type table</a:t>
            </a:r>
            <a:r>
              <a:rPr lang="zh-CN" altLang="en-US" smtClean="0"/>
              <a:t>中的偏移</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4"/>
          <p:cNvSpPr>
            <a:spLocks noGrp="1"/>
          </p:cNvSpPr>
          <p:nvPr>
            <p:ph type="title"/>
          </p:nvPr>
        </p:nvSpPr>
        <p:spPr bwMode="auto"/>
        <p:txBody>
          <a:bodyPr wrap="square" lIns="91440" tIns="45720" rIns="91440" bIns="45720" numCol="1" compatLnSpc="1">
            <a:prstTxWarp prst="textNoShape">
              <a:avLst/>
            </a:prstTxWarp>
          </a:bodyPr>
          <a:lstStyle/>
          <a:p>
            <a:pPr>
              <a:defRPr/>
            </a:pPr>
            <a:r>
              <a:rPr altLang="zh-CN" smtClean="0">
                <a:ln>
                  <a:noFill/>
                </a:ln>
                <a:effectLst/>
              </a:rPr>
              <a:t>Landing pad</a:t>
            </a:r>
            <a:endParaRPr lang="zh-CN" altLang="en-US" smtClean="0">
              <a:ln>
                <a:noFill/>
              </a:ln>
              <a:effectLst/>
            </a:endParaRPr>
          </a:p>
        </p:txBody>
      </p:sp>
      <p:sp>
        <p:nvSpPr>
          <p:cNvPr id="28674" name="Rectangle 5"/>
          <p:cNvSpPr>
            <a:spLocks noGrp="1"/>
          </p:cNvSpPr>
          <p:nvPr>
            <p:ph type="body" sz="half" idx="1"/>
          </p:nvPr>
        </p:nvSpPr>
        <p:spPr>
          <a:xfrm>
            <a:off x="457200" y="1447800"/>
            <a:ext cx="4038600" cy="4678363"/>
          </a:xfrm>
        </p:spPr>
        <p:txBody>
          <a:bodyPr/>
          <a:lstStyle/>
          <a:p>
            <a:pPr>
              <a:lnSpc>
                <a:spcPct val="80000"/>
              </a:lnSpc>
              <a:buFont typeface="Wingdings 2" pitchFamily="18" charset="2"/>
              <a:buNone/>
            </a:pPr>
            <a:r>
              <a:rPr lang="en-US" altLang="zh-CN" sz="1600" smtClean="0"/>
              <a:t>void fun_1(int x)</a:t>
            </a:r>
          </a:p>
          <a:p>
            <a:pPr>
              <a:lnSpc>
                <a:spcPct val="80000"/>
              </a:lnSpc>
              <a:buFont typeface="Wingdings 2" pitchFamily="18" charset="2"/>
              <a:buNone/>
            </a:pPr>
            <a:r>
              <a:rPr lang="en-US" altLang="zh-CN" sz="1600" smtClean="0"/>
              <a:t>{</a:t>
            </a:r>
          </a:p>
          <a:p>
            <a:pPr>
              <a:lnSpc>
                <a:spcPct val="80000"/>
              </a:lnSpc>
              <a:buFont typeface="Wingdings 2" pitchFamily="18" charset="2"/>
              <a:buNone/>
            </a:pPr>
            <a:r>
              <a:rPr lang="en-US" altLang="zh-CN" sz="1600" smtClean="0"/>
              <a:t>        int i=x;</a:t>
            </a:r>
          </a:p>
          <a:p>
            <a:pPr>
              <a:lnSpc>
                <a:spcPct val="80000"/>
              </a:lnSpc>
              <a:buFont typeface="Wingdings 2" pitchFamily="18" charset="2"/>
              <a:buNone/>
            </a:pPr>
            <a:r>
              <a:rPr lang="en-US" altLang="zh-CN" sz="1600" smtClean="0"/>
              <a:t>        if (x==2) throw '1';</a:t>
            </a:r>
          </a:p>
          <a:p>
            <a:pPr>
              <a:lnSpc>
                <a:spcPct val="80000"/>
              </a:lnSpc>
              <a:buFont typeface="Wingdings 2" pitchFamily="18" charset="2"/>
              <a:buNone/>
            </a:pPr>
            <a:r>
              <a:rPr lang="en-US" altLang="zh-CN" sz="1600" smtClean="0"/>
              <a:t>        if (x==3) throw 1;</a:t>
            </a:r>
          </a:p>
          <a:p>
            <a:pPr>
              <a:lnSpc>
                <a:spcPct val="80000"/>
              </a:lnSpc>
              <a:buFont typeface="Wingdings 2" pitchFamily="18" charset="2"/>
              <a:buNone/>
            </a:pPr>
            <a:r>
              <a:rPr lang="en-US" altLang="zh-CN" sz="1600" smtClean="0"/>
              <a:t>}</a:t>
            </a:r>
          </a:p>
          <a:p>
            <a:pPr>
              <a:lnSpc>
                <a:spcPct val="80000"/>
              </a:lnSpc>
              <a:buFont typeface="Wingdings 2" pitchFamily="18" charset="2"/>
              <a:buNone/>
            </a:pPr>
            <a:endParaRPr lang="en-US" altLang="zh-CN" sz="1600" smtClean="0"/>
          </a:p>
          <a:p>
            <a:pPr>
              <a:lnSpc>
                <a:spcPct val="80000"/>
              </a:lnSpc>
              <a:buFont typeface="Wingdings 2" pitchFamily="18" charset="2"/>
              <a:buNone/>
            </a:pPr>
            <a:r>
              <a:rPr lang="en-US" altLang="zh-CN" sz="1600" smtClean="0"/>
              <a:t>int main(int argc, char* argv[])</a:t>
            </a:r>
          </a:p>
          <a:p>
            <a:pPr>
              <a:lnSpc>
                <a:spcPct val="80000"/>
              </a:lnSpc>
              <a:buFont typeface="Wingdings 2" pitchFamily="18" charset="2"/>
              <a:buNone/>
            </a:pPr>
            <a:r>
              <a:rPr lang="en-US" altLang="zh-CN" sz="1600" smtClean="0"/>
              <a:t>{</a:t>
            </a:r>
          </a:p>
          <a:p>
            <a:pPr>
              <a:lnSpc>
                <a:spcPct val="80000"/>
              </a:lnSpc>
              <a:buFont typeface="Wingdings 2" pitchFamily="18" charset="2"/>
              <a:buNone/>
            </a:pPr>
            <a:r>
              <a:rPr lang="en-US" altLang="zh-CN" sz="1600" smtClean="0"/>
              <a:t>        try{</a:t>
            </a:r>
          </a:p>
          <a:p>
            <a:pPr>
              <a:lnSpc>
                <a:spcPct val="80000"/>
              </a:lnSpc>
              <a:buFont typeface="Wingdings 2" pitchFamily="18" charset="2"/>
              <a:buNone/>
            </a:pPr>
            <a:r>
              <a:rPr lang="en-US" altLang="zh-CN" sz="1600" smtClean="0"/>
              <a:t>                try{</a:t>
            </a:r>
          </a:p>
          <a:p>
            <a:pPr>
              <a:lnSpc>
                <a:spcPct val="80000"/>
              </a:lnSpc>
              <a:buFont typeface="Wingdings 2" pitchFamily="18" charset="2"/>
              <a:buNone/>
            </a:pPr>
            <a:r>
              <a:rPr lang="en-US" altLang="zh-CN" sz="1600" smtClean="0"/>
              <a:t>                        fun_1(2);</a:t>
            </a:r>
          </a:p>
          <a:p>
            <a:pPr>
              <a:lnSpc>
                <a:spcPct val="80000"/>
              </a:lnSpc>
              <a:buFont typeface="Wingdings 2" pitchFamily="18" charset="2"/>
              <a:buNone/>
            </a:pPr>
            <a:r>
              <a:rPr lang="en-US" altLang="zh-CN" sz="1600" smtClean="0"/>
              <a:t>                }catch(int*){</a:t>
            </a:r>
          </a:p>
          <a:p>
            <a:pPr>
              <a:lnSpc>
                <a:spcPct val="80000"/>
              </a:lnSpc>
              <a:buFont typeface="Wingdings 2" pitchFamily="18" charset="2"/>
              <a:buNone/>
            </a:pPr>
            <a:r>
              <a:rPr lang="en-US" altLang="zh-CN" sz="1600" smtClean="0"/>
              <a:t>                        printf("catch int*\n");</a:t>
            </a:r>
          </a:p>
          <a:p>
            <a:pPr>
              <a:lnSpc>
                <a:spcPct val="80000"/>
              </a:lnSpc>
              <a:buFont typeface="Wingdings 2" pitchFamily="18" charset="2"/>
              <a:buNone/>
            </a:pPr>
            <a:r>
              <a:rPr lang="en-US" altLang="zh-CN" sz="1600" smtClean="0"/>
              <a:t>                }catch(double){</a:t>
            </a:r>
          </a:p>
          <a:p>
            <a:pPr>
              <a:lnSpc>
                <a:spcPct val="80000"/>
              </a:lnSpc>
              <a:buFont typeface="Wingdings 2" pitchFamily="18" charset="2"/>
              <a:buNone/>
            </a:pPr>
            <a:r>
              <a:rPr lang="en-US" altLang="zh-CN" sz="1600" smtClean="0"/>
              <a:t>                        printf("catch double\n");</a:t>
            </a:r>
          </a:p>
          <a:p>
            <a:pPr>
              <a:lnSpc>
                <a:spcPct val="80000"/>
              </a:lnSpc>
              <a:buFont typeface="Wingdings 2" pitchFamily="18" charset="2"/>
              <a:buNone/>
            </a:pPr>
            <a:r>
              <a:rPr lang="en-US" altLang="zh-CN" sz="1600" smtClean="0"/>
              <a:t>                }</a:t>
            </a:r>
          </a:p>
          <a:p>
            <a:pPr>
              <a:lnSpc>
                <a:spcPct val="80000"/>
              </a:lnSpc>
              <a:buFont typeface="Wingdings 2" pitchFamily="18" charset="2"/>
              <a:buNone/>
            </a:pPr>
            <a:r>
              <a:rPr lang="en-US" altLang="zh-CN" sz="1600" smtClean="0"/>
              <a:t>                fun_1(5);</a:t>
            </a:r>
          </a:p>
          <a:p>
            <a:pPr>
              <a:lnSpc>
                <a:spcPct val="80000"/>
              </a:lnSpc>
              <a:buFont typeface="Wingdings 2" pitchFamily="18" charset="2"/>
              <a:buNone/>
            </a:pPr>
            <a:r>
              <a:rPr lang="en-US" altLang="zh-CN" sz="1600" smtClean="0"/>
              <a:t>        }</a:t>
            </a:r>
            <a:endParaRPr lang="zh-CN" altLang="en-US" sz="1600" smtClean="0"/>
          </a:p>
        </p:txBody>
      </p:sp>
      <p:sp>
        <p:nvSpPr>
          <p:cNvPr id="28675" name="Rectangle 6"/>
          <p:cNvSpPr>
            <a:spLocks noGrp="1"/>
          </p:cNvSpPr>
          <p:nvPr>
            <p:ph type="body" sz="half" idx="2"/>
          </p:nvPr>
        </p:nvSpPr>
        <p:spPr>
          <a:xfrm>
            <a:off x="4648200" y="1447800"/>
            <a:ext cx="4038600" cy="4678363"/>
          </a:xfrm>
        </p:spPr>
        <p:txBody>
          <a:bodyPr/>
          <a:lstStyle/>
          <a:p>
            <a:pPr>
              <a:lnSpc>
                <a:spcPct val="80000"/>
              </a:lnSpc>
              <a:buFont typeface="Wingdings 2" pitchFamily="18" charset="2"/>
              <a:buNone/>
            </a:pPr>
            <a:r>
              <a:rPr lang="en-US" altLang="zh-CN" sz="1500" smtClean="0"/>
              <a:t>	  catch(char){</a:t>
            </a:r>
          </a:p>
          <a:p>
            <a:pPr>
              <a:lnSpc>
                <a:spcPct val="80000"/>
              </a:lnSpc>
              <a:buFont typeface="Wingdings 2" pitchFamily="18" charset="2"/>
              <a:buNone/>
            </a:pPr>
            <a:r>
              <a:rPr lang="en-US" altLang="zh-CN" sz="1500" smtClean="0"/>
              <a:t>                printf("catch char\n");</a:t>
            </a:r>
          </a:p>
          <a:p>
            <a:pPr>
              <a:lnSpc>
                <a:spcPct val="80000"/>
              </a:lnSpc>
              <a:buFont typeface="Wingdings 2" pitchFamily="18" charset="2"/>
              <a:buNone/>
            </a:pPr>
            <a:r>
              <a:rPr lang="en-US" altLang="zh-CN" sz="1500" smtClean="0"/>
              <a:t>        }catch(int){</a:t>
            </a:r>
          </a:p>
          <a:p>
            <a:pPr>
              <a:lnSpc>
                <a:spcPct val="80000"/>
              </a:lnSpc>
              <a:buFont typeface="Wingdings 2" pitchFamily="18" charset="2"/>
              <a:buNone/>
            </a:pPr>
            <a:r>
              <a:rPr lang="en-US" altLang="zh-CN" sz="1500" smtClean="0"/>
              <a:t>                printf("catch int0\n");</a:t>
            </a:r>
          </a:p>
          <a:p>
            <a:pPr>
              <a:lnSpc>
                <a:spcPct val="80000"/>
              </a:lnSpc>
              <a:buFont typeface="Wingdings 2" pitchFamily="18" charset="2"/>
              <a:buNone/>
            </a:pPr>
            <a:r>
              <a:rPr lang="en-US" altLang="zh-CN" sz="1500" smtClean="0"/>
              <a:t>        }</a:t>
            </a:r>
          </a:p>
          <a:p>
            <a:pPr>
              <a:lnSpc>
                <a:spcPct val="80000"/>
              </a:lnSpc>
              <a:buFont typeface="Wingdings 2" pitchFamily="18" charset="2"/>
              <a:buNone/>
            </a:pPr>
            <a:endParaRPr lang="zh-CN" altLang="en-US" sz="1500" smtClean="0"/>
          </a:p>
          <a:p>
            <a:pPr>
              <a:buFont typeface="Wingdings 2" pitchFamily="18" charset="2"/>
              <a:buNone/>
            </a:pPr>
            <a:r>
              <a:rPr lang="en-US" altLang="zh-CN" sz="1600" smtClean="0"/>
              <a:t>	   try{</a:t>
            </a:r>
          </a:p>
          <a:p>
            <a:pPr>
              <a:buFont typeface="Wingdings 2" pitchFamily="18" charset="2"/>
              <a:buNone/>
            </a:pPr>
            <a:r>
              <a:rPr lang="en-US" altLang="zh-CN" sz="1600" smtClean="0"/>
              <a:t>                fun_1(3);</a:t>
            </a:r>
          </a:p>
          <a:p>
            <a:pPr>
              <a:buFont typeface="Wingdings 2" pitchFamily="18" charset="2"/>
              <a:buNone/>
            </a:pPr>
            <a:r>
              <a:rPr lang="en-US" altLang="zh-CN" sz="1600" smtClean="0"/>
              <a:t>        }catch(double*){</a:t>
            </a:r>
          </a:p>
          <a:p>
            <a:pPr>
              <a:buFont typeface="Wingdings 2" pitchFamily="18" charset="2"/>
              <a:buNone/>
            </a:pPr>
            <a:r>
              <a:rPr lang="en-US" altLang="zh-CN" sz="1600" smtClean="0"/>
              <a:t>                printf("catch double*\n");</a:t>
            </a:r>
          </a:p>
          <a:p>
            <a:pPr>
              <a:buFont typeface="Wingdings 2" pitchFamily="18" charset="2"/>
              <a:buNone/>
            </a:pPr>
            <a:r>
              <a:rPr lang="en-US" altLang="zh-CN" sz="1600" smtClean="0"/>
              <a:t>        }catch(int){</a:t>
            </a:r>
          </a:p>
          <a:p>
            <a:pPr>
              <a:buFont typeface="Wingdings 2" pitchFamily="18" charset="2"/>
              <a:buNone/>
            </a:pPr>
            <a:r>
              <a:rPr lang="en-US" altLang="zh-CN" sz="1600" smtClean="0"/>
              <a:t>                printf("catch int1\n");</a:t>
            </a:r>
          </a:p>
          <a:p>
            <a:pPr>
              <a:buFont typeface="Wingdings 2" pitchFamily="18" charset="2"/>
              <a:buNone/>
            </a:pPr>
            <a:r>
              <a:rPr lang="en-US" altLang="zh-CN" sz="1600" smtClean="0"/>
              <a:t>        }</a:t>
            </a:r>
          </a:p>
          <a:p>
            <a:pPr>
              <a:buFont typeface="Wingdings 2" pitchFamily="18" charset="2"/>
              <a:buNone/>
            </a:pPr>
            <a:r>
              <a:rPr lang="en-US" altLang="zh-CN" sz="1600" smtClean="0"/>
              <a:t>        return 0;</a:t>
            </a:r>
          </a:p>
          <a:p>
            <a:pPr>
              <a:buFont typeface="Wingdings 2" pitchFamily="18" charset="2"/>
              <a:buNone/>
            </a:pPr>
            <a:r>
              <a:rPr lang="en-US" altLang="zh-CN" sz="1600" smtClean="0"/>
              <a:t>}</a:t>
            </a:r>
            <a:endParaRPr lang="zh-CN" altLang="en-US" sz="1600" smtClean="0"/>
          </a:p>
          <a:p>
            <a:pPr>
              <a:lnSpc>
                <a:spcPct val="80000"/>
              </a:lnSpc>
              <a:buFont typeface="Wingdings 2" pitchFamily="18" charset="2"/>
              <a:buNone/>
            </a:pPr>
            <a:endParaRPr lang="zh-CN" altLang="en-US" sz="16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4"/>
          <p:cNvSpPr>
            <a:spLocks noGrp="1"/>
          </p:cNvSpPr>
          <p:nvPr>
            <p:ph type="title"/>
          </p:nvPr>
        </p:nvSpPr>
        <p:spPr bwMode="auto"/>
        <p:txBody>
          <a:bodyPr wrap="square" lIns="91440" tIns="45720" rIns="91440" bIns="45720" numCol="1" compatLnSpc="1">
            <a:prstTxWarp prst="textNoShape">
              <a:avLst/>
            </a:prstTxWarp>
          </a:bodyPr>
          <a:lstStyle/>
          <a:p>
            <a:pPr>
              <a:defRPr/>
            </a:pPr>
            <a:r>
              <a:rPr altLang="zh-CN" smtClean="0">
                <a:ln>
                  <a:noFill/>
                </a:ln>
                <a:effectLst/>
              </a:rPr>
              <a:t>Landing pad</a:t>
            </a:r>
            <a:endParaRPr lang="zh-CN" altLang="en-US" smtClean="0">
              <a:ln>
                <a:noFill/>
              </a:ln>
              <a:effectLst/>
            </a:endParaRPr>
          </a:p>
        </p:txBody>
      </p:sp>
      <p:sp>
        <p:nvSpPr>
          <p:cNvPr id="29698" name="Rectangle 5"/>
          <p:cNvSpPr>
            <a:spLocks noGrp="1"/>
          </p:cNvSpPr>
          <p:nvPr>
            <p:ph type="body" sz="half" idx="1"/>
          </p:nvPr>
        </p:nvSpPr>
        <p:spPr>
          <a:xfrm>
            <a:off x="457200" y="1447800"/>
            <a:ext cx="4038600" cy="4678363"/>
          </a:xfrm>
        </p:spPr>
        <p:txBody>
          <a:bodyPr/>
          <a:lstStyle/>
          <a:p>
            <a:r>
              <a:rPr lang="zh-CN" altLang="en-US" sz="2200" smtClean="0"/>
              <a:t>第一个嵌套的</a:t>
            </a:r>
            <a:r>
              <a:rPr lang="en-US" altLang="zh-CN" sz="2200" smtClean="0"/>
              <a:t>try-catch</a:t>
            </a:r>
          </a:p>
          <a:p>
            <a:pPr>
              <a:buFont typeface="Wingdings 2" pitchFamily="18" charset="2"/>
              <a:buNone/>
            </a:pPr>
            <a:r>
              <a:rPr lang="en-US" altLang="zh-CN" sz="2200" smtClean="0"/>
              <a:t>      </a:t>
            </a:r>
            <a:r>
              <a:rPr lang="en-US" altLang="zh-CN" sz="1600" smtClean="0"/>
              <a:t>try{</a:t>
            </a:r>
          </a:p>
          <a:p>
            <a:pPr>
              <a:buFont typeface="Wingdings 2" pitchFamily="18" charset="2"/>
              <a:buNone/>
            </a:pPr>
            <a:r>
              <a:rPr lang="en-US" altLang="zh-CN" sz="1600" smtClean="0"/>
              <a:t>                try{</a:t>
            </a:r>
          </a:p>
          <a:p>
            <a:pPr>
              <a:buFont typeface="Wingdings 2" pitchFamily="18" charset="2"/>
              <a:buNone/>
            </a:pPr>
            <a:r>
              <a:rPr lang="en-US" altLang="zh-CN" sz="1600" smtClean="0"/>
              <a:t>                        fun_1(2);</a:t>
            </a:r>
          </a:p>
          <a:p>
            <a:pPr>
              <a:buFont typeface="Wingdings 2" pitchFamily="18" charset="2"/>
              <a:buNone/>
            </a:pPr>
            <a:r>
              <a:rPr lang="en-US" altLang="zh-CN" sz="1600" smtClean="0"/>
              <a:t>                }catch(int*){</a:t>
            </a:r>
          </a:p>
          <a:p>
            <a:pPr>
              <a:buFont typeface="Wingdings 2" pitchFamily="18" charset="2"/>
              <a:buNone/>
            </a:pPr>
            <a:r>
              <a:rPr lang="en-US" altLang="zh-CN" sz="1600" smtClean="0"/>
              <a:t>                        printf("catch int*\n");</a:t>
            </a:r>
          </a:p>
          <a:p>
            <a:pPr>
              <a:buFont typeface="Wingdings 2" pitchFamily="18" charset="2"/>
              <a:buNone/>
            </a:pPr>
            <a:r>
              <a:rPr lang="en-US" altLang="zh-CN" sz="1600" smtClean="0"/>
              <a:t>                }catch(double){</a:t>
            </a:r>
          </a:p>
          <a:p>
            <a:pPr>
              <a:buFont typeface="Wingdings 2" pitchFamily="18" charset="2"/>
              <a:buNone/>
            </a:pPr>
            <a:r>
              <a:rPr lang="en-US" altLang="zh-CN" sz="1600" smtClean="0"/>
              <a:t>                        printf("catch double\n");</a:t>
            </a:r>
          </a:p>
          <a:p>
            <a:pPr>
              <a:buFont typeface="Wingdings 2" pitchFamily="18" charset="2"/>
              <a:buNone/>
            </a:pPr>
            <a:r>
              <a:rPr lang="en-US" altLang="zh-CN" sz="1600" smtClean="0"/>
              <a:t>                }</a:t>
            </a:r>
          </a:p>
          <a:p>
            <a:pPr>
              <a:buFont typeface="Wingdings 2" pitchFamily="18" charset="2"/>
              <a:buNone/>
            </a:pPr>
            <a:r>
              <a:rPr lang="en-US" altLang="zh-CN" sz="1600" smtClean="0"/>
              <a:t>                fun_1(5);</a:t>
            </a:r>
          </a:p>
          <a:p>
            <a:pPr>
              <a:buFont typeface="Wingdings 2" pitchFamily="18" charset="2"/>
              <a:buNone/>
            </a:pPr>
            <a:r>
              <a:rPr lang="en-US" altLang="zh-CN" sz="1600" smtClean="0"/>
              <a:t>        } catch(char){</a:t>
            </a:r>
          </a:p>
          <a:p>
            <a:pPr>
              <a:buFont typeface="Wingdings 2" pitchFamily="18" charset="2"/>
              <a:buNone/>
            </a:pPr>
            <a:r>
              <a:rPr lang="en-US" altLang="zh-CN" sz="1600" smtClean="0"/>
              <a:t>                printf("catch char\n", i, j);</a:t>
            </a:r>
          </a:p>
          <a:p>
            <a:pPr>
              <a:buFont typeface="Wingdings 2" pitchFamily="18" charset="2"/>
              <a:buNone/>
            </a:pPr>
            <a:r>
              <a:rPr lang="en-US" altLang="zh-CN" sz="1600" smtClean="0"/>
              <a:t>        }catch(int){</a:t>
            </a:r>
          </a:p>
          <a:p>
            <a:pPr>
              <a:buFont typeface="Wingdings 2" pitchFamily="18" charset="2"/>
              <a:buNone/>
            </a:pPr>
            <a:r>
              <a:rPr lang="en-US" altLang="zh-CN" sz="1600" smtClean="0"/>
              <a:t>                printf("catch int0\n", i, j);</a:t>
            </a:r>
          </a:p>
          <a:p>
            <a:pPr>
              <a:buFont typeface="Wingdings 2" pitchFamily="18" charset="2"/>
              <a:buNone/>
            </a:pPr>
            <a:r>
              <a:rPr lang="en-US" altLang="zh-CN" sz="1600" smtClean="0"/>
              <a:t>        }</a:t>
            </a:r>
          </a:p>
          <a:p>
            <a:pPr>
              <a:buFont typeface="Wingdings 2" pitchFamily="18" charset="2"/>
              <a:buNone/>
            </a:pPr>
            <a:endParaRPr lang="en-US" altLang="zh-CN" sz="1600" smtClean="0"/>
          </a:p>
        </p:txBody>
      </p:sp>
      <p:sp>
        <p:nvSpPr>
          <p:cNvPr id="29699" name="Rectangle 6"/>
          <p:cNvSpPr>
            <a:spLocks noGrp="1"/>
          </p:cNvSpPr>
          <p:nvPr>
            <p:ph type="body" sz="half" idx="2"/>
          </p:nvPr>
        </p:nvSpPr>
        <p:spPr>
          <a:xfrm>
            <a:off x="4648200" y="1447800"/>
            <a:ext cx="4038600" cy="4678363"/>
          </a:xfrm>
        </p:spPr>
        <p:txBody>
          <a:bodyPr/>
          <a:lstStyle/>
          <a:p>
            <a:r>
              <a:rPr lang="zh-CN" altLang="en-US" sz="2200" smtClean="0"/>
              <a:t>对应两个</a:t>
            </a:r>
            <a:r>
              <a:rPr lang="en-US" altLang="zh-CN" sz="2200" smtClean="0"/>
              <a:t>Landing pad</a:t>
            </a:r>
          </a:p>
          <a:p>
            <a:pPr>
              <a:lnSpc>
                <a:spcPct val="80000"/>
              </a:lnSpc>
              <a:buFont typeface="Wingdings 2" pitchFamily="18" charset="2"/>
              <a:buNone/>
            </a:pPr>
            <a:r>
              <a:rPr lang="pt-BR" altLang="zh-CN" sz="1600" smtClean="0"/>
              <a:t>0x02000778:  mov     r15, r0 </a:t>
            </a:r>
            <a:r>
              <a:rPr lang="pt-BR" altLang="zh-CN" sz="1600" smtClean="0">
                <a:solidFill>
                  <a:schemeClr val="tx2"/>
                </a:solidFill>
              </a:rPr>
              <a:t>; </a:t>
            </a:r>
            <a:r>
              <a:rPr lang="pt-BR" altLang="zh-CN" sz="1600" b="1" u="sng" smtClean="0">
                <a:solidFill>
                  <a:schemeClr val="tx2"/>
                </a:solidFill>
              </a:rPr>
              <a:t>excpt desc</a:t>
            </a:r>
          </a:p>
          <a:p>
            <a:pPr>
              <a:lnSpc>
                <a:spcPct val="80000"/>
              </a:lnSpc>
              <a:buFont typeface="Wingdings 2" pitchFamily="18" charset="2"/>
              <a:buNone/>
            </a:pPr>
            <a:r>
              <a:rPr lang="pt-BR" altLang="zh-CN" sz="1600" smtClean="0"/>
              <a:t>0x0200077c:  mov     r14, r1 ; </a:t>
            </a:r>
            <a:r>
              <a:rPr lang="pt-BR" altLang="zh-CN" sz="1600" b="1" u="sng" smtClean="0">
                <a:solidFill>
                  <a:schemeClr val="tx2"/>
                </a:solidFill>
              </a:rPr>
              <a:t>type offset</a:t>
            </a:r>
          </a:p>
          <a:p>
            <a:pPr>
              <a:lnSpc>
                <a:spcPct val="80000"/>
              </a:lnSpc>
              <a:buFont typeface="Wingdings 2" pitchFamily="18" charset="2"/>
              <a:buNone/>
            </a:pPr>
            <a:r>
              <a:rPr lang="pt-BR" altLang="zh-CN" sz="1600" smtClean="0"/>
              <a:t>0x02000780:  cmpsub.a  r14, #5 ; </a:t>
            </a:r>
            <a:r>
              <a:rPr lang="pt-BR" altLang="zh-CN" sz="1600" b="1" u="sng" smtClean="0">
                <a:solidFill>
                  <a:schemeClr val="tx2"/>
                </a:solidFill>
              </a:rPr>
              <a:t>int*</a:t>
            </a:r>
          </a:p>
          <a:p>
            <a:pPr>
              <a:lnSpc>
                <a:spcPct val="80000"/>
              </a:lnSpc>
              <a:buFont typeface="Wingdings 2" pitchFamily="18" charset="2"/>
              <a:buNone/>
            </a:pPr>
            <a:r>
              <a:rPr lang="pt-BR" altLang="zh-CN" sz="1600" smtClean="0"/>
              <a:t>0x02000784:  beq 0x2000794;</a:t>
            </a:r>
            <a:endParaRPr lang="pt-BR" altLang="zh-CN" sz="1600" b="1" u="sng" smtClean="0">
              <a:solidFill>
                <a:schemeClr val="tx2"/>
              </a:solidFill>
            </a:endParaRPr>
          </a:p>
          <a:p>
            <a:pPr>
              <a:lnSpc>
                <a:spcPct val="80000"/>
              </a:lnSpc>
              <a:buFont typeface="Wingdings 2" pitchFamily="18" charset="2"/>
              <a:buNone/>
            </a:pPr>
            <a:r>
              <a:rPr lang="pt-BR" altLang="zh-CN" sz="1600" smtClean="0"/>
              <a:t>0x02000788:  cmpsub.a  r14, #4 ; </a:t>
            </a:r>
            <a:r>
              <a:rPr lang="pt-BR" altLang="zh-CN" sz="1600" b="1" u="sng" smtClean="0">
                <a:solidFill>
                  <a:schemeClr val="tx2"/>
                </a:solidFill>
              </a:rPr>
              <a:t>double</a:t>
            </a:r>
          </a:p>
          <a:p>
            <a:pPr>
              <a:lnSpc>
                <a:spcPct val="80000"/>
              </a:lnSpc>
              <a:buFont typeface="Wingdings 2" pitchFamily="18" charset="2"/>
              <a:buNone/>
            </a:pPr>
            <a:r>
              <a:rPr lang="pt-BR" altLang="zh-CN" sz="1600" smtClean="0"/>
              <a:t>0x0200078c:  beq 0x20007d8; </a:t>
            </a:r>
            <a:endParaRPr lang="pt-BR" altLang="zh-CN" sz="1600" b="1" u="sng" smtClean="0">
              <a:solidFill>
                <a:schemeClr val="tx2"/>
              </a:solidFill>
            </a:endParaRPr>
          </a:p>
          <a:p>
            <a:pPr>
              <a:lnSpc>
                <a:spcPct val="80000"/>
              </a:lnSpc>
              <a:buFont typeface="Wingdings 2" pitchFamily="18" charset="2"/>
              <a:buNone/>
            </a:pPr>
            <a:r>
              <a:rPr lang="pt-BR" altLang="zh-CN" sz="1600" smtClean="0"/>
              <a:t>0x02000790:  b     0x2000840 ; </a:t>
            </a:r>
            <a:r>
              <a:rPr lang="pt-BR" altLang="zh-CN" sz="1600" b="1" u="sng" smtClean="0">
                <a:solidFill>
                  <a:schemeClr val="tx2"/>
                </a:solidFill>
              </a:rPr>
              <a:t>goto outer</a:t>
            </a:r>
          </a:p>
          <a:p>
            <a:pPr>
              <a:lnSpc>
                <a:spcPct val="80000"/>
              </a:lnSpc>
              <a:buFont typeface="Wingdings 2" pitchFamily="18" charset="2"/>
              <a:buNone/>
            </a:pPr>
            <a:endParaRPr lang="pt-BR" altLang="zh-CN" sz="1600" smtClean="0"/>
          </a:p>
          <a:p>
            <a:pPr>
              <a:lnSpc>
                <a:spcPct val="80000"/>
              </a:lnSpc>
              <a:buFont typeface="Wingdings 2" pitchFamily="18" charset="2"/>
              <a:buNone/>
            </a:pPr>
            <a:r>
              <a:rPr lang="pt-BR" altLang="zh-CN" sz="1600" smtClean="0"/>
              <a:t>0x02000838 :   mov     r15, r0</a:t>
            </a:r>
          </a:p>
          <a:p>
            <a:pPr>
              <a:lnSpc>
                <a:spcPct val="80000"/>
              </a:lnSpc>
              <a:buFont typeface="Wingdings 2" pitchFamily="18" charset="2"/>
              <a:buNone/>
            </a:pPr>
            <a:r>
              <a:rPr lang="pt-BR" altLang="zh-CN" sz="1600" smtClean="0"/>
              <a:t>0x0200083c :   mov     r14, r1</a:t>
            </a:r>
          </a:p>
          <a:p>
            <a:pPr>
              <a:lnSpc>
                <a:spcPct val="80000"/>
              </a:lnSpc>
              <a:buFont typeface="Wingdings 2" pitchFamily="18" charset="2"/>
              <a:buNone/>
            </a:pPr>
            <a:r>
              <a:rPr lang="pt-BR" altLang="zh-CN" sz="1600" smtClean="0"/>
              <a:t>0x02000840 :  cmpsub.a  r14, #3 ; </a:t>
            </a:r>
            <a:r>
              <a:rPr lang="pt-BR" altLang="zh-CN" sz="1600" b="1" u="sng" smtClean="0">
                <a:solidFill>
                  <a:schemeClr val="tx2"/>
                </a:solidFill>
              </a:rPr>
              <a:t>char</a:t>
            </a:r>
          </a:p>
          <a:p>
            <a:pPr>
              <a:lnSpc>
                <a:spcPct val="80000"/>
              </a:lnSpc>
              <a:buFont typeface="Wingdings 2" pitchFamily="18" charset="2"/>
              <a:buNone/>
            </a:pPr>
            <a:r>
              <a:rPr lang="pt-BR" altLang="zh-CN" sz="1600" smtClean="0"/>
              <a:t>0x02000844 :  beq     0x2000858</a:t>
            </a:r>
          </a:p>
          <a:p>
            <a:pPr>
              <a:lnSpc>
                <a:spcPct val="80000"/>
              </a:lnSpc>
              <a:buFont typeface="Wingdings 2" pitchFamily="18" charset="2"/>
              <a:buNone/>
            </a:pPr>
            <a:r>
              <a:rPr lang="pt-BR" altLang="zh-CN" sz="1600" smtClean="0"/>
              <a:t>0x02000848 :  cmpsub.a  r14, #1 ; </a:t>
            </a:r>
            <a:r>
              <a:rPr lang="pt-BR" altLang="zh-CN" sz="1600" b="1" u="sng" smtClean="0">
                <a:solidFill>
                  <a:schemeClr val="tx2"/>
                </a:solidFill>
              </a:rPr>
              <a:t>int</a:t>
            </a:r>
          </a:p>
          <a:p>
            <a:pPr>
              <a:lnSpc>
                <a:spcPct val="80000"/>
              </a:lnSpc>
              <a:buFont typeface="Wingdings 2" pitchFamily="18" charset="2"/>
              <a:buNone/>
            </a:pPr>
            <a:r>
              <a:rPr lang="pt-BR" altLang="zh-CN" sz="1600" smtClean="0"/>
              <a:t>0x0200084c :   beq     0x20008b0</a:t>
            </a:r>
            <a:endParaRPr lang="en-US" altLang="zh-CN" sz="160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4"/>
          <p:cNvSpPr>
            <a:spLocks noGrp="1"/>
          </p:cNvSpPr>
          <p:nvPr>
            <p:ph type="title"/>
          </p:nvPr>
        </p:nvSpPr>
        <p:spPr bwMode="auto">
          <a:ln w="9525"/>
        </p:spPr>
        <p:txBody>
          <a:bodyPr wrap="square" lIns="91440" tIns="45720" rIns="91440" bIns="45720" numCol="1" compatLnSpc="1">
            <a:prstTxWarp prst="textNoShape">
              <a:avLst/>
            </a:prstTxWarp>
          </a:bodyPr>
          <a:lstStyle/>
          <a:p>
            <a:pPr>
              <a:defRPr/>
            </a:pPr>
            <a:r>
              <a:rPr altLang="zh-CN" smtClean="0">
                <a:ln>
                  <a:noFill/>
                </a:ln>
                <a:effectLst/>
              </a:rPr>
              <a:t>Landing pad</a:t>
            </a:r>
            <a:endParaRPr lang="zh-CN" altLang="en-US" smtClean="0">
              <a:ln>
                <a:noFill/>
              </a:ln>
              <a:effectLst/>
            </a:endParaRPr>
          </a:p>
        </p:txBody>
      </p:sp>
      <p:sp>
        <p:nvSpPr>
          <p:cNvPr id="30722" name="Rectangle 5"/>
          <p:cNvSpPr>
            <a:spLocks noGrp="1"/>
          </p:cNvSpPr>
          <p:nvPr>
            <p:ph type="body" sz="half" idx="1"/>
          </p:nvPr>
        </p:nvSpPr>
        <p:spPr>
          <a:xfrm>
            <a:off x="457200" y="1447800"/>
            <a:ext cx="4038600" cy="4678363"/>
          </a:xfrm>
        </p:spPr>
        <p:txBody>
          <a:bodyPr/>
          <a:lstStyle/>
          <a:p>
            <a:r>
              <a:rPr lang="zh-CN" altLang="en-US" sz="2200" smtClean="0"/>
              <a:t>第二个</a:t>
            </a:r>
            <a:r>
              <a:rPr lang="en-US" altLang="zh-CN" sz="2200" smtClean="0"/>
              <a:t>try-catch</a:t>
            </a:r>
          </a:p>
          <a:p>
            <a:pPr>
              <a:buFont typeface="Wingdings 2" pitchFamily="18" charset="2"/>
              <a:buNone/>
            </a:pPr>
            <a:r>
              <a:rPr lang="en-US" altLang="zh-CN" sz="2200" smtClean="0"/>
              <a:t>      </a:t>
            </a:r>
            <a:r>
              <a:rPr lang="en-US" altLang="zh-CN" sz="1600" smtClean="0"/>
              <a:t>try{</a:t>
            </a:r>
          </a:p>
          <a:p>
            <a:pPr>
              <a:buFont typeface="Wingdings 2" pitchFamily="18" charset="2"/>
              <a:buNone/>
            </a:pPr>
            <a:r>
              <a:rPr lang="en-US" altLang="zh-CN" sz="1600" smtClean="0"/>
              <a:t>                fun_1(3);</a:t>
            </a:r>
          </a:p>
          <a:p>
            <a:pPr>
              <a:buFont typeface="Wingdings 2" pitchFamily="18" charset="2"/>
              <a:buNone/>
            </a:pPr>
            <a:r>
              <a:rPr lang="en-US" altLang="zh-CN" sz="1600" smtClean="0"/>
              <a:t>        }catch(double*){</a:t>
            </a:r>
          </a:p>
          <a:p>
            <a:pPr>
              <a:buFont typeface="Wingdings 2" pitchFamily="18" charset="2"/>
              <a:buNone/>
            </a:pPr>
            <a:r>
              <a:rPr lang="en-US" altLang="zh-CN" sz="1600" smtClean="0"/>
              <a:t>                printf("catch double*\n");</a:t>
            </a:r>
          </a:p>
          <a:p>
            <a:pPr>
              <a:buFont typeface="Wingdings 2" pitchFamily="18" charset="2"/>
              <a:buNone/>
            </a:pPr>
            <a:r>
              <a:rPr lang="en-US" altLang="zh-CN" sz="1600" smtClean="0"/>
              <a:t>        }catch(int){</a:t>
            </a:r>
          </a:p>
          <a:p>
            <a:pPr>
              <a:buFont typeface="Wingdings 2" pitchFamily="18" charset="2"/>
              <a:buNone/>
            </a:pPr>
            <a:r>
              <a:rPr lang="en-US" altLang="zh-CN" sz="1600" smtClean="0"/>
              <a:t>                printf("catch int1\n");</a:t>
            </a:r>
          </a:p>
          <a:p>
            <a:pPr>
              <a:buFont typeface="Wingdings 2" pitchFamily="18" charset="2"/>
              <a:buNone/>
            </a:pPr>
            <a:r>
              <a:rPr lang="en-US" altLang="zh-CN" sz="1600" smtClean="0"/>
              <a:t>        }</a:t>
            </a:r>
          </a:p>
          <a:p>
            <a:pPr>
              <a:buFont typeface="Wingdings 2" pitchFamily="18" charset="2"/>
              <a:buNone/>
            </a:pPr>
            <a:r>
              <a:rPr lang="en-US" altLang="zh-CN" sz="1600" smtClean="0"/>
              <a:t>        </a:t>
            </a:r>
          </a:p>
        </p:txBody>
      </p:sp>
      <p:sp>
        <p:nvSpPr>
          <p:cNvPr id="30723" name="Rectangle 6"/>
          <p:cNvSpPr>
            <a:spLocks noGrp="1"/>
          </p:cNvSpPr>
          <p:nvPr>
            <p:ph type="body" sz="half" idx="2"/>
          </p:nvPr>
        </p:nvSpPr>
        <p:spPr>
          <a:xfrm>
            <a:off x="4648200" y="1447800"/>
            <a:ext cx="4038600" cy="4678363"/>
          </a:xfrm>
        </p:spPr>
        <p:txBody>
          <a:bodyPr/>
          <a:lstStyle/>
          <a:p>
            <a:r>
              <a:rPr lang="zh-CN" altLang="en-US" sz="2200" smtClean="0"/>
              <a:t>对应的</a:t>
            </a:r>
            <a:r>
              <a:rPr lang="en-US" altLang="zh-CN" sz="2200" smtClean="0"/>
              <a:t>landing pad</a:t>
            </a:r>
          </a:p>
          <a:p>
            <a:pPr>
              <a:buFont typeface="Wingdings 2" pitchFamily="18" charset="2"/>
              <a:buNone/>
            </a:pPr>
            <a:r>
              <a:rPr lang="pt-BR" altLang="zh-CN" sz="1600" smtClean="0"/>
              <a:t>0x02000914: mov     r15, r0</a:t>
            </a:r>
          </a:p>
          <a:p>
            <a:pPr>
              <a:buFont typeface="Wingdings 2" pitchFamily="18" charset="2"/>
              <a:buNone/>
            </a:pPr>
            <a:r>
              <a:rPr lang="pt-BR" altLang="zh-CN" sz="1600" smtClean="0"/>
              <a:t>0x02000918: mov     r14, r1</a:t>
            </a:r>
          </a:p>
          <a:p>
            <a:pPr>
              <a:buFont typeface="Wingdings 2" pitchFamily="18" charset="2"/>
              <a:buNone/>
            </a:pPr>
            <a:r>
              <a:rPr lang="pt-BR" altLang="zh-CN" sz="1600" smtClean="0"/>
              <a:t>0x0200091c: cmpsub.a  r14, #2 ; </a:t>
            </a:r>
            <a:r>
              <a:rPr lang="pt-BR" altLang="zh-CN" sz="1600" b="1" u="sng" smtClean="0">
                <a:solidFill>
                  <a:schemeClr val="tx2"/>
                </a:solidFill>
              </a:rPr>
              <a:t>double*</a:t>
            </a:r>
          </a:p>
          <a:p>
            <a:pPr>
              <a:buFont typeface="Wingdings 2" pitchFamily="18" charset="2"/>
              <a:buNone/>
            </a:pPr>
            <a:r>
              <a:rPr lang="pt-BR" altLang="zh-CN" sz="1600" smtClean="0"/>
              <a:t>0x02000920: beq   0x2000934 </a:t>
            </a:r>
          </a:p>
          <a:p>
            <a:pPr>
              <a:buFont typeface="Wingdings 2" pitchFamily="18" charset="2"/>
              <a:buNone/>
            </a:pPr>
            <a:r>
              <a:rPr lang="pt-BR" altLang="zh-CN" sz="1600" smtClean="0"/>
              <a:t>0x02000924: cmpsub.a  r14, #1 ; </a:t>
            </a:r>
            <a:r>
              <a:rPr lang="pt-BR" altLang="zh-CN" sz="1600" b="1" u="sng" smtClean="0">
                <a:solidFill>
                  <a:schemeClr val="tx2"/>
                </a:solidFill>
              </a:rPr>
              <a:t>int</a:t>
            </a:r>
          </a:p>
          <a:p>
            <a:pPr>
              <a:buFont typeface="Wingdings 2" pitchFamily="18" charset="2"/>
              <a:buNone/>
            </a:pPr>
            <a:r>
              <a:rPr lang="pt-BR" altLang="zh-CN" sz="1600" smtClean="0"/>
              <a:t>0x02000928: beq     0x2000988</a:t>
            </a:r>
            <a:endParaRPr lang="en-US" altLang="zh-CN" sz="160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p:nvPr>
        </p:nvSpPr>
        <p:spPr bwMode="auto">
          <a:ln w="9525"/>
        </p:spPr>
        <p:txBody>
          <a:bodyPr wrap="square" lIns="91440" tIns="45720" rIns="91440" bIns="45720" numCol="1" compatLnSpc="1">
            <a:prstTxWarp prst="textNoShape">
              <a:avLst/>
            </a:prstTxWarp>
          </a:bodyPr>
          <a:lstStyle/>
          <a:p>
            <a:pPr eaLnBrk="1" hangingPunct="1">
              <a:defRPr/>
            </a:pPr>
            <a:r>
              <a:rPr lang="zh-CN" altLang="en-US" smtClean="0">
                <a:ln>
                  <a:noFill/>
                </a:ln>
                <a:effectLst/>
              </a:rPr>
              <a:t>跳转</a:t>
            </a:r>
          </a:p>
        </p:txBody>
      </p:sp>
      <p:sp>
        <p:nvSpPr>
          <p:cNvPr id="31746" name="Rectangle 3"/>
          <p:cNvSpPr>
            <a:spLocks noGrp="1"/>
          </p:cNvSpPr>
          <p:nvPr>
            <p:ph type="body" idx="1"/>
          </p:nvPr>
        </p:nvSpPr>
        <p:spPr>
          <a:xfrm>
            <a:off x="457200" y="1447800"/>
            <a:ext cx="8229600" cy="4678363"/>
          </a:xfrm>
        </p:spPr>
        <p:txBody>
          <a:bodyPr/>
          <a:lstStyle/>
          <a:p>
            <a:pPr eaLnBrk="1" hangingPunct="1"/>
            <a:r>
              <a:rPr lang="zh-CN" altLang="en-US" smtClean="0"/>
              <a:t>通过</a:t>
            </a:r>
            <a:r>
              <a:rPr lang="en-US" altLang="zh-CN" smtClean="0"/>
              <a:t>unwinding</a:t>
            </a:r>
            <a:r>
              <a:rPr lang="zh-CN" altLang="en-US" smtClean="0"/>
              <a:t>，找到</a:t>
            </a:r>
          </a:p>
          <a:p>
            <a:pPr marL="742950" lvl="1" indent="-285750" eaLnBrk="1" hangingPunct="1"/>
            <a:r>
              <a:rPr lang="zh-CN" altLang="en-US" smtClean="0"/>
              <a:t>找到匹配的</a:t>
            </a:r>
            <a:r>
              <a:rPr lang="en-US" altLang="zh-CN" smtClean="0"/>
              <a:t>catch</a:t>
            </a:r>
            <a:r>
              <a:rPr lang="zh-CN" altLang="en-US" smtClean="0"/>
              <a:t>块的</a:t>
            </a:r>
            <a:r>
              <a:rPr lang="en-US" altLang="zh-CN" smtClean="0"/>
              <a:t>landing pad</a:t>
            </a:r>
          </a:p>
          <a:p>
            <a:pPr marL="742950" lvl="1" indent="-285750" eaLnBrk="1" hangingPunct="1"/>
            <a:r>
              <a:rPr lang="zh-CN" altLang="en-US" smtClean="0"/>
              <a:t>异常发生前寄存器的值（包括</a:t>
            </a:r>
            <a:r>
              <a:rPr lang="en-US" altLang="zh-CN" smtClean="0"/>
              <a:t>fp/sp</a:t>
            </a:r>
            <a:r>
              <a:rPr lang="zh-CN" altLang="en-US" smtClean="0"/>
              <a:t>寄存器，代表栈状态）</a:t>
            </a:r>
          </a:p>
          <a:p>
            <a:pPr eaLnBrk="1" hangingPunct="1"/>
            <a:r>
              <a:rPr lang="zh-CN" altLang="en-US" smtClean="0"/>
              <a:t>下一步需要</a:t>
            </a:r>
          </a:p>
          <a:p>
            <a:pPr marL="742950" lvl="1" indent="-285750" eaLnBrk="1" hangingPunct="1"/>
            <a:r>
              <a:rPr lang="zh-CN" altLang="en-US" smtClean="0"/>
              <a:t>恢复寄存器状态</a:t>
            </a:r>
          </a:p>
          <a:p>
            <a:pPr marL="742950" lvl="1" indent="-285750" eaLnBrk="1" hangingPunct="1"/>
            <a:r>
              <a:rPr lang="zh-CN" altLang="en-US" smtClean="0"/>
              <a:t>跳转到</a:t>
            </a:r>
            <a:r>
              <a:rPr lang="en-US" altLang="zh-CN" smtClean="0"/>
              <a:t>landing pad</a:t>
            </a:r>
          </a:p>
          <a:p>
            <a:pPr eaLnBrk="1" hangingPunct="1"/>
            <a:r>
              <a:rPr lang="en-US" altLang="zh-CN" smtClean="0"/>
              <a:t>A-&gt;B-&gt;C-&gt;Throw_Func-&gt;Unwind_Func,</a:t>
            </a:r>
            <a:r>
              <a:rPr lang="zh-CN" altLang="en-US" smtClean="0"/>
              <a:t>从</a:t>
            </a:r>
            <a:r>
              <a:rPr lang="en-US" altLang="zh-CN" smtClean="0"/>
              <a:t>Unwind_Func</a:t>
            </a:r>
            <a:r>
              <a:rPr lang="zh-CN" altLang="en-US" smtClean="0"/>
              <a:t>跳转到</a:t>
            </a:r>
            <a:r>
              <a:rPr lang="en-US" altLang="zh-CN" smtClean="0"/>
              <a:t>A</a:t>
            </a:r>
          </a:p>
          <a:p>
            <a:pPr eaLnBrk="1" hangingPunct="1">
              <a:buFont typeface="Wingdings 2" pitchFamily="18" charset="2"/>
              <a:buNone/>
            </a:pPr>
            <a:endParaRPr lang="en-US" altLang="zh-CN"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idx="4294967295"/>
          </p:nvPr>
        </p:nvSpPr>
        <p:spPr bwMode="auto">
          <a:ln w="9525"/>
        </p:spPr>
        <p:txBody>
          <a:bodyPr wrap="square" lIns="91440" tIns="45720" rIns="91440" bIns="45720" numCol="1" compatLnSpc="1">
            <a:prstTxWarp prst="textNoShape">
              <a:avLst/>
            </a:prstTxWarp>
          </a:bodyPr>
          <a:lstStyle/>
          <a:p>
            <a:pPr>
              <a:defRPr/>
            </a:pPr>
            <a:r>
              <a:rPr lang="zh-CN" altLang="en-US" smtClean="0">
                <a:ln>
                  <a:noFill/>
                </a:ln>
                <a:effectLst/>
              </a:rPr>
              <a:t>内容提要</a:t>
            </a:r>
          </a:p>
        </p:txBody>
      </p:sp>
      <p:sp>
        <p:nvSpPr>
          <p:cNvPr id="14338" name="Rectangle 3"/>
          <p:cNvSpPr>
            <a:spLocks noGrp="1"/>
          </p:cNvSpPr>
          <p:nvPr>
            <p:ph type="body" idx="4294967295"/>
          </p:nvPr>
        </p:nvSpPr>
        <p:spPr/>
        <p:txBody>
          <a:bodyPr/>
          <a:lstStyle/>
          <a:p>
            <a:r>
              <a:rPr lang="zh-CN" altLang="en-US" sz="2200" smtClean="0"/>
              <a:t>概念</a:t>
            </a:r>
          </a:p>
          <a:p>
            <a:r>
              <a:rPr lang="zh-CN" altLang="en-US" sz="2200" smtClean="0"/>
              <a:t>问题</a:t>
            </a:r>
          </a:p>
          <a:p>
            <a:r>
              <a:rPr lang="en-US" altLang="zh-CN" sz="2200" smtClean="0"/>
              <a:t>DWARF-style unwinding</a:t>
            </a:r>
          </a:p>
          <a:p>
            <a:r>
              <a:rPr lang="en-US" altLang="zh-CN" sz="2200" smtClean="0"/>
              <a:t>Personality routine</a:t>
            </a:r>
          </a:p>
          <a:p>
            <a:r>
              <a:rPr lang="en-US" altLang="zh-CN" sz="2200" smtClean="0"/>
              <a:t>LSDA</a:t>
            </a:r>
          </a:p>
          <a:p>
            <a:r>
              <a:rPr lang="en-US" altLang="zh-CN" sz="2200" smtClean="0"/>
              <a:t>Landing pad</a:t>
            </a:r>
          </a:p>
          <a:p>
            <a:r>
              <a:rPr lang="zh-CN" altLang="en-US" sz="2200" smtClean="0"/>
              <a:t>跳转</a:t>
            </a:r>
          </a:p>
          <a:p>
            <a:r>
              <a:rPr lang="en-US" altLang="zh-CN" sz="2200" smtClean="0"/>
              <a:t>SJLJ-style unwinding</a:t>
            </a:r>
          </a:p>
          <a:p>
            <a:r>
              <a:rPr lang="en-US" altLang="zh-CN" sz="2200" smtClean="0"/>
              <a:t>DWARF vs SJLJ</a:t>
            </a:r>
          </a:p>
          <a:p>
            <a:r>
              <a:rPr lang="en-US" altLang="zh-CN" sz="2200" smtClean="0"/>
              <a:t>Unwind through signal frame</a:t>
            </a:r>
          </a:p>
          <a:p>
            <a:r>
              <a:rPr lang="zh-CN" altLang="en-US" sz="2200" smtClean="0"/>
              <a:t>参考文献</a:t>
            </a:r>
          </a:p>
          <a:p>
            <a:endParaRPr lang="en-US" altLang="zh-CN" sz="220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p:nvPr>
        </p:nvSpPr>
        <p:spPr bwMode="auto">
          <a:ln w="9525"/>
        </p:spPr>
        <p:txBody>
          <a:bodyPr wrap="square" lIns="91440" tIns="45720" rIns="91440" bIns="45720" numCol="1" compatLnSpc="1">
            <a:prstTxWarp prst="textNoShape">
              <a:avLst/>
            </a:prstTxWarp>
          </a:bodyPr>
          <a:lstStyle/>
          <a:p>
            <a:pPr>
              <a:defRPr/>
            </a:pPr>
            <a:r>
              <a:rPr lang="zh-CN" altLang="en-US" smtClean="0">
                <a:ln>
                  <a:noFill/>
                </a:ln>
                <a:effectLst/>
              </a:rPr>
              <a:t>跳转</a:t>
            </a:r>
          </a:p>
        </p:txBody>
      </p:sp>
      <p:sp>
        <p:nvSpPr>
          <p:cNvPr id="32770" name="Rectangle 3"/>
          <p:cNvSpPr>
            <a:spLocks noGrp="1"/>
          </p:cNvSpPr>
          <p:nvPr>
            <p:ph type="body" idx="1"/>
          </p:nvPr>
        </p:nvSpPr>
        <p:spPr>
          <a:xfrm>
            <a:off x="468313" y="1412875"/>
            <a:ext cx="8229600" cy="4678363"/>
          </a:xfrm>
        </p:spPr>
        <p:txBody>
          <a:bodyPr/>
          <a:lstStyle/>
          <a:p>
            <a:r>
              <a:rPr lang="en-US" altLang="zh-CN" smtClean="0"/>
              <a:t>GCC</a:t>
            </a:r>
            <a:r>
              <a:rPr lang="zh-CN" altLang="en-US" smtClean="0"/>
              <a:t>中</a:t>
            </a:r>
            <a:r>
              <a:rPr lang="en-US" altLang="zh-CN" smtClean="0"/>
              <a:t>Unwind_RaiseException</a:t>
            </a:r>
            <a:r>
              <a:rPr lang="zh-CN" altLang="en-US" smtClean="0"/>
              <a:t>函数</a:t>
            </a:r>
          </a:p>
          <a:p>
            <a:pPr lvl="1"/>
            <a:r>
              <a:rPr lang="en-US" altLang="zh-CN" smtClean="0"/>
              <a:t>(1)prologue</a:t>
            </a:r>
            <a:r>
              <a:rPr lang="zh-CN" altLang="en-US" smtClean="0"/>
              <a:t>保存所有整点的和浮点的</a:t>
            </a:r>
            <a:r>
              <a:rPr lang="en-US" altLang="zh-CN" smtClean="0"/>
              <a:t>callee-saved</a:t>
            </a:r>
            <a:r>
              <a:rPr lang="zh-CN" altLang="en-US" smtClean="0"/>
              <a:t>寄存器，以及</a:t>
            </a:r>
            <a:r>
              <a:rPr lang="en-US" altLang="zh-CN" smtClean="0"/>
              <a:t>r0, r1</a:t>
            </a:r>
            <a:r>
              <a:rPr lang="zh-CN" altLang="en-US" smtClean="0"/>
              <a:t>寄存器，在栈中形成一个区域</a:t>
            </a:r>
          </a:p>
          <a:p>
            <a:pPr lvl="1"/>
            <a:r>
              <a:rPr lang="en-US" altLang="zh-CN" smtClean="0"/>
              <a:t>(2)</a:t>
            </a:r>
            <a:r>
              <a:rPr lang="zh-CN" altLang="en-US" smtClean="0"/>
              <a:t>完成</a:t>
            </a:r>
            <a:r>
              <a:rPr lang="en-US" altLang="zh-CN" smtClean="0"/>
              <a:t>unwind</a:t>
            </a:r>
            <a:r>
              <a:rPr lang="zh-CN" altLang="en-US" smtClean="0"/>
              <a:t>操作，期间会调用</a:t>
            </a:r>
            <a:r>
              <a:rPr lang="en-US" altLang="zh-CN" smtClean="0"/>
              <a:t>personality routine</a:t>
            </a:r>
          </a:p>
          <a:p>
            <a:pPr lvl="1"/>
            <a:r>
              <a:rPr lang="en-US" altLang="zh-CN" smtClean="0"/>
              <a:t>(3)</a:t>
            </a:r>
            <a:r>
              <a:rPr lang="zh-CN" altLang="en-US" smtClean="0"/>
              <a:t>将</a:t>
            </a:r>
            <a:r>
              <a:rPr lang="en-US" altLang="zh-CN" smtClean="0"/>
              <a:t>unwind</a:t>
            </a:r>
            <a:r>
              <a:rPr lang="zh-CN" altLang="en-US" smtClean="0"/>
              <a:t>找到的寄存器的值写到</a:t>
            </a:r>
            <a:r>
              <a:rPr lang="en-US" altLang="zh-CN" smtClean="0"/>
              <a:t>prologue</a:t>
            </a:r>
            <a:r>
              <a:rPr lang="zh-CN" altLang="en-US" smtClean="0"/>
              <a:t>在栈中形成的区域</a:t>
            </a:r>
          </a:p>
          <a:p>
            <a:pPr lvl="1"/>
            <a:r>
              <a:rPr lang="en-US" altLang="zh-CN" smtClean="0"/>
              <a:t>(4)</a:t>
            </a:r>
            <a:r>
              <a:rPr lang="zh-CN" altLang="en-US" smtClean="0"/>
              <a:t>将异常描述符指针放入</a:t>
            </a:r>
            <a:r>
              <a:rPr lang="en-US" altLang="zh-CN" smtClean="0"/>
              <a:t>r0, landing pad</a:t>
            </a:r>
            <a:r>
              <a:rPr lang="zh-CN" altLang="en-US" smtClean="0"/>
              <a:t>地址放入</a:t>
            </a:r>
            <a:r>
              <a:rPr lang="en-US" altLang="zh-CN" smtClean="0"/>
              <a:t>r1</a:t>
            </a:r>
          </a:p>
          <a:p>
            <a:pPr lvl="1"/>
            <a:r>
              <a:rPr lang="en-US" altLang="zh-CN" smtClean="0"/>
              <a:t>(5)</a:t>
            </a:r>
            <a:r>
              <a:rPr lang="zh-CN" altLang="en-US" smtClean="0"/>
              <a:t>借助</a:t>
            </a:r>
            <a:r>
              <a:rPr lang="en-US" altLang="zh-CN" smtClean="0"/>
              <a:t>epilogue</a:t>
            </a:r>
            <a:r>
              <a:rPr lang="zh-CN" altLang="en-US" smtClean="0"/>
              <a:t>完成跳转</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idx="4294967295"/>
          </p:nvPr>
        </p:nvSpPr>
        <p:spPr bwMode="auto">
          <a:ln w="9525"/>
        </p:spPr>
        <p:txBody>
          <a:bodyPr wrap="square" lIns="91440" tIns="45720" rIns="91440" bIns="45720" numCol="1" compatLnSpc="1">
            <a:prstTxWarp prst="textNoShape">
              <a:avLst/>
            </a:prstTxWarp>
          </a:bodyPr>
          <a:lstStyle/>
          <a:p>
            <a:pPr eaLnBrk="1" hangingPunct="1">
              <a:defRPr/>
            </a:pPr>
            <a:r>
              <a:rPr altLang="zh-CN" smtClean="0">
                <a:ln>
                  <a:noFill/>
                </a:ln>
                <a:effectLst/>
              </a:rPr>
              <a:t>SJLJ-style unwinding</a:t>
            </a:r>
          </a:p>
        </p:txBody>
      </p:sp>
      <p:sp>
        <p:nvSpPr>
          <p:cNvPr id="33794" name="Rectangle 3"/>
          <p:cNvSpPr>
            <a:spLocks noGrp="1"/>
          </p:cNvSpPr>
          <p:nvPr>
            <p:ph type="body" idx="4294967295"/>
          </p:nvPr>
        </p:nvSpPr>
        <p:spPr/>
        <p:txBody>
          <a:bodyPr/>
          <a:lstStyle/>
          <a:p>
            <a:pPr eaLnBrk="1" hangingPunct="1">
              <a:lnSpc>
                <a:spcPct val="90000"/>
              </a:lnSpc>
            </a:pPr>
            <a:r>
              <a:rPr lang="zh-CN" altLang="en-US" smtClean="0"/>
              <a:t>每个含</a:t>
            </a:r>
            <a:r>
              <a:rPr lang="en-US" altLang="zh-CN" smtClean="0"/>
              <a:t>try-catch</a:t>
            </a:r>
            <a:r>
              <a:rPr lang="zh-CN" altLang="en-US" smtClean="0"/>
              <a:t>块的函数，会在函数开始处在栈中保存一个数据结构，含有所有</a:t>
            </a:r>
            <a:r>
              <a:rPr lang="en-US" altLang="zh-CN" smtClean="0"/>
              <a:t>callee-saved</a:t>
            </a:r>
            <a:r>
              <a:rPr lang="zh-CN" altLang="en-US" smtClean="0"/>
              <a:t>寄存器，以及执行完</a:t>
            </a:r>
            <a:r>
              <a:rPr lang="en-US" altLang="zh-CN" smtClean="0"/>
              <a:t>prologue</a:t>
            </a:r>
            <a:r>
              <a:rPr lang="zh-CN" altLang="en-US" smtClean="0"/>
              <a:t>后</a:t>
            </a:r>
            <a:r>
              <a:rPr lang="en-US" altLang="zh-CN" smtClean="0"/>
              <a:t>sp</a:t>
            </a:r>
            <a:r>
              <a:rPr lang="zh-CN" altLang="en-US" smtClean="0"/>
              <a:t>的值</a:t>
            </a:r>
          </a:p>
          <a:p>
            <a:pPr eaLnBrk="1" hangingPunct="1">
              <a:lnSpc>
                <a:spcPct val="90000"/>
              </a:lnSpc>
            </a:pPr>
            <a:r>
              <a:rPr lang="zh-CN" altLang="en-US" smtClean="0"/>
              <a:t>所有这些保存在栈帧的数据结构，通过其内部的指针域链接到一起形成形成一个链表，最后建立的为链表的头</a:t>
            </a:r>
          </a:p>
          <a:p>
            <a:pPr eaLnBrk="1" hangingPunct="1">
              <a:lnSpc>
                <a:spcPct val="90000"/>
              </a:lnSpc>
            </a:pPr>
            <a:r>
              <a:rPr lang="zh-CN" altLang="en-US" smtClean="0"/>
              <a:t>用一个</a:t>
            </a:r>
            <a:r>
              <a:rPr lang="en-US" altLang="zh-CN" smtClean="0"/>
              <a:t>libgcc</a:t>
            </a:r>
            <a:r>
              <a:rPr lang="zh-CN" altLang="en-US" smtClean="0"/>
              <a:t>中的一个全局变量或</a:t>
            </a:r>
            <a:r>
              <a:rPr lang="en-US" altLang="zh-CN" smtClean="0"/>
              <a:t>TLS</a:t>
            </a:r>
            <a:r>
              <a:rPr lang="zh-CN" altLang="en-US" smtClean="0"/>
              <a:t>来存储链表头的地址</a:t>
            </a:r>
          </a:p>
          <a:p>
            <a:pPr eaLnBrk="1" hangingPunct="1">
              <a:lnSpc>
                <a:spcPct val="90000"/>
              </a:lnSpc>
            </a:pPr>
            <a:r>
              <a:rPr lang="en-US" altLang="zh-CN" smtClean="0"/>
              <a:t>Unwind</a:t>
            </a:r>
            <a:r>
              <a:rPr lang="zh-CN" altLang="en-US" smtClean="0"/>
              <a:t>时顺着链表中结点游走</a:t>
            </a:r>
          </a:p>
          <a:p>
            <a:pPr eaLnBrk="1" hangingPunct="1">
              <a:lnSpc>
                <a:spcPct val="90000"/>
              </a:lnSpc>
            </a:pPr>
            <a:r>
              <a:rPr lang="zh-CN" altLang="en-US" smtClean="0"/>
              <a:t>不是每个函数都有</a:t>
            </a:r>
            <a:r>
              <a:rPr lang="en-US" altLang="zh-CN" smtClean="0"/>
              <a:t>try-catch</a:t>
            </a:r>
            <a:r>
              <a:rPr lang="zh-CN" altLang="en-US" smtClean="0"/>
              <a:t>块，所以这种</a:t>
            </a:r>
            <a:r>
              <a:rPr lang="en-US" altLang="zh-CN" smtClean="0"/>
              <a:t>unwinding</a:t>
            </a:r>
            <a:r>
              <a:rPr lang="zh-CN" altLang="en-US" smtClean="0"/>
              <a:t>是一种跳跃式的</a:t>
            </a:r>
            <a:r>
              <a:rPr lang="en-US" altLang="zh-CN" smtClean="0"/>
              <a:t>unwinding</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p:nvPr>
        </p:nvSpPr>
        <p:spPr bwMode="auto">
          <a:ln w="9525"/>
        </p:spPr>
        <p:txBody>
          <a:bodyPr wrap="square" lIns="91440" tIns="45720" rIns="91440" bIns="45720" numCol="1" compatLnSpc="1">
            <a:prstTxWarp prst="textNoShape">
              <a:avLst/>
            </a:prstTxWarp>
          </a:bodyPr>
          <a:lstStyle/>
          <a:p>
            <a:pPr eaLnBrk="1" hangingPunct="1">
              <a:defRPr/>
            </a:pPr>
            <a:r>
              <a:rPr altLang="zh-CN" smtClean="0">
                <a:ln>
                  <a:noFill/>
                </a:ln>
                <a:effectLst/>
              </a:rPr>
              <a:t>DWARF vs Setjmp/Longjmp</a:t>
            </a:r>
          </a:p>
        </p:txBody>
      </p:sp>
      <p:sp>
        <p:nvSpPr>
          <p:cNvPr id="34818" name="Rectangle 3"/>
          <p:cNvSpPr>
            <a:spLocks noGrp="1"/>
          </p:cNvSpPr>
          <p:nvPr>
            <p:ph type="body" idx="1"/>
          </p:nvPr>
        </p:nvSpPr>
        <p:spPr>
          <a:xfrm>
            <a:off x="457200" y="1447800"/>
            <a:ext cx="8229600" cy="4678363"/>
          </a:xfrm>
        </p:spPr>
        <p:txBody>
          <a:bodyPr/>
          <a:lstStyle/>
          <a:p>
            <a:pPr eaLnBrk="1" hangingPunct="1">
              <a:lnSpc>
                <a:spcPct val="90000"/>
              </a:lnSpc>
            </a:pPr>
            <a:r>
              <a:rPr lang="en-US" altLang="zh-CN" smtClean="0"/>
              <a:t>Setjmp/Longjmp</a:t>
            </a:r>
          </a:p>
          <a:p>
            <a:pPr marL="742950" lvl="1" indent="-285750" eaLnBrk="1" hangingPunct="1">
              <a:lnSpc>
                <a:spcPct val="90000"/>
              </a:lnSpc>
            </a:pPr>
            <a:r>
              <a:rPr lang="zh-CN" altLang="en-US" smtClean="0"/>
              <a:t>保存操作在程序无异常时也会进行，占用时间空间</a:t>
            </a:r>
          </a:p>
          <a:p>
            <a:pPr marL="742950" lvl="1" indent="-285750" eaLnBrk="1" hangingPunct="1">
              <a:lnSpc>
                <a:spcPct val="90000"/>
              </a:lnSpc>
            </a:pPr>
            <a:r>
              <a:rPr lang="zh-CN" altLang="en-US" smtClean="0"/>
              <a:t>发生异常后，</a:t>
            </a:r>
            <a:r>
              <a:rPr lang="en-US" altLang="zh-CN" smtClean="0"/>
              <a:t>unwind</a:t>
            </a:r>
            <a:r>
              <a:rPr lang="zh-CN" altLang="en-US" smtClean="0"/>
              <a:t>时效率较高</a:t>
            </a:r>
          </a:p>
          <a:p>
            <a:pPr eaLnBrk="1" hangingPunct="1">
              <a:lnSpc>
                <a:spcPct val="90000"/>
              </a:lnSpc>
            </a:pPr>
            <a:r>
              <a:rPr lang="en-US" altLang="zh-CN" smtClean="0"/>
              <a:t>DWARF</a:t>
            </a:r>
          </a:p>
          <a:p>
            <a:pPr marL="742950" lvl="1" indent="-285750" eaLnBrk="1" hangingPunct="1">
              <a:lnSpc>
                <a:spcPct val="90000"/>
              </a:lnSpc>
            </a:pPr>
            <a:r>
              <a:rPr lang="zh-CN" altLang="en-US" smtClean="0"/>
              <a:t>不影响程序无异常时的执行</a:t>
            </a:r>
          </a:p>
          <a:p>
            <a:pPr marL="742950" lvl="1" indent="-285750" eaLnBrk="1" hangingPunct="1">
              <a:lnSpc>
                <a:spcPct val="90000"/>
              </a:lnSpc>
            </a:pPr>
            <a:r>
              <a:rPr lang="zh-CN" altLang="en-US" smtClean="0"/>
              <a:t>发生异常后，</a:t>
            </a:r>
            <a:r>
              <a:rPr lang="en-US" altLang="zh-CN" smtClean="0"/>
              <a:t>unwind</a:t>
            </a:r>
            <a:r>
              <a:rPr lang="zh-CN" altLang="en-US" smtClean="0"/>
              <a:t>需要动态的查找保存在栈中的寄存器的值， 效率较低</a:t>
            </a:r>
          </a:p>
          <a:p>
            <a:pPr eaLnBrk="1" hangingPunct="1">
              <a:lnSpc>
                <a:spcPct val="90000"/>
              </a:lnSpc>
            </a:pPr>
            <a:r>
              <a:rPr lang="zh-CN" altLang="en-US" smtClean="0"/>
              <a:t>程序只是在少数情况产生异常，大部分时间程序还是执行无异常发生的路径，因此</a:t>
            </a:r>
            <a:r>
              <a:rPr lang="en-US" altLang="zh-CN" smtClean="0"/>
              <a:t>DWARF</a:t>
            </a:r>
            <a:r>
              <a:rPr lang="zh-CN" altLang="en-US" smtClean="0"/>
              <a:t>效率高</a:t>
            </a:r>
          </a:p>
          <a:p>
            <a:pPr eaLnBrk="1" hangingPunct="1">
              <a:lnSpc>
                <a:spcPct val="90000"/>
              </a:lnSpc>
            </a:pPr>
            <a:r>
              <a:rPr lang="en-US" altLang="zh-CN" smtClean="0"/>
              <a:t>Setjmp/Longjmp-style unwinding</a:t>
            </a:r>
            <a:r>
              <a:rPr lang="zh-CN" altLang="en-US" smtClean="0"/>
              <a:t>只适用于异常处理，不适用于要求逐帧</a:t>
            </a:r>
            <a:r>
              <a:rPr lang="en-US" altLang="zh-CN" smtClean="0"/>
              <a:t>unwind</a:t>
            </a:r>
            <a:r>
              <a:rPr lang="zh-CN" altLang="en-US" smtClean="0"/>
              <a:t>的情形，如</a:t>
            </a:r>
            <a:r>
              <a:rPr lang="en-US" altLang="zh-CN" smtClean="0"/>
              <a:t>GCJ</a:t>
            </a:r>
            <a:r>
              <a:rPr lang="zh-CN" altLang="en-US" smtClean="0"/>
              <a:t>，</a:t>
            </a:r>
            <a:r>
              <a:rPr lang="en-US" altLang="zh-CN" smtClean="0"/>
              <a:t>GDB</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idx="4294967295"/>
          </p:nvPr>
        </p:nvSpPr>
        <p:spPr bwMode="auto">
          <a:ln w="9525"/>
        </p:spPr>
        <p:txBody>
          <a:bodyPr wrap="square" lIns="91440" tIns="45720" rIns="91440" bIns="45720" numCol="1" compatLnSpc="1">
            <a:prstTxWarp prst="textNoShape">
              <a:avLst/>
            </a:prstTxWarp>
          </a:bodyPr>
          <a:lstStyle/>
          <a:p>
            <a:pPr eaLnBrk="1" hangingPunct="1">
              <a:defRPr/>
            </a:pPr>
            <a:r>
              <a:rPr altLang="zh-CN" smtClean="0">
                <a:ln>
                  <a:noFill/>
                </a:ln>
                <a:effectLst/>
              </a:rPr>
              <a:t>GCC-4.4.2</a:t>
            </a:r>
            <a:r>
              <a:rPr lang="zh-CN" altLang="en-US" smtClean="0">
                <a:ln>
                  <a:noFill/>
                </a:ln>
                <a:effectLst/>
              </a:rPr>
              <a:t>中的一个</a:t>
            </a:r>
            <a:r>
              <a:rPr altLang="zh-CN" smtClean="0">
                <a:ln>
                  <a:noFill/>
                </a:ln>
                <a:effectLst/>
              </a:rPr>
              <a:t>bug</a:t>
            </a:r>
          </a:p>
        </p:txBody>
      </p:sp>
      <p:sp>
        <p:nvSpPr>
          <p:cNvPr id="35842" name="Rectangle 4"/>
          <p:cNvSpPr>
            <a:spLocks noGrp="1"/>
          </p:cNvSpPr>
          <p:nvPr>
            <p:ph type="body" sz="half" idx="1"/>
          </p:nvPr>
        </p:nvSpPr>
        <p:spPr>
          <a:xfrm>
            <a:off x="457200" y="1447800"/>
            <a:ext cx="4038600" cy="4678363"/>
          </a:xfrm>
        </p:spPr>
        <p:txBody>
          <a:bodyPr/>
          <a:lstStyle/>
          <a:p>
            <a:pPr>
              <a:lnSpc>
                <a:spcPct val="60000"/>
              </a:lnSpc>
              <a:buFont typeface="Wingdings 2" pitchFamily="18" charset="2"/>
              <a:buNone/>
            </a:pPr>
            <a:r>
              <a:rPr lang="en-US" altLang="zh-CN" sz="1400" smtClean="0"/>
              <a:t>#include &lt;stdio.h&gt;</a:t>
            </a:r>
          </a:p>
          <a:p>
            <a:pPr>
              <a:lnSpc>
                <a:spcPct val="60000"/>
              </a:lnSpc>
              <a:buFont typeface="Wingdings 2" pitchFamily="18" charset="2"/>
              <a:buNone/>
            </a:pPr>
            <a:r>
              <a:rPr lang="en-US" altLang="zh-CN" sz="1400" smtClean="0"/>
              <a:t>#include &lt;stdlib.h&gt;</a:t>
            </a:r>
          </a:p>
          <a:p>
            <a:pPr>
              <a:lnSpc>
                <a:spcPct val="60000"/>
              </a:lnSpc>
              <a:buFont typeface="Wingdings 2" pitchFamily="18" charset="2"/>
              <a:buNone/>
            </a:pPr>
            <a:r>
              <a:rPr lang="en-US" altLang="zh-CN" sz="1400" smtClean="0"/>
              <a:t>using namespace std;</a:t>
            </a:r>
          </a:p>
          <a:p>
            <a:pPr>
              <a:lnSpc>
                <a:spcPct val="60000"/>
              </a:lnSpc>
              <a:buFont typeface="Wingdings 2" pitchFamily="18" charset="2"/>
              <a:buNone/>
            </a:pPr>
            <a:r>
              <a:rPr lang="en-US" altLang="zh-CN" sz="1400" smtClean="0"/>
              <a:t>typedef void (*fun_type)(int);</a:t>
            </a:r>
          </a:p>
          <a:p>
            <a:pPr>
              <a:lnSpc>
                <a:spcPct val="60000"/>
              </a:lnSpc>
              <a:buFont typeface="Wingdings 2" pitchFamily="18" charset="2"/>
              <a:buNone/>
            </a:pPr>
            <a:r>
              <a:rPr lang="en-US" altLang="zh-CN" sz="1400" smtClean="0"/>
              <a:t>void fun(int x)</a:t>
            </a:r>
          </a:p>
          <a:p>
            <a:pPr>
              <a:lnSpc>
                <a:spcPct val="60000"/>
              </a:lnSpc>
              <a:buFont typeface="Wingdings 2" pitchFamily="18" charset="2"/>
              <a:buNone/>
            </a:pPr>
            <a:r>
              <a:rPr lang="en-US" altLang="zh-CN" sz="1400" smtClean="0"/>
              <a:t>{</a:t>
            </a:r>
          </a:p>
          <a:p>
            <a:pPr>
              <a:lnSpc>
                <a:spcPct val="60000"/>
              </a:lnSpc>
              <a:buFont typeface="Wingdings 2" pitchFamily="18" charset="2"/>
              <a:buNone/>
            </a:pPr>
            <a:r>
              <a:rPr lang="en-US" altLang="zh-CN" sz="1400" smtClean="0"/>
              <a:t>        if (x==2) throw '1';</a:t>
            </a:r>
          </a:p>
          <a:p>
            <a:pPr>
              <a:lnSpc>
                <a:spcPct val="60000"/>
              </a:lnSpc>
              <a:buFont typeface="Wingdings 2" pitchFamily="18" charset="2"/>
              <a:buNone/>
            </a:pPr>
            <a:r>
              <a:rPr lang="en-US" altLang="zh-CN" sz="1400" smtClean="0"/>
              <a:t>}</a:t>
            </a:r>
          </a:p>
          <a:p>
            <a:pPr>
              <a:lnSpc>
                <a:spcPct val="60000"/>
              </a:lnSpc>
              <a:buFont typeface="Wingdings 2" pitchFamily="18" charset="2"/>
              <a:buNone/>
            </a:pPr>
            <a:r>
              <a:rPr lang="en-US" altLang="zh-CN" sz="1400" smtClean="0"/>
              <a:t>int main(int argc, char* argv[])</a:t>
            </a:r>
          </a:p>
          <a:p>
            <a:pPr>
              <a:lnSpc>
                <a:spcPct val="60000"/>
              </a:lnSpc>
              <a:buFont typeface="Wingdings 2" pitchFamily="18" charset="2"/>
              <a:buNone/>
            </a:pPr>
            <a:r>
              <a:rPr lang="en-US" altLang="zh-CN" sz="1400" smtClean="0"/>
              <a:t>{</a:t>
            </a:r>
          </a:p>
          <a:p>
            <a:pPr>
              <a:lnSpc>
                <a:spcPct val="60000"/>
              </a:lnSpc>
              <a:buFont typeface="Wingdings 2" pitchFamily="18" charset="2"/>
              <a:buNone/>
            </a:pPr>
            <a:r>
              <a:rPr lang="en-US" altLang="zh-CN" sz="1400" smtClean="0"/>
              <a:t>        int i=1, j=2;</a:t>
            </a:r>
          </a:p>
          <a:p>
            <a:pPr>
              <a:lnSpc>
                <a:spcPct val="60000"/>
              </a:lnSpc>
              <a:buFont typeface="Wingdings 2" pitchFamily="18" charset="2"/>
              <a:buNone/>
            </a:pPr>
            <a:r>
              <a:rPr lang="en-US" altLang="zh-CN" sz="1400" smtClean="0"/>
              <a:t>        fun_type arr[atoi(argv[1])];</a:t>
            </a:r>
          </a:p>
          <a:p>
            <a:pPr>
              <a:lnSpc>
                <a:spcPct val="60000"/>
              </a:lnSpc>
              <a:buFont typeface="Wingdings 2" pitchFamily="18" charset="2"/>
              <a:buNone/>
            </a:pPr>
            <a:r>
              <a:rPr lang="en-US" altLang="zh-CN" sz="1400" smtClean="0"/>
              <a:t>        arr[0]=fun;</a:t>
            </a:r>
          </a:p>
          <a:p>
            <a:pPr>
              <a:lnSpc>
                <a:spcPct val="60000"/>
              </a:lnSpc>
              <a:buFont typeface="Wingdings 2" pitchFamily="18" charset="2"/>
              <a:buNone/>
            </a:pPr>
            <a:r>
              <a:rPr lang="en-US" altLang="zh-CN" sz="1400" smtClean="0"/>
              <a:t>        try{</a:t>
            </a:r>
          </a:p>
          <a:p>
            <a:pPr>
              <a:lnSpc>
                <a:spcPct val="60000"/>
              </a:lnSpc>
              <a:buFont typeface="Wingdings 2" pitchFamily="18" charset="2"/>
              <a:buNone/>
            </a:pPr>
            <a:r>
              <a:rPr lang="en-US" altLang="zh-CN" sz="1400" smtClean="0"/>
              <a:t>                fun(2);</a:t>
            </a:r>
          </a:p>
          <a:p>
            <a:pPr>
              <a:lnSpc>
                <a:spcPct val="60000"/>
              </a:lnSpc>
              <a:buFont typeface="Wingdings 2" pitchFamily="18" charset="2"/>
              <a:buNone/>
            </a:pPr>
            <a:r>
              <a:rPr lang="en-US" altLang="zh-CN" sz="1400" smtClean="0"/>
              <a:t>        }</a:t>
            </a:r>
          </a:p>
          <a:p>
            <a:pPr>
              <a:lnSpc>
                <a:spcPct val="60000"/>
              </a:lnSpc>
              <a:buFont typeface="Wingdings 2" pitchFamily="18" charset="2"/>
              <a:buNone/>
            </a:pPr>
            <a:r>
              <a:rPr lang="en-US" altLang="zh-CN" sz="1400" smtClean="0"/>
              <a:t>        catch(char){</a:t>
            </a:r>
          </a:p>
          <a:p>
            <a:pPr>
              <a:lnSpc>
                <a:spcPct val="60000"/>
              </a:lnSpc>
              <a:buFont typeface="Wingdings 2" pitchFamily="18" charset="2"/>
              <a:buNone/>
            </a:pPr>
            <a:r>
              <a:rPr lang="en-US" altLang="zh-CN" sz="1400" smtClean="0"/>
              <a:t>                printf("print i=%d, j=%d\n", i, j);</a:t>
            </a:r>
          </a:p>
          <a:p>
            <a:pPr>
              <a:lnSpc>
                <a:spcPct val="60000"/>
              </a:lnSpc>
              <a:buFont typeface="Wingdings 2" pitchFamily="18" charset="2"/>
              <a:buNone/>
            </a:pPr>
            <a:r>
              <a:rPr lang="en-US" altLang="zh-CN" sz="1400" smtClean="0"/>
              <a:t>        }</a:t>
            </a:r>
          </a:p>
          <a:p>
            <a:pPr>
              <a:lnSpc>
                <a:spcPct val="60000"/>
              </a:lnSpc>
              <a:buFont typeface="Wingdings 2" pitchFamily="18" charset="2"/>
              <a:buNone/>
            </a:pPr>
            <a:r>
              <a:rPr lang="en-US" altLang="zh-CN" sz="1400" smtClean="0"/>
              <a:t>        arr[0](1);</a:t>
            </a:r>
          </a:p>
          <a:p>
            <a:pPr>
              <a:lnSpc>
                <a:spcPct val="60000"/>
              </a:lnSpc>
              <a:buFont typeface="Wingdings 2" pitchFamily="18" charset="2"/>
              <a:buNone/>
            </a:pPr>
            <a:r>
              <a:rPr lang="en-US" altLang="zh-CN" sz="1400" smtClean="0"/>
              <a:t>        return 0;</a:t>
            </a:r>
          </a:p>
          <a:p>
            <a:pPr>
              <a:lnSpc>
                <a:spcPct val="60000"/>
              </a:lnSpc>
              <a:buFont typeface="Wingdings 2" pitchFamily="18" charset="2"/>
              <a:buNone/>
            </a:pPr>
            <a:r>
              <a:rPr lang="en-US" altLang="zh-CN" sz="1400" smtClean="0"/>
              <a:t>}</a:t>
            </a:r>
          </a:p>
          <a:p>
            <a:pPr>
              <a:lnSpc>
                <a:spcPct val="80000"/>
              </a:lnSpc>
              <a:buFont typeface="Wingdings 2" pitchFamily="18" charset="2"/>
              <a:buNone/>
            </a:pPr>
            <a:endParaRPr lang="zh-CN" altLang="en-US" sz="1400" smtClean="0"/>
          </a:p>
        </p:txBody>
      </p:sp>
      <p:sp>
        <p:nvSpPr>
          <p:cNvPr id="35843" name="Rectangle 5"/>
          <p:cNvSpPr>
            <a:spLocks noGrp="1"/>
          </p:cNvSpPr>
          <p:nvPr>
            <p:ph type="body" sz="half" idx="2"/>
          </p:nvPr>
        </p:nvSpPr>
        <p:spPr>
          <a:xfrm>
            <a:off x="4648200" y="1447800"/>
            <a:ext cx="4038600" cy="4678363"/>
          </a:xfrm>
        </p:spPr>
        <p:txBody>
          <a:bodyPr/>
          <a:lstStyle/>
          <a:p>
            <a:r>
              <a:rPr lang="zh-CN" altLang="en-US" sz="2200" smtClean="0"/>
              <a:t>调试</a:t>
            </a:r>
            <a:r>
              <a:rPr lang="en-US" altLang="zh-CN" sz="2200" smtClean="0"/>
              <a:t>GCJ</a:t>
            </a:r>
            <a:r>
              <a:rPr lang="zh-CN" altLang="en-US" sz="2200" smtClean="0"/>
              <a:t>时遇到类似的程序</a:t>
            </a:r>
          </a:p>
          <a:p>
            <a:r>
              <a:rPr lang="zh-CN" altLang="en-US" sz="2200" smtClean="0"/>
              <a:t>运行</a:t>
            </a:r>
            <a:r>
              <a:rPr lang="en-US" altLang="zh-CN" sz="2200" smtClean="0"/>
              <a:t>./a.out 1, x86</a:t>
            </a:r>
            <a:r>
              <a:rPr lang="zh-CN" altLang="en-US" sz="2200" smtClean="0"/>
              <a:t>上可正确运行，</a:t>
            </a:r>
            <a:r>
              <a:rPr lang="en-US" altLang="zh-CN" sz="2200" smtClean="0"/>
              <a:t>unicore</a:t>
            </a:r>
            <a:r>
              <a:rPr lang="zh-CN" altLang="en-US" sz="2200" smtClean="0"/>
              <a:t>上报段错误</a:t>
            </a:r>
          </a:p>
          <a:p>
            <a:r>
              <a:rPr lang="en-US" altLang="zh-CN" sz="2200" smtClean="0"/>
              <a:t>x86 gcc</a:t>
            </a:r>
            <a:r>
              <a:rPr lang="zh-CN" altLang="en-US" sz="2200" smtClean="0"/>
              <a:t>使用</a:t>
            </a:r>
            <a:r>
              <a:rPr lang="en-US" altLang="zh-CN" sz="2200" smtClean="0"/>
              <a:t>dwarf-style, unicore gcc</a:t>
            </a:r>
            <a:r>
              <a:rPr lang="zh-CN" altLang="en-US" sz="2200" smtClean="0"/>
              <a:t>使用</a:t>
            </a:r>
            <a:r>
              <a:rPr lang="en-US" altLang="zh-CN" sz="2200" smtClean="0"/>
              <a:t>sjlj-style</a:t>
            </a:r>
          </a:p>
          <a:p>
            <a:r>
              <a:rPr lang="zh-CN" altLang="en-US" sz="2200" smtClean="0"/>
              <a:t>使用</a:t>
            </a:r>
            <a:r>
              <a:rPr lang="en-US" altLang="zh-CN" sz="2200" smtClean="0"/>
              <a:t>sjlj-style</a:t>
            </a:r>
            <a:r>
              <a:rPr lang="zh-CN" altLang="en-US" sz="2200" smtClean="0"/>
              <a:t>的</a:t>
            </a:r>
            <a:r>
              <a:rPr lang="en-US" altLang="zh-CN" sz="2200" smtClean="0"/>
              <a:t>x86 gcc</a:t>
            </a:r>
            <a:r>
              <a:rPr lang="zh-CN" altLang="en-US" sz="2200" smtClean="0"/>
              <a:t>也报段错误</a:t>
            </a:r>
          </a:p>
          <a:p>
            <a:r>
              <a:rPr lang="zh-CN" altLang="en-US" sz="2200" smtClean="0"/>
              <a:t>错误原因是函数开始处</a:t>
            </a:r>
            <a:r>
              <a:rPr lang="en-US" altLang="zh-CN" sz="2200" smtClean="0"/>
              <a:t>setjmp</a:t>
            </a:r>
            <a:r>
              <a:rPr lang="zh-CN" altLang="en-US" sz="2200" smtClean="0"/>
              <a:t>保存完</a:t>
            </a:r>
            <a:r>
              <a:rPr lang="en-US" altLang="zh-CN" sz="2200" smtClean="0"/>
              <a:t>sp</a:t>
            </a:r>
            <a:r>
              <a:rPr lang="zh-CN" altLang="en-US" sz="2200" smtClean="0"/>
              <a:t>之后，又改变了</a:t>
            </a:r>
            <a:r>
              <a:rPr lang="en-US" altLang="zh-CN" sz="2200" smtClean="0"/>
              <a:t>sp</a:t>
            </a:r>
            <a:r>
              <a:rPr lang="zh-CN" altLang="en-US" sz="2200" smtClean="0"/>
              <a:t>，导致</a:t>
            </a:r>
            <a:r>
              <a:rPr lang="en-US" altLang="zh-CN" sz="2200" smtClean="0"/>
              <a:t>unwind</a:t>
            </a:r>
            <a:r>
              <a:rPr lang="zh-CN" altLang="en-US" sz="2200" smtClean="0"/>
              <a:t>回来后</a:t>
            </a:r>
            <a:r>
              <a:rPr lang="en-US" altLang="zh-CN" sz="2200" smtClean="0"/>
              <a:t>sp</a:t>
            </a:r>
            <a:r>
              <a:rPr lang="zh-CN" altLang="en-US" sz="2200" smtClean="0"/>
              <a:t>错误，</a:t>
            </a:r>
            <a:r>
              <a:rPr lang="en-US" altLang="zh-CN" sz="2200" smtClean="0"/>
              <a:t>printf</a:t>
            </a:r>
            <a:r>
              <a:rPr lang="zh-CN" altLang="en-US" sz="2200" smtClean="0"/>
              <a:t>的栈覆盖了</a:t>
            </a:r>
            <a:r>
              <a:rPr lang="en-US" altLang="zh-CN" sz="2200" smtClean="0"/>
              <a:t>arr[o]</a:t>
            </a:r>
            <a:endParaRPr lang="zh-CN" altLang="en-US" sz="220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p:nvPr>
        </p:nvSpPr>
        <p:spPr bwMode="auto">
          <a:ln w="9525"/>
        </p:spPr>
        <p:txBody>
          <a:bodyPr wrap="square" lIns="91440" tIns="45720" rIns="91440" bIns="45720" numCol="1" compatLnSpc="1">
            <a:prstTxWarp prst="textNoShape">
              <a:avLst/>
            </a:prstTxWarp>
          </a:bodyPr>
          <a:lstStyle/>
          <a:p>
            <a:pPr>
              <a:defRPr/>
            </a:pPr>
            <a:r>
              <a:rPr altLang="zh-CN" smtClean="0">
                <a:ln>
                  <a:noFill/>
                </a:ln>
                <a:effectLst/>
              </a:rPr>
              <a:t>Unwind through Signal Frame </a:t>
            </a:r>
          </a:p>
        </p:txBody>
      </p:sp>
      <p:sp>
        <p:nvSpPr>
          <p:cNvPr id="36866" name="Rectangle 3"/>
          <p:cNvSpPr>
            <a:spLocks noGrp="1"/>
          </p:cNvSpPr>
          <p:nvPr>
            <p:ph type="body" idx="1"/>
          </p:nvPr>
        </p:nvSpPr>
        <p:spPr>
          <a:xfrm>
            <a:off x="457200" y="1447800"/>
            <a:ext cx="8229600" cy="4678363"/>
          </a:xfrm>
        </p:spPr>
        <p:txBody>
          <a:bodyPr/>
          <a:lstStyle/>
          <a:p>
            <a:r>
              <a:rPr lang="en-US" altLang="zh-CN" smtClean="0"/>
              <a:t>Signal frame</a:t>
            </a:r>
            <a:r>
              <a:rPr lang="zh-CN" altLang="en-US" smtClean="0"/>
              <a:t>是执行信号处理函数之前，</a:t>
            </a:r>
            <a:r>
              <a:rPr lang="en-US" altLang="zh-CN" smtClean="0"/>
              <a:t>kernel</a:t>
            </a:r>
            <a:r>
              <a:rPr lang="zh-CN" altLang="en-US" smtClean="0"/>
              <a:t>将</a:t>
            </a:r>
            <a:r>
              <a:rPr lang="en-US" altLang="zh-CN" smtClean="0"/>
              <a:t>kernel</a:t>
            </a:r>
            <a:r>
              <a:rPr lang="zh-CN" altLang="en-US" smtClean="0"/>
              <a:t>栈中的内容暂时保存到用户栈，保存的内容中包括收到信号时用户程序</a:t>
            </a:r>
            <a:r>
              <a:rPr lang="en-US" altLang="zh-CN" smtClean="0"/>
              <a:t>context</a:t>
            </a:r>
          </a:p>
          <a:p>
            <a:r>
              <a:rPr lang="en-US" altLang="zh-CN" smtClean="0"/>
              <a:t> /usr/include/sys/ucontext.h</a:t>
            </a:r>
            <a:endParaRPr lang="zh-CN" altLang="en-US" smtClean="0"/>
          </a:p>
          <a:p>
            <a:r>
              <a:rPr lang="zh-CN" altLang="en-US" smtClean="0"/>
              <a:t>和普通的帧不一样，它没有对应的函数</a:t>
            </a:r>
          </a:p>
          <a:p>
            <a:r>
              <a:rPr lang="zh-CN" altLang="en-US" smtClean="0"/>
              <a:t>信号处理函数的返回地址处指令是一条系统调用</a:t>
            </a:r>
            <a:r>
              <a:rPr lang="en-US" altLang="zh-CN" smtClean="0"/>
              <a:t>, sigreturn/rt_sigreturn</a:t>
            </a:r>
            <a:r>
              <a:rPr lang="zh-CN" altLang="en-US" smtClean="0"/>
              <a:t>，这可用于识别信号处理函数</a:t>
            </a:r>
          </a:p>
          <a:p>
            <a:r>
              <a:rPr lang="en-US" altLang="zh-CN" smtClean="0"/>
              <a:t>context</a:t>
            </a:r>
            <a:r>
              <a:rPr lang="zh-CN" altLang="en-US" smtClean="0"/>
              <a:t>中的</a:t>
            </a:r>
            <a:r>
              <a:rPr lang="en-US" altLang="zh-CN" smtClean="0"/>
              <a:t>lr</a:t>
            </a:r>
            <a:r>
              <a:rPr lang="zh-CN" altLang="en-US" smtClean="0"/>
              <a:t>的值才是信号处理函数执行完后，要跳转到的地址</a:t>
            </a:r>
          </a:p>
          <a:p>
            <a:endParaRPr lang="en-US" altLang="zh-CN"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title" idx="4294967295"/>
          </p:nvPr>
        </p:nvSpPr>
        <p:spPr bwMode="auto"/>
        <p:txBody>
          <a:bodyPr wrap="square" lIns="91440" tIns="45720" rIns="91440" bIns="45720" numCol="1" compatLnSpc="1">
            <a:prstTxWarp prst="textNoShape">
              <a:avLst/>
            </a:prstTxWarp>
          </a:bodyPr>
          <a:lstStyle/>
          <a:p>
            <a:pPr eaLnBrk="1" hangingPunct="1">
              <a:defRPr/>
            </a:pPr>
            <a:r>
              <a:rPr altLang="zh-CN" smtClean="0">
                <a:ln>
                  <a:noFill/>
                </a:ln>
                <a:effectLst/>
              </a:rPr>
              <a:t>Unwind through Signal Frame</a:t>
            </a:r>
            <a:endParaRPr lang="zh-CN" altLang="en-US" smtClean="0">
              <a:ln>
                <a:noFill/>
              </a:ln>
              <a:effectLst/>
            </a:endParaRPr>
          </a:p>
        </p:txBody>
      </p:sp>
      <p:sp>
        <p:nvSpPr>
          <p:cNvPr id="37890" name="Rectangle 49"/>
          <p:cNvSpPr>
            <a:spLocks noGrp="1"/>
          </p:cNvSpPr>
          <p:nvPr>
            <p:ph type="body" idx="1"/>
          </p:nvPr>
        </p:nvSpPr>
        <p:spPr>
          <a:xfrm>
            <a:off x="457200" y="1447800"/>
            <a:ext cx="8229600" cy="4678363"/>
          </a:xfrm>
        </p:spPr>
        <p:txBody>
          <a:bodyPr/>
          <a:lstStyle/>
          <a:p>
            <a:endParaRPr lang="en-US" altLang="zh-CN" smtClean="0"/>
          </a:p>
        </p:txBody>
      </p:sp>
      <p:grpSp>
        <p:nvGrpSpPr>
          <p:cNvPr id="37891" name="Group 9"/>
          <p:cNvGrpSpPr>
            <a:grpSpLocks/>
          </p:cNvGrpSpPr>
          <p:nvPr/>
        </p:nvGrpSpPr>
        <p:grpSpPr bwMode="auto">
          <a:xfrm>
            <a:off x="1908175" y="2060575"/>
            <a:ext cx="935038" cy="3600450"/>
            <a:chOff x="1202" y="1298"/>
            <a:chExt cx="589" cy="2268"/>
          </a:xfrm>
        </p:grpSpPr>
        <p:sp>
          <p:nvSpPr>
            <p:cNvPr id="37909" name="Line 7"/>
            <p:cNvSpPr>
              <a:spLocks noChangeShapeType="1"/>
            </p:cNvSpPr>
            <p:nvPr/>
          </p:nvSpPr>
          <p:spPr bwMode="auto">
            <a:xfrm>
              <a:off x="1202" y="1298"/>
              <a:ext cx="0" cy="2268"/>
            </a:xfrm>
            <a:prstGeom prst="line">
              <a:avLst/>
            </a:prstGeom>
            <a:noFill/>
            <a:ln w="38100">
              <a:solidFill>
                <a:schemeClr val="tx1"/>
              </a:solidFill>
              <a:round/>
              <a:headEnd/>
              <a:tailEnd/>
            </a:ln>
          </p:spPr>
          <p:txBody>
            <a:bodyPr/>
            <a:lstStyle/>
            <a:p>
              <a:endParaRPr lang="zh-CN" altLang="en-US"/>
            </a:p>
          </p:txBody>
        </p:sp>
        <p:sp>
          <p:nvSpPr>
            <p:cNvPr id="37910" name="Line 8"/>
            <p:cNvSpPr>
              <a:spLocks noChangeShapeType="1"/>
            </p:cNvSpPr>
            <p:nvPr/>
          </p:nvSpPr>
          <p:spPr bwMode="auto">
            <a:xfrm>
              <a:off x="1791" y="1298"/>
              <a:ext cx="0" cy="2268"/>
            </a:xfrm>
            <a:prstGeom prst="line">
              <a:avLst/>
            </a:prstGeom>
            <a:noFill/>
            <a:ln w="38100">
              <a:solidFill>
                <a:schemeClr val="tx1"/>
              </a:solidFill>
              <a:round/>
              <a:headEnd/>
              <a:tailEnd/>
            </a:ln>
          </p:spPr>
          <p:txBody>
            <a:bodyPr/>
            <a:lstStyle/>
            <a:p>
              <a:endParaRPr lang="zh-CN" altLang="en-US"/>
            </a:p>
          </p:txBody>
        </p:sp>
      </p:grpSp>
      <p:sp>
        <p:nvSpPr>
          <p:cNvPr id="37892" name="Line 10"/>
          <p:cNvSpPr>
            <a:spLocks noChangeShapeType="1"/>
          </p:cNvSpPr>
          <p:nvPr/>
        </p:nvSpPr>
        <p:spPr bwMode="auto">
          <a:xfrm>
            <a:off x="1908175" y="3284538"/>
            <a:ext cx="935038" cy="0"/>
          </a:xfrm>
          <a:prstGeom prst="line">
            <a:avLst/>
          </a:prstGeom>
          <a:noFill/>
          <a:ln w="28575">
            <a:solidFill>
              <a:schemeClr val="tx1"/>
            </a:solidFill>
            <a:round/>
            <a:headEnd/>
            <a:tailEnd/>
          </a:ln>
        </p:spPr>
        <p:txBody>
          <a:bodyPr/>
          <a:lstStyle/>
          <a:p>
            <a:endParaRPr lang="zh-CN" altLang="en-US"/>
          </a:p>
        </p:txBody>
      </p:sp>
      <p:sp>
        <p:nvSpPr>
          <p:cNvPr id="37893" name="Line 14"/>
          <p:cNvSpPr>
            <a:spLocks noChangeShapeType="1"/>
          </p:cNvSpPr>
          <p:nvPr/>
        </p:nvSpPr>
        <p:spPr bwMode="auto">
          <a:xfrm>
            <a:off x="1908175" y="3789363"/>
            <a:ext cx="935038" cy="0"/>
          </a:xfrm>
          <a:prstGeom prst="line">
            <a:avLst/>
          </a:prstGeom>
          <a:noFill/>
          <a:ln w="28575">
            <a:solidFill>
              <a:schemeClr val="tx1"/>
            </a:solidFill>
            <a:prstDash val="sysDot"/>
            <a:round/>
            <a:headEnd/>
            <a:tailEnd/>
          </a:ln>
        </p:spPr>
        <p:txBody>
          <a:bodyPr/>
          <a:lstStyle/>
          <a:p>
            <a:endParaRPr lang="zh-CN" altLang="en-US"/>
          </a:p>
        </p:txBody>
      </p:sp>
      <p:sp>
        <p:nvSpPr>
          <p:cNvPr id="37894" name="Line 17"/>
          <p:cNvSpPr>
            <a:spLocks noChangeShapeType="1"/>
          </p:cNvSpPr>
          <p:nvPr/>
        </p:nvSpPr>
        <p:spPr bwMode="auto">
          <a:xfrm>
            <a:off x="1908175" y="4076700"/>
            <a:ext cx="935038" cy="0"/>
          </a:xfrm>
          <a:prstGeom prst="line">
            <a:avLst/>
          </a:prstGeom>
          <a:noFill/>
          <a:ln w="28575">
            <a:solidFill>
              <a:schemeClr val="tx1"/>
            </a:solidFill>
            <a:prstDash val="sysDot"/>
            <a:round/>
            <a:headEnd/>
            <a:tailEnd/>
          </a:ln>
        </p:spPr>
        <p:txBody>
          <a:bodyPr/>
          <a:lstStyle/>
          <a:p>
            <a:endParaRPr lang="zh-CN" altLang="en-US"/>
          </a:p>
        </p:txBody>
      </p:sp>
      <p:sp>
        <p:nvSpPr>
          <p:cNvPr id="37895" name="Line 18"/>
          <p:cNvSpPr>
            <a:spLocks noChangeShapeType="1"/>
          </p:cNvSpPr>
          <p:nvPr/>
        </p:nvSpPr>
        <p:spPr bwMode="auto">
          <a:xfrm>
            <a:off x="1908175" y="4437063"/>
            <a:ext cx="935038" cy="0"/>
          </a:xfrm>
          <a:prstGeom prst="line">
            <a:avLst/>
          </a:prstGeom>
          <a:noFill/>
          <a:ln w="28575">
            <a:solidFill>
              <a:schemeClr val="tx1"/>
            </a:solidFill>
            <a:round/>
            <a:headEnd/>
            <a:tailEnd/>
          </a:ln>
        </p:spPr>
        <p:txBody>
          <a:bodyPr/>
          <a:lstStyle/>
          <a:p>
            <a:endParaRPr lang="zh-CN" altLang="en-US"/>
          </a:p>
        </p:txBody>
      </p:sp>
      <p:sp>
        <p:nvSpPr>
          <p:cNvPr id="37896" name="Line 19"/>
          <p:cNvSpPr>
            <a:spLocks noChangeShapeType="1"/>
          </p:cNvSpPr>
          <p:nvPr/>
        </p:nvSpPr>
        <p:spPr bwMode="auto">
          <a:xfrm>
            <a:off x="1908175" y="5084763"/>
            <a:ext cx="935038" cy="0"/>
          </a:xfrm>
          <a:prstGeom prst="line">
            <a:avLst/>
          </a:prstGeom>
          <a:noFill/>
          <a:ln w="28575">
            <a:solidFill>
              <a:schemeClr val="tx1"/>
            </a:solidFill>
            <a:prstDash val="sysDot"/>
            <a:round/>
            <a:headEnd/>
            <a:tailEnd/>
          </a:ln>
        </p:spPr>
        <p:txBody>
          <a:bodyPr/>
          <a:lstStyle/>
          <a:p>
            <a:endParaRPr lang="zh-CN" altLang="en-US"/>
          </a:p>
        </p:txBody>
      </p:sp>
      <p:sp>
        <p:nvSpPr>
          <p:cNvPr id="37897" name="Line 20"/>
          <p:cNvSpPr>
            <a:spLocks noChangeShapeType="1"/>
          </p:cNvSpPr>
          <p:nvPr/>
        </p:nvSpPr>
        <p:spPr bwMode="auto">
          <a:xfrm>
            <a:off x="1908175" y="4797425"/>
            <a:ext cx="935038" cy="0"/>
          </a:xfrm>
          <a:prstGeom prst="line">
            <a:avLst/>
          </a:prstGeom>
          <a:noFill/>
          <a:ln w="28575">
            <a:solidFill>
              <a:schemeClr val="tx1"/>
            </a:solidFill>
            <a:prstDash val="sysDot"/>
            <a:round/>
            <a:headEnd/>
            <a:tailEnd/>
          </a:ln>
        </p:spPr>
        <p:txBody>
          <a:bodyPr/>
          <a:lstStyle/>
          <a:p>
            <a:endParaRPr lang="zh-CN" altLang="en-US"/>
          </a:p>
        </p:txBody>
      </p:sp>
      <p:sp>
        <p:nvSpPr>
          <p:cNvPr id="37898" name="Line 22"/>
          <p:cNvSpPr>
            <a:spLocks noChangeShapeType="1"/>
          </p:cNvSpPr>
          <p:nvPr/>
        </p:nvSpPr>
        <p:spPr bwMode="auto">
          <a:xfrm>
            <a:off x="827088" y="2060575"/>
            <a:ext cx="0" cy="1079500"/>
          </a:xfrm>
          <a:prstGeom prst="line">
            <a:avLst/>
          </a:prstGeom>
          <a:noFill/>
          <a:ln w="9525">
            <a:solidFill>
              <a:schemeClr val="tx1"/>
            </a:solidFill>
            <a:round/>
            <a:headEnd/>
            <a:tailEnd type="triangle" w="med" len="med"/>
          </a:ln>
        </p:spPr>
        <p:txBody>
          <a:bodyPr/>
          <a:lstStyle/>
          <a:p>
            <a:endParaRPr lang="zh-CN" altLang="en-US"/>
          </a:p>
        </p:txBody>
      </p:sp>
      <p:sp>
        <p:nvSpPr>
          <p:cNvPr id="37899" name="Text Box 34"/>
          <p:cNvSpPr txBox="1">
            <a:spLocks noChangeArrowheads="1"/>
          </p:cNvSpPr>
          <p:nvPr/>
        </p:nvSpPr>
        <p:spPr bwMode="auto">
          <a:xfrm>
            <a:off x="2051050" y="4724400"/>
            <a:ext cx="647700" cy="336550"/>
          </a:xfrm>
          <a:prstGeom prst="rect">
            <a:avLst/>
          </a:prstGeom>
          <a:noFill/>
          <a:ln w="9525" algn="ctr">
            <a:noFill/>
            <a:miter lim="800000"/>
            <a:headEnd/>
            <a:tailEnd/>
          </a:ln>
        </p:spPr>
        <p:txBody>
          <a:bodyPr>
            <a:spAutoFit/>
          </a:bodyPr>
          <a:lstStyle/>
          <a:p>
            <a:pPr algn="ctr">
              <a:spcBef>
                <a:spcPct val="50000"/>
              </a:spcBef>
            </a:pPr>
            <a:r>
              <a:rPr lang="en-US" altLang="zh-CN"/>
              <a:t>lr</a:t>
            </a:r>
          </a:p>
        </p:txBody>
      </p:sp>
      <p:sp>
        <p:nvSpPr>
          <p:cNvPr id="37900" name="Text Box 34"/>
          <p:cNvSpPr txBox="1">
            <a:spLocks noChangeArrowheads="1"/>
          </p:cNvSpPr>
          <p:nvPr/>
        </p:nvSpPr>
        <p:spPr bwMode="auto">
          <a:xfrm>
            <a:off x="2051050" y="3716338"/>
            <a:ext cx="647700" cy="336550"/>
          </a:xfrm>
          <a:prstGeom prst="rect">
            <a:avLst/>
          </a:prstGeom>
          <a:noFill/>
          <a:ln w="9525" algn="ctr">
            <a:noFill/>
            <a:miter lim="800000"/>
            <a:headEnd/>
            <a:tailEnd/>
          </a:ln>
        </p:spPr>
        <p:txBody>
          <a:bodyPr>
            <a:spAutoFit/>
          </a:bodyPr>
          <a:lstStyle/>
          <a:p>
            <a:pPr algn="ctr">
              <a:spcBef>
                <a:spcPct val="50000"/>
              </a:spcBef>
            </a:pPr>
            <a:r>
              <a:rPr lang="en-US" altLang="zh-CN"/>
              <a:t>lr</a:t>
            </a:r>
          </a:p>
        </p:txBody>
      </p:sp>
      <p:sp>
        <p:nvSpPr>
          <p:cNvPr id="37901" name="Line 18"/>
          <p:cNvSpPr>
            <a:spLocks noChangeShapeType="1"/>
          </p:cNvSpPr>
          <p:nvPr/>
        </p:nvSpPr>
        <p:spPr bwMode="auto">
          <a:xfrm>
            <a:off x="1908175" y="5373688"/>
            <a:ext cx="935038" cy="0"/>
          </a:xfrm>
          <a:prstGeom prst="line">
            <a:avLst/>
          </a:prstGeom>
          <a:noFill/>
          <a:ln w="28575">
            <a:solidFill>
              <a:schemeClr val="tx1"/>
            </a:solidFill>
            <a:round/>
            <a:headEnd/>
            <a:tailEnd/>
          </a:ln>
        </p:spPr>
        <p:txBody>
          <a:bodyPr/>
          <a:lstStyle/>
          <a:p>
            <a:endParaRPr lang="zh-CN" altLang="en-US"/>
          </a:p>
        </p:txBody>
      </p:sp>
      <p:sp>
        <p:nvSpPr>
          <p:cNvPr id="37902" name="Line 18"/>
          <p:cNvSpPr>
            <a:spLocks noChangeShapeType="1"/>
          </p:cNvSpPr>
          <p:nvPr/>
        </p:nvSpPr>
        <p:spPr bwMode="auto">
          <a:xfrm>
            <a:off x="1908175" y="2492375"/>
            <a:ext cx="935038" cy="0"/>
          </a:xfrm>
          <a:prstGeom prst="line">
            <a:avLst/>
          </a:prstGeom>
          <a:noFill/>
          <a:ln w="28575">
            <a:solidFill>
              <a:schemeClr val="tx1"/>
            </a:solidFill>
            <a:round/>
            <a:headEnd/>
            <a:tailEnd/>
          </a:ln>
        </p:spPr>
        <p:txBody>
          <a:bodyPr/>
          <a:lstStyle/>
          <a:p>
            <a:endParaRPr lang="zh-CN" altLang="en-US"/>
          </a:p>
        </p:txBody>
      </p:sp>
      <p:sp>
        <p:nvSpPr>
          <p:cNvPr id="37903" name="AutoShape 31"/>
          <p:cNvSpPr>
            <a:spLocks/>
          </p:cNvSpPr>
          <p:nvPr/>
        </p:nvSpPr>
        <p:spPr bwMode="auto">
          <a:xfrm>
            <a:off x="2843213" y="3284538"/>
            <a:ext cx="152400" cy="1152525"/>
          </a:xfrm>
          <a:prstGeom prst="rightBrace">
            <a:avLst>
              <a:gd name="adj1" fmla="val 63021"/>
              <a:gd name="adj2" fmla="val 50000"/>
            </a:avLst>
          </a:prstGeom>
          <a:noFill/>
          <a:ln w="9525">
            <a:solidFill>
              <a:schemeClr val="tx1"/>
            </a:solidFill>
            <a:round/>
            <a:headEnd/>
            <a:tailEnd/>
          </a:ln>
        </p:spPr>
        <p:txBody>
          <a:bodyPr wrap="none" anchor="ctr"/>
          <a:lstStyle/>
          <a:p>
            <a:endParaRPr lang="zh-CN" altLang="en-US"/>
          </a:p>
        </p:txBody>
      </p:sp>
      <p:sp>
        <p:nvSpPr>
          <p:cNvPr id="37904" name="AutoShape 32"/>
          <p:cNvSpPr>
            <a:spLocks/>
          </p:cNvSpPr>
          <p:nvPr/>
        </p:nvSpPr>
        <p:spPr bwMode="auto">
          <a:xfrm>
            <a:off x="2843213" y="4437063"/>
            <a:ext cx="152400" cy="914400"/>
          </a:xfrm>
          <a:prstGeom prst="rightBrace">
            <a:avLst>
              <a:gd name="adj1" fmla="val 50000"/>
              <a:gd name="adj2" fmla="val 50000"/>
            </a:avLst>
          </a:prstGeom>
          <a:noFill/>
          <a:ln w="9525">
            <a:solidFill>
              <a:schemeClr val="tx1"/>
            </a:solidFill>
            <a:round/>
            <a:headEnd/>
            <a:tailEnd/>
          </a:ln>
        </p:spPr>
        <p:txBody>
          <a:bodyPr wrap="none" anchor="ctr"/>
          <a:lstStyle/>
          <a:p>
            <a:endParaRPr lang="zh-CN" altLang="en-US"/>
          </a:p>
        </p:txBody>
      </p:sp>
      <p:sp>
        <p:nvSpPr>
          <p:cNvPr id="37905" name="AutoShape 33"/>
          <p:cNvSpPr>
            <a:spLocks/>
          </p:cNvSpPr>
          <p:nvPr/>
        </p:nvSpPr>
        <p:spPr bwMode="auto">
          <a:xfrm>
            <a:off x="2843213" y="2492375"/>
            <a:ext cx="144462" cy="792163"/>
          </a:xfrm>
          <a:prstGeom prst="rightBrace">
            <a:avLst>
              <a:gd name="adj1" fmla="val 45696"/>
              <a:gd name="adj2" fmla="val 50000"/>
            </a:avLst>
          </a:prstGeom>
          <a:noFill/>
          <a:ln w="9525">
            <a:solidFill>
              <a:schemeClr val="tx1"/>
            </a:solidFill>
            <a:round/>
            <a:headEnd/>
            <a:tailEnd/>
          </a:ln>
        </p:spPr>
        <p:txBody>
          <a:bodyPr wrap="none" anchor="ctr"/>
          <a:lstStyle/>
          <a:p>
            <a:endParaRPr lang="zh-CN" altLang="en-US"/>
          </a:p>
        </p:txBody>
      </p:sp>
      <p:sp>
        <p:nvSpPr>
          <p:cNvPr id="37906" name="Text Box 34"/>
          <p:cNvSpPr txBox="1">
            <a:spLocks noChangeArrowheads="1"/>
          </p:cNvSpPr>
          <p:nvPr/>
        </p:nvSpPr>
        <p:spPr bwMode="auto">
          <a:xfrm>
            <a:off x="3616325" y="2597150"/>
            <a:ext cx="3692525" cy="336550"/>
          </a:xfrm>
          <a:prstGeom prst="rect">
            <a:avLst/>
          </a:prstGeom>
          <a:noFill/>
          <a:ln w="9525">
            <a:noFill/>
            <a:miter lim="800000"/>
            <a:headEnd/>
            <a:tailEnd/>
          </a:ln>
        </p:spPr>
        <p:txBody>
          <a:bodyPr>
            <a:spAutoFit/>
          </a:bodyPr>
          <a:lstStyle/>
          <a:p>
            <a:r>
              <a:rPr lang="zh-CN" altLang="en-US"/>
              <a:t>收到信号时正在执行的函数的栈帧</a:t>
            </a:r>
          </a:p>
        </p:txBody>
      </p:sp>
      <p:sp>
        <p:nvSpPr>
          <p:cNvPr id="37907" name="Text Box 36"/>
          <p:cNvSpPr txBox="1">
            <a:spLocks noChangeArrowheads="1"/>
          </p:cNvSpPr>
          <p:nvPr/>
        </p:nvSpPr>
        <p:spPr bwMode="auto">
          <a:xfrm>
            <a:off x="3708400" y="3716338"/>
            <a:ext cx="3692525" cy="336550"/>
          </a:xfrm>
          <a:prstGeom prst="rect">
            <a:avLst/>
          </a:prstGeom>
          <a:noFill/>
          <a:ln w="9525">
            <a:noFill/>
            <a:miter lim="800000"/>
            <a:headEnd/>
            <a:tailEnd/>
          </a:ln>
        </p:spPr>
        <p:txBody>
          <a:bodyPr>
            <a:spAutoFit/>
          </a:bodyPr>
          <a:lstStyle/>
          <a:p>
            <a:r>
              <a:rPr lang="en-US" altLang="zh-CN"/>
              <a:t>Signal Frame</a:t>
            </a:r>
          </a:p>
        </p:txBody>
      </p:sp>
      <p:sp>
        <p:nvSpPr>
          <p:cNvPr id="37908" name="Text Box 38"/>
          <p:cNvSpPr txBox="1">
            <a:spLocks noChangeArrowheads="1"/>
          </p:cNvSpPr>
          <p:nvPr/>
        </p:nvSpPr>
        <p:spPr bwMode="auto">
          <a:xfrm>
            <a:off x="3708400" y="4797425"/>
            <a:ext cx="3692525" cy="336550"/>
          </a:xfrm>
          <a:prstGeom prst="rect">
            <a:avLst/>
          </a:prstGeom>
          <a:noFill/>
          <a:ln w="9525">
            <a:noFill/>
            <a:miter lim="800000"/>
            <a:headEnd/>
            <a:tailEnd/>
          </a:ln>
        </p:spPr>
        <p:txBody>
          <a:bodyPr>
            <a:spAutoFit/>
          </a:bodyPr>
          <a:lstStyle/>
          <a:p>
            <a:r>
              <a:rPr lang="zh-CN" altLang="en-US"/>
              <a:t>信号处理函数的栈帧</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p:nvPr>
        </p:nvSpPr>
        <p:spPr bwMode="auto">
          <a:noFill/>
          <a:ln w="9525"/>
        </p:spPr>
        <p:txBody>
          <a:bodyPr wrap="square" lIns="91440" tIns="45720" rIns="91440" bIns="45720" numCol="1" compatLnSpc="1">
            <a:prstTxWarp prst="textNoShape">
              <a:avLst/>
            </a:prstTxWarp>
          </a:bodyPr>
          <a:lstStyle/>
          <a:p>
            <a:r>
              <a:rPr lang="zh-CN" altLang="en-US" smtClean="0">
                <a:ln>
                  <a:noFill/>
                </a:ln>
                <a:effectLst/>
              </a:rPr>
              <a:t>参考文献</a:t>
            </a:r>
          </a:p>
        </p:txBody>
      </p:sp>
      <p:sp>
        <p:nvSpPr>
          <p:cNvPr id="41987" name="Rectangle 3"/>
          <p:cNvSpPr>
            <a:spLocks noGrp="1"/>
          </p:cNvSpPr>
          <p:nvPr>
            <p:ph type="body" idx="1"/>
          </p:nvPr>
        </p:nvSpPr>
        <p:spPr>
          <a:xfrm>
            <a:off x="457200" y="1447800"/>
            <a:ext cx="8229600" cy="4678363"/>
          </a:xfrm>
        </p:spPr>
        <p:txBody>
          <a:bodyPr/>
          <a:lstStyle/>
          <a:p>
            <a:r>
              <a:rPr lang="en-US" altLang="zh-CN" smtClean="0"/>
              <a:t>GCC4.4.2</a:t>
            </a:r>
            <a:r>
              <a:rPr lang="zh-CN" altLang="en-US" smtClean="0"/>
              <a:t>源码	</a:t>
            </a:r>
            <a:r>
              <a:rPr lang="en-US" altLang="zh-CN" smtClean="0"/>
              <a:t>gcc-4.4.2/gcc/unwind*</a:t>
            </a:r>
          </a:p>
          <a:p>
            <a:r>
              <a:rPr lang="en-US" altLang="zh-CN" b="1" smtClean="0"/>
              <a:t>Itanium C++ ABI: Exception Handling ($Revision: 1.22 $)</a:t>
            </a:r>
          </a:p>
          <a:p>
            <a:r>
              <a:rPr lang="en-US" altLang="zh-CN" b="1" smtClean="0"/>
              <a:t>HP aC++ A.01.15 - Public version Chapt.7 7. Exception Handling Tables</a:t>
            </a:r>
          </a:p>
          <a:p>
            <a:r>
              <a:rPr lang="en-US" altLang="zh-CN" b="1" smtClean="0"/>
              <a:t>Itanium Software Conventions and Runtime Architecture Guide</a:t>
            </a:r>
          </a:p>
          <a:p>
            <a:r>
              <a:rPr lang="en-US" altLang="zh-CN" b="1" smtClean="0"/>
              <a:t>DWARF Debugging Information Format 2.0.0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bwMode="auto">
          <a:ln w="9525"/>
        </p:spPr>
        <p:txBody>
          <a:bodyPr wrap="square" lIns="91440" tIns="45720" rIns="91440" bIns="45720" numCol="1" compatLnSpc="1">
            <a:prstTxWarp prst="textNoShape">
              <a:avLst/>
            </a:prstTxWarp>
          </a:bodyPr>
          <a:lstStyle/>
          <a:p>
            <a:pPr>
              <a:defRPr/>
            </a:pPr>
            <a:r>
              <a:rPr lang="zh-CN" altLang="en-US" smtClean="0">
                <a:ln>
                  <a:noFill/>
                </a:ln>
                <a:effectLst/>
              </a:rPr>
              <a:t>概念</a:t>
            </a:r>
          </a:p>
        </p:txBody>
      </p:sp>
      <p:sp>
        <p:nvSpPr>
          <p:cNvPr id="15362" name="Rectangle 3"/>
          <p:cNvSpPr>
            <a:spLocks noGrp="1"/>
          </p:cNvSpPr>
          <p:nvPr>
            <p:ph type="body" idx="1"/>
          </p:nvPr>
        </p:nvSpPr>
        <p:spPr>
          <a:xfrm>
            <a:off x="457200" y="1447800"/>
            <a:ext cx="8229600" cy="4678363"/>
          </a:xfrm>
        </p:spPr>
        <p:txBody>
          <a:bodyPr/>
          <a:lstStyle/>
          <a:p>
            <a:pPr eaLnBrk="1" hangingPunct="1"/>
            <a:r>
              <a:rPr lang="zh-CN" altLang="en-US" smtClean="0"/>
              <a:t>异常是运行时出现的反常情况，如耗尽了内存或遇到意外的非法输入等，要求程序立即处理</a:t>
            </a:r>
            <a:endParaRPr lang="en-US" altLang="zh-CN" smtClean="0"/>
          </a:p>
          <a:p>
            <a:pPr eaLnBrk="1" hangingPunct="1"/>
            <a:r>
              <a:rPr lang="zh-CN" altLang="en-US" smtClean="0"/>
              <a:t>对程序中的错误和反常行为进行的处理是软件设计中最困难的部分之一</a:t>
            </a:r>
            <a:endParaRPr lang="en-US" altLang="zh-CN" smtClean="0"/>
          </a:p>
          <a:p>
            <a:pPr lvl="1" eaLnBrk="1" hangingPunct="1"/>
            <a:r>
              <a:rPr lang="zh-CN" altLang="en-US" smtClean="0"/>
              <a:t>交换机、路由器上运行的代码</a:t>
            </a:r>
            <a:r>
              <a:rPr lang="en-US" altLang="zh-CN" smtClean="0"/>
              <a:t>90%</a:t>
            </a:r>
            <a:r>
              <a:rPr lang="zh-CN" altLang="en-US" smtClean="0"/>
              <a:t>用于错误检测和处理</a:t>
            </a:r>
            <a:endParaRPr lang="en-US" altLang="zh-CN" smtClean="0"/>
          </a:p>
          <a:p>
            <a:pPr lvl="1" eaLnBrk="1" hangingPunct="1"/>
            <a:r>
              <a:rPr lang="en-US" altLang="zh-CN" smtClean="0"/>
              <a:t>Web</a:t>
            </a:r>
            <a:r>
              <a:rPr lang="zh-CN" altLang="en-US" smtClean="0"/>
              <a:t>应用程序运行时的有很多不确定性</a:t>
            </a:r>
            <a:endParaRPr lang="en-US" altLang="zh-CN" smtClean="0"/>
          </a:p>
          <a:p>
            <a:pPr eaLnBrk="1" hangingPunct="1"/>
            <a:r>
              <a:rPr lang="zh-CN" altLang="en-US" smtClean="0"/>
              <a:t>异常处理将检测出问题的那部分程序与处理问题的那部分程序分离开来，使程序更好地模块化</a:t>
            </a:r>
            <a:endParaRPr lang="en-US" altLang="zh-CN" smtClean="0"/>
          </a:p>
          <a:p>
            <a:pPr eaLnBrk="1" hangingPunct="1"/>
            <a:r>
              <a:rPr lang="zh-CN" altLang="en-US" smtClean="0"/>
              <a:t>检测程序需要使用一种方法将控制权转到处理程序，并且指出具体出现了什么问题</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内容占位符 1"/>
          <p:cNvSpPr>
            <a:spLocks noGrp="1"/>
          </p:cNvSpPr>
          <p:nvPr>
            <p:ph idx="1"/>
          </p:nvPr>
        </p:nvSpPr>
        <p:spPr/>
        <p:txBody>
          <a:bodyPr/>
          <a:lstStyle/>
          <a:p>
            <a:pPr eaLnBrk="1" hangingPunct="1"/>
            <a:r>
              <a:rPr lang="zh-CN" altLang="en-US" smtClean="0"/>
              <a:t>异常机制提供程序中错误检测与错误处理部分之间的通信</a:t>
            </a:r>
            <a:endParaRPr lang="en-US" altLang="zh-CN" smtClean="0"/>
          </a:p>
          <a:p>
            <a:pPr eaLnBrk="1" hangingPunct="1"/>
            <a:r>
              <a:rPr lang="en-US" altLang="zh-CN" smtClean="0"/>
              <a:t>C++</a:t>
            </a:r>
            <a:r>
              <a:rPr lang="zh-CN" altLang="en-US" smtClean="0"/>
              <a:t>异常处理在语法层面上包括</a:t>
            </a:r>
            <a:endParaRPr lang="en-US" altLang="zh-CN" smtClean="0"/>
          </a:p>
          <a:p>
            <a:pPr lvl="1" eaLnBrk="1" hangingPunct="1"/>
            <a:r>
              <a:rPr lang="en-US" altLang="zh-CN" smtClean="0"/>
              <a:t>throw</a:t>
            </a:r>
            <a:r>
              <a:rPr lang="zh-CN" altLang="en-US" smtClean="0"/>
              <a:t>表达式 错误检测部分用它来说明遇到了不可处理的错误</a:t>
            </a:r>
            <a:endParaRPr lang="en-US" altLang="zh-CN" smtClean="0"/>
          </a:p>
          <a:p>
            <a:pPr lvl="1" eaLnBrk="1" hangingPunct="1"/>
            <a:r>
              <a:rPr lang="en-US" altLang="zh-CN" smtClean="0"/>
              <a:t>try</a:t>
            </a:r>
            <a:r>
              <a:rPr lang="zh-CN" altLang="en-US" smtClean="0"/>
              <a:t>块 错误处理部分使用它处理异常</a:t>
            </a:r>
            <a:endParaRPr lang="en-US" altLang="zh-CN" smtClean="0"/>
          </a:p>
          <a:p>
            <a:pPr lvl="2" eaLnBrk="1" hangingPunct="1"/>
            <a:r>
              <a:rPr lang="en-US" altLang="zh-CN" smtClean="0"/>
              <a:t>try</a:t>
            </a:r>
            <a:r>
              <a:rPr lang="zh-CN" altLang="en-US" smtClean="0"/>
              <a:t>块后跟随多个</a:t>
            </a:r>
            <a:r>
              <a:rPr lang="en-US" altLang="zh-CN" smtClean="0"/>
              <a:t>catch</a:t>
            </a:r>
            <a:r>
              <a:rPr lang="zh-CN" altLang="en-US" smtClean="0"/>
              <a:t>语句</a:t>
            </a:r>
            <a:endParaRPr lang="en-US" altLang="zh-CN" smtClean="0"/>
          </a:p>
          <a:p>
            <a:pPr lvl="2" eaLnBrk="1" hangingPunct="1"/>
            <a:r>
              <a:rPr lang="en-US" altLang="zh-CN" smtClean="0"/>
              <a:t>try</a:t>
            </a:r>
            <a:r>
              <a:rPr lang="zh-CN" altLang="en-US" smtClean="0"/>
              <a:t>块中代码抛出的异常将被匹配的</a:t>
            </a:r>
            <a:r>
              <a:rPr lang="en-US" altLang="zh-CN" smtClean="0"/>
              <a:t>catch</a:t>
            </a:r>
            <a:r>
              <a:rPr lang="zh-CN" altLang="en-US" smtClean="0"/>
              <a:t>语句处理</a:t>
            </a:r>
            <a:endParaRPr lang="en-US" altLang="zh-CN" smtClean="0"/>
          </a:p>
          <a:p>
            <a:pPr lvl="1" eaLnBrk="1" hangingPunct="1"/>
            <a:r>
              <a:rPr lang="zh-CN" altLang="en-US" smtClean="0"/>
              <a:t>标准库定义的一组异常类</a:t>
            </a:r>
            <a:endParaRPr lang="en-US" altLang="zh-CN" smtClean="0"/>
          </a:p>
          <a:p>
            <a:pPr lvl="2" eaLnBrk="1" hangingPunct="1"/>
            <a:r>
              <a:rPr lang="zh-CN" altLang="en-US" smtClean="0"/>
              <a:t>可被抛出的异常不局限于标准异常，可以是自定义类型或 基本数据类型</a:t>
            </a:r>
          </a:p>
        </p:txBody>
      </p:sp>
      <p:sp>
        <p:nvSpPr>
          <p:cNvPr id="3" name="标题 2"/>
          <p:cNvSpPr>
            <a:spLocks noGrp="1"/>
          </p:cNvSpPr>
          <p:nvPr>
            <p:ph type="title"/>
          </p:nvPr>
        </p:nvSpPr>
        <p:spPr bwMode="auto"/>
        <p:txBody>
          <a:bodyPr wrap="square" lIns="91440" tIns="45720" rIns="91440" bIns="45720" numCol="1" compatLnSpc="1">
            <a:prstTxWarp prst="textNoShape">
              <a:avLst/>
            </a:prstTxWarp>
          </a:bodyPr>
          <a:lstStyle/>
          <a:p>
            <a:pPr eaLnBrk="1" hangingPunct="1">
              <a:defRPr/>
            </a:pPr>
            <a:r>
              <a:rPr lang="zh-CN" altLang="en-US" smtClean="0">
                <a:ln>
                  <a:noFill/>
                </a:ln>
                <a:effectLst/>
              </a:rPr>
              <a:t>概念</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7" name="Rectangle 9"/>
          <p:cNvSpPr>
            <a:spLocks noGrp="1"/>
          </p:cNvSpPr>
          <p:nvPr>
            <p:ph type="title"/>
          </p:nvPr>
        </p:nvSpPr>
        <p:spPr bwMode="auto">
          <a:ln w="9525"/>
        </p:spPr>
        <p:txBody>
          <a:bodyPr wrap="square" lIns="91440" tIns="45720" rIns="91440" bIns="45720" numCol="1" compatLnSpc="1">
            <a:prstTxWarp prst="textNoShape">
              <a:avLst/>
            </a:prstTxWarp>
          </a:bodyPr>
          <a:lstStyle/>
          <a:p>
            <a:pPr eaLnBrk="1" hangingPunct="1">
              <a:defRPr/>
            </a:pPr>
            <a:r>
              <a:rPr lang="zh-CN" altLang="en-US" smtClean="0">
                <a:ln>
                  <a:noFill/>
                </a:ln>
                <a:effectLst/>
              </a:rPr>
              <a:t>例子</a:t>
            </a:r>
          </a:p>
        </p:txBody>
      </p:sp>
      <p:sp>
        <p:nvSpPr>
          <p:cNvPr id="17410" name="Rectangle 10"/>
          <p:cNvSpPr>
            <a:spLocks noGrp="1"/>
          </p:cNvSpPr>
          <p:nvPr>
            <p:ph type="body" sz="half" idx="1"/>
          </p:nvPr>
        </p:nvSpPr>
        <p:spPr>
          <a:xfrm>
            <a:off x="457200" y="1447800"/>
            <a:ext cx="4038600" cy="4678363"/>
          </a:xfrm>
        </p:spPr>
        <p:txBody>
          <a:bodyPr/>
          <a:lstStyle/>
          <a:p>
            <a:pPr eaLnBrk="1" hangingPunct="1">
              <a:buFont typeface="Wingdings 2" pitchFamily="18" charset="2"/>
              <a:buNone/>
            </a:pPr>
            <a:r>
              <a:rPr lang="en-US" altLang="zh-CN" sz="2000" smtClean="0"/>
              <a:t>void</a:t>
            </a:r>
            <a:r>
              <a:rPr lang="en-US" altLang="zh-CN" sz="2200" smtClean="0"/>
              <a:t> fun_2(int x)</a:t>
            </a:r>
          </a:p>
          <a:p>
            <a:pPr eaLnBrk="1" hangingPunct="1">
              <a:buFont typeface="Wingdings 2" pitchFamily="18" charset="2"/>
              <a:buNone/>
            </a:pPr>
            <a:r>
              <a:rPr lang="en-US" altLang="zh-CN" sz="2200" smtClean="0"/>
              <a:t>{</a:t>
            </a:r>
          </a:p>
          <a:p>
            <a:pPr eaLnBrk="1" hangingPunct="1">
              <a:buFont typeface="Wingdings 2" pitchFamily="18" charset="2"/>
              <a:buNone/>
            </a:pPr>
            <a:r>
              <a:rPr lang="en-US" altLang="zh-CN" sz="2200" smtClean="0"/>
              <a:t>        if (x==2) throw '1';</a:t>
            </a:r>
          </a:p>
          <a:p>
            <a:pPr eaLnBrk="1" hangingPunct="1">
              <a:buFont typeface="Wingdings 2" pitchFamily="18" charset="2"/>
              <a:buNone/>
            </a:pPr>
            <a:r>
              <a:rPr lang="en-US" altLang="zh-CN" sz="2200" smtClean="0"/>
              <a:t>        if (x==3) throw 1;</a:t>
            </a:r>
          </a:p>
          <a:p>
            <a:pPr eaLnBrk="1" hangingPunct="1">
              <a:buFont typeface="Wingdings 2" pitchFamily="18" charset="2"/>
              <a:buNone/>
            </a:pPr>
            <a:r>
              <a:rPr lang="en-US" altLang="zh-CN" sz="2200" smtClean="0"/>
              <a:t>}</a:t>
            </a:r>
            <a:endParaRPr lang="zh-CN" altLang="en-US" sz="2200" smtClean="0"/>
          </a:p>
        </p:txBody>
      </p:sp>
      <p:sp>
        <p:nvSpPr>
          <p:cNvPr id="17411" name="Rectangle 11"/>
          <p:cNvSpPr>
            <a:spLocks noGrp="1"/>
          </p:cNvSpPr>
          <p:nvPr>
            <p:ph type="body" sz="half" idx="2"/>
          </p:nvPr>
        </p:nvSpPr>
        <p:spPr>
          <a:xfrm>
            <a:off x="4648200" y="1447800"/>
            <a:ext cx="4038600" cy="4678363"/>
          </a:xfrm>
        </p:spPr>
        <p:txBody>
          <a:bodyPr/>
          <a:lstStyle/>
          <a:p>
            <a:pPr eaLnBrk="1" hangingPunct="1">
              <a:lnSpc>
                <a:spcPct val="80000"/>
              </a:lnSpc>
              <a:buFont typeface="Wingdings 2" pitchFamily="18" charset="2"/>
              <a:buNone/>
            </a:pPr>
            <a:r>
              <a:rPr lang="en-US" altLang="zh-CN" sz="2000" smtClean="0"/>
              <a:t>void fun_1(int x)</a:t>
            </a:r>
          </a:p>
          <a:p>
            <a:pPr eaLnBrk="1" hangingPunct="1">
              <a:lnSpc>
                <a:spcPct val="80000"/>
              </a:lnSpc>
              <a:buFont typeface="Wingdings 2" pitchFamily="18" charset="2"/>
              <a:buNone/>
            </a:pPr>
            <a:r>
              <a:rPr lang="en-US" altLang="zh-CN" sz="2000" smtClean="0"/>
              <a:t>{</a:t>
            </a:r>
          </a:p>
          <a:p>
            <a:pPr eaLnBrk="1" hangingPunct="1">
              <a:lnSpc>
                <a:spcPct val="80000"/>
              </a:lnSpc>
              <a:buFont typeface="Wingdings 2" pitchFamily="18" charset="2"/>
              <a:buNone/>
            </a:pPr>
            <a:r>
              <a:rPr lang="en-US" altLang="zh-CN" sz="2000" smtClean="0"/>
              <a:t>        try{</a:t>
            </a:r>
          </a:p>
          <a:p>
            <a:pPr eaLnBrk="1" hangingPunct="1">
              <a:lnSpc>
                <a:spcPct val="80000"/>
              </a:lnSpc>
              <a:buFont typeface="Wingdings 2" pitchFamily="18" charset="2"/>
              <a:buNone/>
            </a:pPr>
            <a:r>
              <a:rPr lang="en-US" altLang="zh-CN" sz="2000" smtClean="0"/>
              <a:t>                fun_2(x);</a:t>
            </a:r>
          </a:p>
          <a:p>
            <a:pPr eaLnBrk="1" hangingPunct="1">
              <a:lnSpc>
                <a:spcPct val="80000"/>
              </a:lnSpc>
              <a:buFont typeface="Wingdings 2" pitchFamily="18" charset="2"/>
              <a:buNone/>
            </a:pPr>
            <a:r>
              <a:rPr lang="en-US" altLang="zh-CN" sz="2000" smtClean="0"/>
              <a:t>        }catch(char){</a:t>
            </a:r>
          </a:p>
          <a:p>
            <a:pPr eaLnBrk="1" hangingPunct="1">
              <a:lnSpc>
                <a:spcPct val="80000"/>
              </a:lnSpc>
              <a:buFont typeface="Wingdings 2" pitchFamily="18" charset="2"/>
              <a:buNone/>
            </a:pPr>
            <a:r>
              <a:rPr lang="en-US" altLang="zh-CN" sz="2000" smtClean="0"/>
              <a:t>                printf("fun_1 char\n");</a:t>
            </a:r>
          </a:p>
          <a:p>
            <a:pPr eaLnBrk="1" hangingPunct="1">
              <a:lnSpc>
                <a:spcPct val="80000"/>
              </a:lnSpc>
              <a:buFont typeface="Wingdings 2" pitchFamily="18" charset="2"/>
              <a:buNone/>
            </a:pPr>
            <a:r>
              <a:rPr lang="en-US" altLang="zh-CN" sz="2000" smtClean="0"/>
              <a:t>        }</a:t>
            </a:r>
          </a:p>
          <a:p>
            <a:pPr eaLnBrk="1" hangingPunct="1">
              <a:lnSpc>
                <a:spcPct val="80000"/>
              </a:lnSpc>
              <a:buFont typeface="Wingdings 2" pitchFamily="18" charset="2"/>
              <a:buNone/>
            </a:pPr>
            <a:r>
              <a:rPr lang="en-US" altLang="zh-CN" sz="2000" smtClean="0"/>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5"/>
          <p:cNvSpPr>
            <a:spLocks noGrp="1"/>
          </p:cNvSpPr>
          <p:nvPr>
            <p:ph type="body" idx="1"/>
          </p:nvPr>
        </p:nvSpPr>
        <p:spPr>
          <a:xfrm>
            <a:off x="323850" y="404813"/>
            <a:ext cx="8229600" cy="4678362"/>
          </a:xfrm>
        </p:spPr>
        <p:txBody>
          <a:bodyPr/>
          <a:lstStyle/>
          <a:p>
            <a:pPr eaLnBrk="1" hangingPunct="1">
              <a:lnSpc>
                <a:spcPct val="80000"/>
              </a:lnSpc>
              <a:buFont typeface="Wingdings 2" pitchFamily="18" charset="2"/>
              <a:buNone/>
            </a:pPr>
            <a:r>
              <a:rPr lang="en-US" altLang="zh-CN" sz="2000" smtClean="0"/>
              <a:t>int main(int argc, char* argv[])</a:t>
            </a:r>
          </a:p>
          <a:p>
            <a:pPr eaLnBrk="1" hangingPunct="1">
              <a:lnSpc>
                <a:spcPct val="80000"/>
              </a:lnSpc>
              <a:buFont typeface="Wingdings 2" pitchFamily="18" charset="2"/>
              <a:buNone/>
            </a:pPr>
            <a:r>
              <a:rPr lang="en-US" altLang="zh-CN" sz="2000" smtClean="0"/>
              <a:t>{</a:t>
            </a:r>
          </a:p>
          <a:p>
            <a:pPr eaLnBrk="1" hangingPunct="1">
              <a:lnSpc>
                <a:spcPct val="80000"/>
              </a:lnSpc>
              <a:buFont typeface="Wingdings 2" pitchFamily="18" charset="2"/>
              <a:buNone/>
            </a:pPr>
            <a:r>
              <a:rPr lang="en-US" altLang="zh-CN" sz="2000" smtClean="0"/>
              <a:t>        int i=1;</a:t>
            </a:r>
          </a:p>
          <a:p>
            <a:pPr eaLnBrk="1" hangingPunct="1">
              <a:lnSpc>
                <a:spcPct val="80000"/>
              </a:lnSpc>
              <a:buFont typeface="Wingdings 2" pitchFamily="18" charset="2"/>
              <a:buNone/>
            </a:pPr>
            <a:r>
              <a:rPr lang="en-US" altLang="zh-CN" sz="2000" smtClean="0"/>
              <a:t>        try{</a:t>
            </a:r>
          </a:p>
          <a:p>
            <a:pPr eaLnBrk="1" hangingPunct="1">
              <a:lnSpc>
                <a:spcPct val="80000"/>
              </a:lnSpc>
              <a:buFont typeface="Wingdings 2" pitchFamily="18" charset="2"/>
              <a:buNone/>
            </a:pPr>
            <a:r>
              <a:rPr lang="en-US" altLang="zh-CN" sz="2000" smtClean="0"/>
              <a:t>                fun_1(2);</a:t>
            </a:r>
          </a:p>
          <a:p>
            <a:pPr eaLnBrk="1" hangingPunct="1">
              <a:lnSpc>
                <a:spcPct val="80000"/>
              </a:lnSpc>
              <a:buFont typeface="Wingdings 2" pitchFamily="18" charset="2"/>
              <a:buNone/>
            </a:pPr>
            <a:r>
              <a:rPr lang="en-US" altLang="zh-CN" sz="2000" smtClean="0"/>
              <a:t>        }catch(double){</a:t>
            </a:r>
          </a:p>
          <a:p>
            <a:pPr eaLnBrk="1" hangingPunct="1">
              <a:lnSpc>
                <a:spcPct val="80000"/>
              </a:lnSpc>
              <a:buFont typeface="Wingdings 2" pitchFamily="18" charset="2"/>
              <a:buNone/>
            </a:pPr>
            <a:r>
              <a:rPr lang="en-US" altLang="zh-CN" sz="2000" smtClean="0"/>
              <a:t>                printf("main, double\n");</a:t>
            </a:r>
          </a:p>
          <a:p>
            <a:pPr eaLnBrk="1" hangingPunct="1">
              <a:lnSpc>
                <a:spcPct val="80000"/>
              </a:lnSpc>
              <a:buFont typeface="Wingdings 2" pitchFamily="18" charset="2"/>
              <a:buNone/>
            </a:pPr>
            <a:r>
              <a:rPr lang="en-US" altLang="zh-CN" sz="2000" smtClean="0"/>
              <a:t>        }catch(int){</a:t>
            </a:r>
          </a:p>
          <a:p>
            <a:pPr eaLnBrk="1" hangingPunct="1">
              <a:lnSpc>
                <a:spcPct val="80000"/>
              </a:lnSpc>
              <a:buFont typeface="Wingdings 2" pitchFamily="18" charset="2"/>
              <a:buNone/>
            </a:pPr>
            <a:r>
              <a:rPr lang="en-US" altLang="zh-CN" sz="2000" smtClean="0"/>
              <a:t>                printf("main, int\n");</a:t>
            </a:r>
          </a:p>
          <a:p>
            <a:pPr eaLnBrk="1" hangingPunct="1">
              <a:lnSpc>
                <a:spcPct val="80000"/>
              </a:lnSpc>
              <a:buFont typeface="Wingdings 2" pitchFamily="18" charset="2"/>
              <a:buNone/>
            </a:pPr>
            <a:r>
              <a:rPr lang="en-US" altLang="zh-CN" sz="2000" smtClean="0"/>
              <a:t>        }</a:t>
            </a:r>
          </a:p>
          <a:p>
            <a:pPr eaLnBrk="1" hangingPunct="1">
              <a:lnSpc>
                <a:spcPct val="80000"/>
              </a:lnSpc>
              <a:buFont typeface="Wingdings 2" pitchFamily="18" charset="2"/>
              <a:buNone/>
            </a:pPr>
            <a:r>
              <a:rPr lang="en-US" altLang="zh-CN" sz="2000" smtClean="0"/>
              <a:t>	    try{</a:t>
            </a:r>
          </a:p>
          <a:p>
            <a:pPr eaLnBrk="1" hangingPunct="1">
              <a:lnSpc>
                <a:spcPct val="80000"/>
              </a:lnSpc>
              <a:buFont typeface="Wingdings 2" pitchFamily="18" charset="2"/>
              <a:buNone/>
            </a:pPr>
            <a:r>
              <a:rPr lang="en-US" altLang="zh-CN" sz="2000" smtClean="0"/>
              <a:t>                fun_2(2);</a:t>
            </a:r>
          </a:p>
          <a:p>
            <a:pPr eaLnBrk="1" hangingPunct="1">
              <a:lnSpc>
                <a:spcPct val="80000"/>
              </a:lnSpc>
              <a:buFont typeface="Wingdings 2" pitchFamily="18" charset="2"/>
              <a:buNone/>
            </a:pPr>
            <a:r>
              <a:rPr lang="en-US" altLang="zh-CN" sz="2000" smtClean="0"/>
              <a:t>        }catch(double){</a:t>
            </a:r>
          </a:p>
          <a:p>
            <a:pPr eaLnBrk="1" hangingPunct="1">
              <a:lnSpc>
                <a:spcPct val="80000"/>
              </a:lnSpc>
              <a:buFont typeface="Wingdings 2" pitchFamily="18" charset="2"/>
              <a:buNone/>
            </a:pPr>
            <a:r>
              <a:rPr lang="en-US" altLang="zh-CN" sz="2000" smtClean="0"/>
              <a:t>  		 printf("main, double\n");</a:t>
            </a:r>
          </a:p>
          <a:p>
            <a:pPr eaLnBrk="1" hangingPunct="1">
              <a:lnSpc>
                <a:spcPct val="80000"/>
              </a:lnSpc>
              <a:buFont typeface="Wingdings 2" pitchFamily="18" charset="2"/>
              <a:buNone/>
            </a:pPr>
            <a:r>
              <a:rPr lang="en-US" altLang="zh-CN" sz="2000" smtClean="0"/>
              <a:t>        }catch(char){</a:t>
            </a:r>
          </a:p>
          <a:p>
            <a:pPr eaLnBrk="1" hangingPunct="1">
              <a:lnSpc>
                <a:spcPct val="80000"/>
              </a:lnSpc>
              <a:buFont typeface="Wingdings 2" pitchFamily="18" charset="2"/>
              <a:buNone/>
            </a:pPr>
            <a:r>
              <a:rPr lang="en-US" altLang="zh-CN" sz="2000" smtClean="0"/>
              <a:t>                printf("main, char\n");</a:t>
            </a:r>
          </a:p>
          <a:p>
            <a:pPr eaLnBrk="1" hangingPunct="1">
              <a:lnSpc>
                <a:spcPct val="80000"/>
              </a:lnSpc>
              <a:buFont typeface="Wingdings 2" pitchFamily="18" charset="2"/>
              <a:buNone/>
            </a:pPr>
            <a:r>
              <a:rPr lang="en-US" altLang="zh-CN" sz="2000" smtClean="0"/>
              <a:t>        }</a:t>
            </a:r>
          </a:p>
          <a:p>
            <a:pPr eaLnBrk="1" hangingPunct="1">
              <a:lnSpc>
                <a:spcPct val="80000"/>
              </a:lnSpc>
              <a:buFont typeface="Wingdings 2" pitchFamily="18" charset="2"/>
              <a:buNone/>
            </a:pPr>
            <a:r>
              <a:rPr lang="en-US" altLang="zh-CN" sz="2000" smtClean="0"/>
              <a:t>        printf(“i=%d\n", i);</a:t>
            </a:r>
          </a:p>
          <a:p>
            <a:pPr eaLnBrk="1" hangingPunct="1">
              <a:lnSpc>
                <a:spcPct val="80000"/>
              </a:lnSpc>
              <a:buFont typeface="Wingdings 2" pitchFamily="18" charset="2"/>
              <a:buNone/>
            </a:pPr>
            <a:r>
              <a:rPr lang="en-US" altLang="zh-CN" sz="2000" smtClean="0"/>
              <a:t>}// end of main</a:t>
            </a:r>
            <a:endParaRPr lang="zh-CN" altLang="en-US" sz="2000" smtClean="0"/>
          </a:p>
          <a:p>
            <a:pPr eaLnBrk="1" hangingPunct="1">
              <a:lnSpc>
                <a:spcPct val="80000"/>
              </a:lnSpc>
            </a:pPr>
            <a:endParaRPr lang="zh-CN" altLang="en-US" sz="900" smtClean="0"/>
          </a:p>
          <a:p>
            <a:pPr eaLnBrk="1" hangingPunct="1">
              <a:lnSpc>
                <a:spcPct val="80000"/>
              </a:lnSpc>
            </a:pPr>
            <a:endParaRPr lang="zh-CN" altLang="en-US" sz="900" smtClean="0"/>
          </a:p>
        </p:txBody>
      </p:sp>
      <p:sp>
        <p:nvSpPr>
          <p:cNvPr id="18434" name="Rectangle 6"/>
          <p:cNvSpPr>
            <a:spLocks noGrp="1"/>
          </p:cNvSpPr>
          <p:nvPr>
            <p:ph type="body" sz="half" idx="4294967295"/>
          </p:nvPr>
        </p:nvSpPr>
        <p:spPr>
          <a:xfrm>
            <a:off x="5105400" y="1447800"/>
            <a:ext cx="4038600" cy="4678363"/>
          </a:xfrm>
        </p:spPr>
        <p:txBody>
          <a:bodyPr/>
          <a:lstStyle/>
          <a:p>
            <a:pPr eaLnBrk="1" hangingPunct="1">
              <a:lnSpc>
                <a:spcPct val="80000"/>
              </a:lnSpc>
              <a:buFont typeface="Wingdings 2" pitchFamily="18" charset="2"/>
              <a:buNone/>
            </a:pPr>
            <a:endParaRPr lang="en-US" altLang="zh-CN" sz="2000" smtClean="0"/>
          </a:p>
          <a:p>
            <a:pPr eaLnBrk="1" hangingPunct="1">
              <a:lnSpc>
                <a:spcPct val="80000"/>
              </a:lnSpc>
              <a:buFont typeface="Wingdings 2" pitchFamily="18" charset="2"/>
              <a:buNone/>
            </a:pPr>
            <a:endParaRPr lang="en-US" altLang="zh-CN" sz="2000" smtClean="0"/>
          </a:p>
          <a:p>
            <a:pPr eaLnBrk="1" hangingPunct="1">
              <a:lnSpc>
                <a:spcPct val="80000"/>
              </a:lnSpc>
              <a:buFont typeface="Wingdings 2" pitchFamily="18" charset="2"/>
              <a:buNone/>
            </a:pPr>
            <a:endParaRPr lang="en-US" altLang="zh-CN" sz="2000" smtClean="0"/>
          </a:p>
          <a:p>
            <a:pPr eaLnBrk="1" hangingPunct="1">
              <a:lnSpc>
                <a:spcPct val="80000"/>
              </a:lnSpc>
              <a:buFont typeface="Wingdings 2" pitchFamily="18" charset="2"/>
              <a:buNone/>
            </a:pPr>
            <a:r>
              <a:rPr lang="en-US" altLang="zh-CN" sz="2000" smtClean="0"/>
              <a:t>	</a:t>
            </a:r>
            <a:endParaRPr lang="zh-CN" altLang="en-US" sz="200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bwMode="auto"/>
        <p:txBody>
          <a:bodyPr wrap="square" lIns="91440" tIns="45720" rIns="91440" bIns="45720" numCol="1" compatLnSpc="1">
            <a:prstTxWarp prst="textNoShape">
              <a:avLst/>
            </a:prstTxWarp>
          </a:bodyPr>
          <a:lstStyle/>
          <a:p>
            <a:pPr eaLnBrk="1" hangingPunct="1">
              <a:defRPr/>
            </a:pPr>
            <a:r>
              <a:rPr lang="zh-CN" altLang="en-US" smtClean="0">
                <a:ln>
                  <a:noFill/>
                </a:ln>
                <a:effectLst/>
              </a:rPr>
              <a:t>问题</a:t>
            </a:r>
          </a:p>
        </p:txBody>
      </p:sp>
      <p:sp>
        <p:nvSpPr>
          <p:cNvPr id="19458" name="Rectangle 3"/>
          <p:cNvSpPr>
            <a:spLocks noGrp="1"/>
          </p:cNvSpPr>
          <p:nvPr>
            <p:ph type="body" idx="1"/>
          </p:nvPr>
        </p:nvSpPr>
        <p:spPr>
          <a:xfrm>
            <a:off x="468313" y="1484313"/>
            <a:ext cx="8229600" cy="4678362"/>
          </a:xfrm>
        </p:spPr>
        <p:txBody>
          <a:bodyPr/>
          <a:lstStyle/>
          <a:p>
            <a:pPr eaLnBrk="1" hangingPunct="1"/>
            <a:r>
              <a:rPr lang="zh-CN" altLang="en-US" smtClean="0"/>
              <a:t>抛出异常后，需要查找匹配的</a:t>
            </a:r>
            <a:r>
              <a:rPr lang="en-US" altLang="zh-CN" smtClean="0"/>
              <a:t>catch</a:t>
            </a:r>
            <a:r>
              <a:rPr lang="zh-CN" altLang="en-US" smtClean="0"/>
              <a:t>块，并跳转到其开始出执行，同时状态恢复到异常发生前</a:t>
            </a:r>
          </a:p>
          <a:p>
            <a:pPr eaLnBrk="1" hangingPunct="1"/>
            <a:r>
              <a:rPr lang="zh-CN" altLang="en-US" smtClean="0"/>
              <a:t>如何找到匹配的</a:t>
            </a:r>
            <a:r>
              <a:rPr lang="en-US" altLang="zh-CN" smtClean="0"/>
              <a:t>catch</a:t>
            </a:r>
            <a:r>
              <a:rPr lang="zh-CN" altLang="en-US" smtClean="0"/>
              <a:t>块</a:t>
            </a:r>
          </a:p>
          <a:p>
            <a:pPr lvl="1" eaLnBrk="1" hangingPunct="1"/>
            <a:r>
              <a:rPr lang="zh-CN" altLang="en-US" smtClean="0"/>
              <a:t>需要沿着调用链查找，</a:t>
            </a:r>
            <a:r>
              <a:rPr lang="en-US" altLang="zh-CN" smtClean="0"/>
              <a:t>unwind</a:t>
            </a:r>
          </a:p>
          <a:p>
            <a:pPr lvl="1" eaLnBrk="1" hangingPunct="1"/>
            <a:r>
              <a:rPr lang="zh-CN" altLang="en-US" smtClean="0"/>
              <a:t>一个函数内部可能有多个嵌套或并列的</a:t>
            </a:r>
            <a:r>
              <a:rPr lang="en-US" altLang="zh-CN" smtClean="0"/>
              <a:t>try/catch</a:t>
            </a:r>
            <a:r>
              <a:rPr lang="zh-CN" altLang="en-US" smtClean="0"/>
              <a:t>结构</a:t>
            </a:r>
          </a:p>
          <a:p>
            <a:pPr eaLnBrk="1" hangingPunct="1"/>
            <a:r>
              <a:rPr lang="zh-CN" altLang="en-US" smtClean="0"/>
              <a:t>这个跳转是如何完成的</a:t>
            </a:r>
          </a:p>
          <a:p>
            <a:pPr lvl="1" eaLnBrk="1" hangingPunct="1"/>
            <a:r>
              <a:rPr lang="zh-CN" altLang="en-US" smtClean="0"/>
              <a:t>跨函数的跳转</a:t>
            </a:r>
          </a:p>
          <a:p>
            <a:pPr eaLnBrk="1" hangingPunct="1"/>
            <a:r>
              <a:rPr lang="zh-CN" altLang="en-US" smtClean="0"/>
              <a:t>如何得到异常前的状态</a:t>
            </a:r>
          </a:p>
          <a:p>
            <a:pPr lvl="1" eaLnBrk="1" hangingPunct="1"/>
            <a:r>
              <a:rPr lang="zh-CN" altLang="en-US" smtClean="0"/>
              <a:t>寄存器</a:t>
            </a:r>
          </a:p>
          <a:p>
            <a:pPr lvl="1" eaLnBrk="1" hangingPunct="1"/>
            <a:r>
              <a:rPr lang="zh-CN" altLang="en-US" smtClean="0"/>
              <a:t>栈</a:t>
            </a:r>
          </a:p>
          <a:p>
            <a:pPr eaLnBrk="1" hangingPunct="1"/>
            <a:endParaRPr lang="zh-CN" alt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p:nvPr>
        </p:nvSpPr>
        <p:spPr bwMode="auto">
          <a:ln w="9525"/>
        </p:spPr>
        <p:txBody>
          <a:bodyPr wrap="square" lIns="91440" tIns="45720" rIns="91440" bIns="45720" numCol="1" compatLnSpc="1">
            <a:prstTxWarp prst="textNoShape">
              <a:avLst/>
            </a:prstTxWarp>
          </a:bodyPr>
          <a:lstStyle/>
          <a:p>
            <a:pPr eaLnBrk="1" hangingPunct="1">
              <a:defRPr/>
            </a:pPr>
            <a:r>
              <a:rPr altLang="zh-CN" smtClean="0">
                <a:ln>
                  <a:noFill/>
                </a:ln>
                <a:effectLst/>
              </a:rPr>
              <a:t>DWARF-style unwinding</a:t>
            </a:r>
          </a:p>
        </p:txBody>
      </p:sp>
      <p:sp>
        <p:nvSpPr>
          <p:cNvPr id="20482" name="Rectangle 3"/>
          <p:cNvSpPr>
            <a:spLocks noGrp="1"/>
          </p:cNvSpPr>
          <p:nvPr>
            <p:ph type="body" idx="1"/>
          </p:nvPr>
        </p:nvSpPr>
        <p:spPr>
          <a:xfrm>
            <a:off x="457200" y="1447800"/>
            <a:ext cx="8229600" cy="4678363"/>
          </a:xfrm>
        </p:spPr>
        <p:txBody>
          <a:bodyPr/>
          <a:lstStyle/>
          <a:p>
            <a:pPr eaLnBrk="1" hangingPunct="1">
              <a:lnSpc>
                <a:spcPct val="90000"/>
              </a:lnSpc>
            </a:pPr>
            <a:r>
              <a:rPr lang="zh-CN" altLang="en-US" smtClean="0"/>
              <a:t>目的：通过栈帧的序列得到函数调用的序列</a:t>
            </a:r>
          </a:p>
          <a:p>
            <a:pPr eaLnBrk="1" hangingPunct="1">
              <a:lnSpc>
                <a:spcPct val="90000"/>
              </a:lnSpc>
            </a:pPr>
            <a:r>
              <a:rPr lang="zh-CN" altLang="en-US" smtClean="0"/>
              <a:t>联系两个序列的是保存在栈帧中的返回地址</a:t>
            </a:r>
          </a:p>
          <a:p>
            <a:pPr eaLnBrk="1" hangingPunct="1">
              <a:lnSpc>
                <a:spcPct val="90000"/>
              </a:lnSpc>
            </a:pPr>
            <a:r>
              <a:rPr lang="en-US" altLang="zh-CN" smtClean="0"/>
              <a:t>DWARF</a:t>
            </a:r>
            <a:r>
              <a:rPr lang="zh-CN" altLang="en-US" smtClean="0"/>
              <a:t>信息中存有每个函数的地址范围，任给一个代码地址，通过搜索可以知道它属于哪个函数</a:t>
            </a:r>
          </a:p>
          <a:p>
            <a:pPr eaLnBrk="1" hangingPunct="1">
              <a:lnSpc>
                <a:spcPct val="90000"/>
              </a:lnSpc>
            </a:pPr>
            <a:r>
              <a:rPr lang="zh-CN" altLang="en-US" smtClean="0"/>
              <a:t>各栈帧的范围</a:t>
            </a:r>
            <a:r>
              <a:rPr lang="en-US" altLang="zh-CN" smtClean="0"/>
              <a:t>(CFA)</a:t>
            </a:r>
            <a:r>
              <a:rPr lang="zh-CN" altLang="en-US" smtClean="0"/>
              <a:t>、以及各寄存器</a:t>
            </a:r>
            <a:r>
              <a:rPr lang="en-US" altLang="zh-CN" smtClean="0"/>
              <a:t>(</a:t>
            </a:r>
            <a:r>
              <a:rPr lang="zh-CN" altLang="en-US" smtClean="0"/>
              <a:t>包括</a:t>
            </a:r>
            <a:r>
              <a:rPr lang="en-US" altLang="zh-CN" smtClean="0"/>
              <a:t>lr)</a:t>
            </a:r>
            <a:r>
              <a:rPr lang="zh-CN" altLang="en-US" smtClean="0"/>
              <a:t>在栈帧中存储的偏移，需要借助描述函数</a:t>
            </a:r>
            <a:r>
              <a:rPr lang="en-US" altLang="zh-CN" smtClean="0"/>
              <a:t>prologue</a:t>
            </a:r>
            <a:r>
              <a:rPr lang="zh-CN" altLang="en-US" smtClean="0"/>
              <a:t>的</a:t>
            </a:r>
            <a:r>
              <a:rPr lang="en-US" altLang="zh-CN" smtClean="0"/>
              <a:t>DWARF</a:t>
            </a:r>
            <a:r>
              <a:rPr lang="zh-CN" altLang="en-US" smtClean="0"/>
              <a:t>信息得知</a:t>
            </a:r>
          </a:p>
          <a:p>
            <a:pPr eaLnBrk="1" hangingPunct="1">
              <a:lnSpc>
                <a:spcPct val="90000"/>
              </a:lnSpc>
            </a:pPr>
            <a:r>
              <a:rPr lang="zh-CN" altLang="en-US" smtClean="0"/>
              <a:t>交替得到两个序列</a:t>
            </a:r>
          </a:p>
          <a:p>
            <a:pPr lvl="1" eaLnBrk="1" hangingPunct="1">
              <a:lnSpc>
                <a:spcPct val="90000"/>
              </a:lnSpc>
              <a:buFont typeface="Wingdings 2" pitchFamily="18" charset="2"/>
              <a:buNone/>
            </a:pPr>
            <a:r>
              <a:rPr lang="zh-CN" altLang="en-US" smtClean="0"/>
              <a:t>	函数</a:t>
            </a:r>
            <a:r>
              <a:rPr lang="en-US" altLang="zh-CN" smtClean="0"/>
              <a:t>A-&gt;</a:t>
            </a:r>
            <a:r>
              <a:rPr lang="zh-CN" altLang="en-US" smtClean="0"/>
              <a:t>函数</a:t>
            </a:r>
            <a:r>
              <a:rPr lang="en-US" altLang="zh-CN" smtClean="0"/>
              <a:t>B-&gt;</a:t>
            </a:r>
            <a:r>
              <a:rPr lang="zh-CN" altLang="en-US" smtClean="0"/>
              <a:t>函数</a:t>
            </a:r>
            <a:r>
              <a:rPr lang="en-US" altLang="zh-CN" smtClean="0"/>
              <a:t>C</a:t>
            </a:r>
          </a:p>
          <a:p>
            <a:pPr lvl="1" eaLnBrk="1" hangingPunct="1">
              <a:lnSpc>
                <a:spcPct val="90000"/>
              </a:lnSpc>
              <a:buFont typeface="Wingdings 2" pitchFamily="18" charset="2"/>
              <a:buNone/>
            </a:pPr>
            <a:endParaRPr lang="en-US" altLang="zh-CN" smtClean="0"/>
          </a:p>
          <a:p>
            <a:pPr lvl="1" eaLnBrk="1" hangingPunct="1">
              <a:lnSpc>
                <a:spcPct val="90000"/>
              </a:lnSpc>
              <a:buFont typeface="Wingdings 2" pitchFamily="18" charset="2"/>
              <a:buNone/>
            </a:pPr>
            <a:r>
              <a:rPr lang="en-US" altLang="zh-CN" smtClean="0"/>
              <a:t>	</a:t>
            </a:r>
            <a:r>
              <a:rPr lang="zh-CN" altLang="en-US" smtClean="0"/>
              <a:t>栈帧</a:t>
            </a:r>
            <a:r>
              <a:rPr lang="en-US" altLang="zh-CN" smtClean="0"/>
              <a:t>A-&gt;</a:t>
            </a:r>
            <a:r>
              <a:rPr lang="zh-CN" altLang="en-US" smtClean="0"/>
              <a:t>栈帧</a:t>
            </a:r>
            <a:r>
              <a:rPr lang="en-US" altLang="zh-CN" smtClean="0"/>
              <a:t>B-&gt;</a:t>
            </a:r>
            <a:r>
              <a:rPr lang="zh-CN" altLang="en-US" smtClean="0"/>
              <a:t>栈帧</a:t>
            </a:r>
            <a:r>
              <a:rPr lang="en-US" altLang="zh-CN" smtClean="0"/>
              <a:t>C</a:t>
            </a:r>
          </a:p>
        </p:txBody>
      </p:sp>
      <p:sp>
        <p:nvSpPr>
          <p:cNvPr id="20483" name="Line 5"/>
          <p:cNvSpPr>
            <a:spLocks noChangeShapeType="1"/>
          </p:cNvSpPr>
          <p:nvPr/>
        </p:nvSpPr>
        <p:spPr bwMode="auto">
          <a:xfrm flipH="1" flipV="1">
            <a:off x="3059113" y="5013325"/>
            <a:ext cx="433387" cy="360363"/>
          </a:xfrm>
          <a:prstGeom prst="line">
            <a:avLst/>
          </a:prstGeom>
          <a:noFill/>
          <a:ln w="9525">
            <a:solidFill>
              <a:schemeClr val="tx1"/>
            </a:solidFill>
            <a:round/>
            <a:headEnd/>
            <a:tailEnd type="triangle" w="med" len="med"/>
          </a:ln>
        </p:spPr>
        <p:txBody>
          <a:bodyPr/>
          <a:lstStyle/>
          <a:p>
            <a:endParaRPr lang="zh-CN" altLang="en-US"/>
          </a:p>
        </p:txBody>
      </p:sp>
      <p:sp>
        <p:nvSpPr>
          <p:cNvPr id="20484" name="Line 8"/>
          <p:cNvSpPr>
            <a:spLocks noChangeShapeType="1"/>
          </p:cNvSpPr>
          <p:nvPr/>
        </p:nvSpPr>
        <p:spPr bwMode="auto">
          <a:xfrm>
            <a:off x="2771775" y="5013325"/>
            <a:ext cx="0" cy="431800"/>
          </a:xfrm>
          <a:prstGeom prst="line">
            <a:avLst/>
          </a:prstGeom>
          <a:noFill/>
          <a:ln w="9525">
            <a:solidFill>
              <a:schemeClr val="tx1"/>
            </a:solidFill>
            <a:round/>
            <a:headEnd/>
            <a:tailEnd type="triangle" w="med" len="med"/>
          </a:ln>
        </p:spPr>
        <p:txBody>
          <a:bodyPr/>
          <a:lstStyle/>
          <a:p>
            <a:endParaRPr lang="zh-CN" altLang="en-US"/>
          </a:p>
        </p:txBody>
      </p:sp>
      <p:sp>
        <p:nvSpPr>
          <p:cNvPr id="20485" name="Line 9"/>
          <p:cNvSpPr>
            <a:spLocks noChangeShapeType="1"/>
          </p:cNvSpPr>
          <p:nvPr/>
        </p:nvSpPr>
        <p:spPr bwMode="auto">
          <a:xfrm flipH="1" flipV="1">
            <a:off x="1908175" y="5013325"/>
            <a:ext cx="503238" cy="431800"/>
          </a:xfrm>
          <a:prstGeom prst="line">
            <a:avLst/>
          </a:prstGeom>
          <a:noFill/>
          <a:ln w="9525">
            <a:solidFill>
              <a:schemeClr val="tx1"/>
            </a:solidFill>
            <a:round/>
            <a:headEnd/>
            <a:tailEnd type="triangle" w="med" len="med"/>
          </a:ln>
        </p:spPr>
        <p:txBody>
          <a:bodyPr/>
          <a:lstStyle/>
          <a:p>
            <a:endParaRPr lang="zh-CN" altLang="en-US"/>
          </a:p>
        </p:txBody>
      </p:sp>
      <p:sp>
        <p:nvSpPr>
          <p:cNvPr id="20486" name="Line 11"/>
          <p:cNvSpPr>
            <a:spLocks noChangeShapeType="1"/>
          </p:cNvSpPr>
          <p:nvPr/>
        </p:nvSpPr>
        <p:spPr bwMode="auto">
          <a:xfrm>
            <a:off x="1619250" y="5013325"/>
            <a:ext cx="0" cy="431800"/>
          </a:xfrm>
          <a:prstGeom prst="line">
            <a:avLst/>
          </a:prstGeom>
          <a:noFill/>
          <a:ln w="9525">
            <a:solidFill>
              <a:schemeClr val="tx1"/>
            </a:solidFill>
            <a:round/>
            <a:headEnd/>
            <a:tailEnd type="triangle" w="med" len="med"/>
          </a:ln>
        </p:spPr>
        <p:txBody>
          <a:bodyPr/>
          <a:lstStyle/>
          <a:p>
            <a:endParaRPr lang="zh-CN" altLang="en-US"/>
          </a:p>
        </p:txBody>
      </p:sp>
      <p:sp>
        <p:nvSpPr>
          <p:cNvPr id="20487" name="Line 12"/>
          <p:cNvSpPr>
            <a:spLocks noChangeShapeType="1"/>
          </p:cNvSpPr>
          <p:nvPr/>
        </p:nvSpPr>
        <p:spPr bwMode="auto">
          <a:xfrm flipH="1" flipV="1">
            <a:off x="900113" y="5013325"/>
            <a:ext cx="431800" cy="360363"/>
          </a:xfrm>
          <a:prstGeom prst="line">
            <a:avLst/>
          </a:prstGeom>
          <a:noFill/>
          <a:ln w="9525">
            <a:solidFill>
              <a:schemeClr val="tx1"/>
            </a:solidFill>
            <a:round/>
            <a:headEnd/>
            <a:tailEnd type="triangle" w="med" len="med"/>
          </a:ln>
        </p:spPr>
        <p:txBody>
          <a:bodyPr/>
          <a:lstStyle/>
          <a:p>
            <a:endParaRPr lang="zh-CN" altLang="en-US"/>
          </a:p>
        </p:txBody>
      </p:sp>
      <p:sp>
        <p:nvSpPr>
          <p:cNvPr id="20488" name="Line 13"/>
          <p:cNvSpPr>
            <a:spLocks noChangeShapeType="1"/>
          </p:cNvSpPr>
          <p:nvPr/>
        </p:nvSpPr>
        <p:spPr bwMode="auto">
          <a:xfrm>
            <a:off x="3779838" y="5013325"/>
            <a:ext cx="0" cy="431800"/>
          </a:xfrm>
          <a:prstGeom prst="line">
            <a:avLst/>
          </a:prstGeom>
          <a:noFill/>
          <a:ln w="9525">
            <a:solidFill>
              <a:schemeClr val="tx1"/>
            </a:solidFill>
            <a:round/>
            <a:headEnd/>
            <a:tailEnd type="triangle" w="med" len="med"/>
          </a:ln>
        </p:spPr>
        <p:txBody>
          <a:bodyPr/>
          <a:lstStyle/>
          <a:p>
            <a:endParaRPr lang="zh-CN" altLang="en-US"/>
          </a:p>
        </p:txBody>
      </p:sp>
      <p:sp>
        <p:nvSpPr>
          <p:cNvPr id="20489" name="Line 14"/>
          <p:cNvSpPr>
            <a:spLocks noChangeShapeType="1"/>
          </p:cNvSpPr>
          <p:nvPr/>
        </p:nvSpPr>
        <p:spPr bwMode="auto">
          <a:xfrm flipH="1" flipV="1">
            <a:off x="4140200" y="5013325"/>
            <a:ext cx="503238" cy="431800"/>
          </a:xfrm>
          <a:prstGeom prst="line">
            <a:avLst/>
          </a:prstGeom>
          <a:noFill/>
          <a:ln w="9525">
            <a:solidFill>
              <a:schemeClr val="tx1"/>
            </a:solidFill>
            <a:round/>
            <a:headEnd/>
            <a:tailEnd type="triangle" w="med" len="med"/>
          </a:ln>
        </p:spPr>
        <p:txBody>
          <a:bodyPr/>
          <a:lstStyle/>
          <a:p>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ln w="9525"/>
        </p:spPr>
        <p:txBody>
          <a:bodyPr wrap="square" lIns="91440" tIns="45720" rIns="91440" bIns="45720" numCol="1" compatLnSpc="1">
            <a:prstTxWarp prst="textNoShape">
              <a:avLst/>
            </a:prstTxWarp>
          </a:bodyPr>
          <a:lstStyle/>
          <a:p>
            <a:pPr eaLnBrk="1" hangingPunct="1">
              <a:defRPr/>
            </a:pPr>
            <a:r>
              <a:rPr altLang="zh-CN" smtClean="0">
                <a:ln>
                  <a:noFill/>
                </a:ln>
                <a:effectLst/>
              </a:rPr>
              <a:t>DWARF-style unwinding</a:t>
            </a:r>
            <a:endParaRPr lang="zh-CN" altLang="en-US" smtClean="0">
              <a:ln>
                <a:noFill/>
              </a:ln>
              <a:effectLst/>
            </a:endParaRPr>
          </a:p>
        </p:txBody>
      </p:sp>
      <p:sp>
        <p:nvSpPr>
          <p:cNvPr id="21506" name="Rectangle 4"/>
          <p:cNvSpPr>
            <a:spLocks noGrp="1"/>
          </p:cNvSpPr>
          <p:nvPr>
            <p:ph type="body" sz="half" idx="4294967295"/>
          </p:nvPr>
        </p:nvSpPr>
        <p:spPr>
          <a:xfrm>
            <a:off x="457200" y="1447800"/>
            <a:ext cx="4038600" cy="4678363"/>
          </a:xfrm>
        </p:spPr>
        <p:txBody>
          <a:bodyPr/>
          <a:lstStyle/>
          <a:p>
            <a:pPr>
              <a:lnSpc>
                <a:spcPct val="80000"/>
              </a:lnSpc>
              <a:buFont typeface="Wingdings 2" pitchFamily="18" charset="2"/>
              <a:buNone/>
            </a:pPr>
            <a:r>
              <a:rPr lang="en-US" altLang="zh-CN" sz="1600" smtClean="0"/>
              <a:t>void fun1(int x)</a:t>
            </a:r>
          </a:p>
          <a:p>
            <a:pPr>
              <a:lnSpc>
                <a:spcPct val="80000"/>
              </a:lnSpc>
              <a:buFont typeface="Wingdings 2" pitchFamily="18" charset="2"/>
              <a:buNone/>
            </a:pPr>
            <a:r>
              <a:rPr lang="en-US" altLang="zh-CN" sz="1600" smtClean="0"/>
              <a:t>{</a:t>
            </a:r>
          </a:p>
          <a:p>
            <a:pPr>
              <a:lnSpc>
                <a:spcPct val="80000"/>
              </a:lnSpc>
              <a:buFont typeface="Wingdings 2" pitchFamily="18" charset="2"/>
              <a:buNone/>
            </a:pPr>
            <a:r>
              <a:rPr lang="en-US" altLang="zh-CN" sz="1600" smtClean="0"/>
              <a:t>    int *p, len, i;</a:t>
            </a:r>
          </a:p>
          <a:p>
            <a:pPr>
              <a:lnSpc>
                <a:spcPct val="80000"/>
              </a:lnSpc>
              <a:buFont typeface="Wingdings 2" pitchFamily="18" charset="2"/>
              <a:buNone/>
            </a:pPr>
            <a:r>
              <a:rPr lang="en-US" altLang="zh-CN" sz="1600" smtClean="0"/>
              <a:t>    if (x&lt;5)</a:t>
            </a:r>
          </a:p>
          <a:p>
            <a:pPr>
              <a:lnSpc>
                <a:spcPct val="80000"/>
              </a:lnSpc>
              <a:buFont typeface="Wingdings 2" pitchFamily="18" charset="2"/>
              <a:buNone/>
            </a:pPr>
            <a:r>
              <a:rPr lang="en-US" altLang="zh-CN" sz="1600" smtClean="0"/>
              <a:t>    {</a:t>
            </a:r>
          </a:p>
          <a:p>
            <a:pPr>
              <a:lnSpc>
                <a:spcPct val="80000"/>
              </a:lnSpc>
              <a:buFont typeface="Wingdings 2" pitchFamily="18" charset="2"/>
              <a:buNone/>
            </a:pPr>
            <a:r>
              <a:rPr lang="en-US" altLang="zh-CN" sz="1600" smtClean="0"/>
              <a:t>            p = (int*)alloca(10*sizeof(int));</a:t>
            </a:r>
          </a:p>
          <a:p>
            <a:pPr>
              <a:lnSpc>
                <a:spcPct val="80000"/>
              </a:lnSpc>
              <a:buFont typeface="Wingdings 2" pitchFamily="18" charset="2"/>
              <a:buNone/>
            </a:pPr>
            <a:r>
              <a:rPr lang="en-US" altLang="zh-CN" sz="1600" smtClean="0"/>
              <a:t>            len = 10;</a:t>
            </a:r>
          </a:p>
          <a:p>
            <a:pPr>
              <a:lnSpc>
                <a:spcPct val="80000"/>
              </a:lnSpc>
              <a:buFont typeface="Wingdings 2" pitchFamily="18" charset="2"/>
              <a:buNone/>
            </a:pPr>
            <a:r>
              <a:rPr lang="en-US" altLang="zh-CN" sz="1600" smtClean="0"/>
              <a:t>    }</a:t>
            </a:r>
          </a:p>
          <a:p>
            <a:pPr>
              <a:lnSpc>
                <a:spcPct val="80000"/>
              </a:lnSpc>
              <a:buFont typeface="Wingdings 2" pitchFamily="18" charset="2"/>
              <a:buNone/>
            </a:pPr>
            <a:r>
              <a:rPr lang="en-US" altLang="zh-CN" sz="1600" smtClean="0"/>
              <a:t>    else</a:t>
            </a:r>
          </a:p>
          <a:p>
            <a:pPr>
              <a:lnSpc>
                <a:spcPct val="80000"/>
              </a:lnSpc>
              <a:buFont typeface="Wingdings 2" pitchFamily="18" charset="2"/>
              <a:buNone/>
            </a:pPr>
            <a:r>
              <a:rPr lang="en-US" altLang="zh-CN" sz="1600" smtClean="0"/>
              <a:t>    {</a:t>
            </a:r>
          </a:p>
          <a:p>
            <a:pPr>
              <a:lnSpc>
                <a:spcPct val="80000"/>
              </a:lnSpc>
              <a:buFont typeface="Wingdings 2" pitchFamily="18" charset="2"/>
              <a:buNone/>
            </a:pPr>
            <a:r>
              <a:rPr lang="en-US" altLang="zh-CN" sz="1600" smtClean="0"/>
              <a:t>            p = (int*)alloca(x*sizeof(int));</a:t>
            </a:r>
          </a:p>
          <a:p>
            <a:pPr>
              <a:lnSpc>
                <a:spcPct val="80000"/>
              </a:lnSpc>
              <a:buFont typeface="Wingdings 2" pitchFamily="18" charset="2"/>
              <a:buNone/>
            </a:pPr>
            <a:r>
              <a:rPr lang="en-US" altLang="zh-CN" sz="1600" smtClean="0"/>
              <a:t>            len = x;</a:t>
            </a:r>
          </a:p>
          <a:p>
            <a:pPr>
              <a:lnSpc>
                <a:spcPct val="80000"/>
              </a:lnSpc>
              <a:buFont typeface="Wingdings 2" pitchFamily="18" charset="2"/>
              <a:buNone/>
            </a:pPr>
            <a:r>
              <a:rPr lang="en-US" altLang="zh-CN" sz="1600" smtClean="0"/>
              <a:t>    }</a:t>
            </a:r>
          </a:p>
          <a:p>
            <a:pPr>
              <a:lnSpc>
                <a:spcPct val="80000"/>
              </a:lnSpc>
              <a:buFont typeface="Wingdings 2" pitchFamily="18" charset="2"/>
              <a:buNone/>
            </a:pPr>
            <a:r>
              <a:rPr lang="en-US" altLang="zh-CN" sz="1600" smtClean="0"/>
              <a:t>    for (i=0;i&lt;len;i++)</a:t>
            </a:r>
          </a:p>
          <a:p>
            <a:pPr>
              <a:lnSpc>
                <a:spcPct val="80000"/>
              </a:lnSpc>
              <a:buFont typeface="Wingdings 2" pitchFamily="18" charset="2"/>
              <a:buNone/>
            </a:pPr>
            <a:r>
              <a:rPr lang="en-US" altLang="zh-CN" sz="1600" smtClean="0"/>
              <a:t>           p[i]=i;</a:t>
            </a:r>
          </a:p>
          <a:p>
            <a:pPr>
              <a:lnSpc>
                <a:spcPct val="80000"/>
              </a:lnSpc>
              <a:buFont typeface="Wingdings 2" pitchFamily="18" charset="2"/>
              <a:buNone/>
            </a:pPr>
            <a:r>
              <a:rPr lang="en-US" altLang="zh-CN" sz="1600" smtClean="0"/>
              <a:t>    fun2(p, len);</a:t>
            </a:r>
          </a:p>
          <a:p>
            <a:pPr>
              <a:lnSpc>
                <a:spcPct val="80000"/>
              </a:lnSpc>
              <a:buFont typeface="Wingdings 2" pitchFamily="18" charset="2"/>
              <a:buNone/>
            </a:pPr>
            <a:r>
              <a:rPr lang="en-US" altLang="zh-CN" sz="1600" smtClean="0"/>
              <a:t>}</a:t>
            </a:r>
            <a:endParaRPr lang="zh-CN" altLang="en-US" sz="1600" smtClean="0"/>
          </a:p>
        </p:txBody>
      </p:sp>
      <p:sp>
        <p:nvSpPr>
          <p:cNvPr id="21507" name="Rectangle 5"/>
          <p:cNvSpPr>
            <a:spLocks noGrp="1"/>
          </p:cNvSpPr>
          <p:nvPr>
            <p:ph type="body" sz="half" idx="4294967295"/>
          </p:nvPr>
        </p:nvSpPr>
        <p:spPr>
          <a:xfrm>
            <a:off x="4648200" y="1447800"/>
            <a:ext cx="4038600" cy="4678363"/>
          </a:xfrm>
        </p:spPr>
        <p:txBody>
          <a:bodyPr/>
          <a:lstStyle/>
          <a:p>
            <a:pPr>
              <a:lnSpc>
                <a:spcPct val="80000"/>
              </a:lnSpc>
              <a:buFont typeface="Wingdings 2" pitchFamily="18" charset="2"/>
              <a:buNone/>
            </a:pPr>
            <a:r>
              <a:rPr lang="en-US" altLang="zh-CN" sz="1600" smtClean="0"/>
              <a:t>020006c4 &lt;_Z4fun1i&gt;:</a:t>
            </a:r>
          </a:p>
          <a:p>
            <a:pPr>
              <a:lnSpc>
                <a:spcPct val="80000"/>
              </a:lnSpc>
              <a:buFont typeface="Wingdings 2" pitchFamily="18" charset="2"/>
              <a:buNone/>
            </a:pPr>
            <a:r>
              <a:rPr lang="en-US" altLang="zh-CN" sz="1600" smtClean="0"/>
              <a:t> 20006c4:       mov     ip, sp</a:t>
            </a:r>
          </a:p>
          <a:p>
            <a:pPr>
              <a:lnSpc>
                <a:spcPct val="80000"/>
              </a:lnSpc>
              <a:buFont typeface="Wingdings 2" pitchFamily="18" charset="2"/>
              <a:buNone/>
            </a:pPr>
            <a:r>
              <a:rPr lang="en-US" altLang="zh-CN" sz="1600" smtClean="0"/>
              <a:t> 20006c8:       stm.w   (fp, ip, lr, pc), [sp-]</a:t>
            </a:r>
          </a:p>
          <a:p>
            <a:pPr>
              <a:lnSpc>
                <a:spcPct val="80000"/>
              </a:lnSpc>
              <a:buFont typeface="Wingdings 2" pitchFamily="18" charset="2"/>
              <a:buNone/>
            </a:pPr>
            <a:r>
              <a:rPr lang="en-US" altLang="zh-CN" sz="1600" smtClean="0"/>
              <a:t> 20006cc:       sub     fp, ip, #4      ; 0x4</a:t>
            </a:r>
          </a:p>
          <a:p>
            <a:pPr>
              <a:lnSpc>
                <a:spcPct val="80000"/>
              </a:lnSpc>
              <a:buFont typeface="Wingdings 2" pitchFamily="18" charset="2"/>
              <a:buNone/>
            </a:pPr>
            <a:r>
              <a:rPr lang="en-US" altLang="zh-CN" sz="1600" smtClean="0"/>
              <a:t> 20006d0:       sub     sp, sp, #16     ; 0x10</a:t>
            </a:r>
          </a:p>
          <a:p>
            <a:pPr>
              <a:lnSpc>
                <a:spcPct val="80000"/>
              </a:lnSpc>
              <a:buFont typeface="Wingdings 2" pitchFamily="18" charset="2"/>
              <a:buNone/>
            </a:pPr>
            <a:endParaRPr lang="zh-CN" altLang="en-US" sz="1600" smtClean="0"/>
          </a:p>
          <a:p>
            <a:pPr>
              <a:lnSpc>
                <a:spcPct val="80000"/>
              </a:lnSpc>
              <a:buFont typeface="Wingdings 2" pitchFamily="18" charset="2"/>
              <a:buNone/>
            </a:pPr>
            <a:r>
              <a:rPr lang="en-US" altLang="zh-CN" sz="1600" smtClean="0"/>
              <a:t>.eh_frame</a:t>
            </a:r>
          </a:p>
          <a:p>
            <a:pPr>
              <a:lnSpc>
                <a:spcPct val="80000"/>
              </a:lnSpc>
              <a:buFont typeface="Wingdings 2" pitchFamily="18" charset="2"/>
              <a:buNone/>
            </a:pPr>
            <a:r>
              <a:rPr lang="en-US" altLang="zh-CN" sz="1600" smtClean="0"/>
              <a:t>&lt;0x20006c4:0x20007b4&gt;&lt;fun1&gt;&lt;fde offset 0x3c length: 0x1c&gt;&lt;eh aug data len 0x0&gt;</a:t>
            </a:r>
          </a:p>
          <a:p>
            <a:pPr>
              <a:lnSpc>
                <a:spcPct val="80000"/>
              </a:lnSpc>
              <a:buFont typeface="Wingdings 2" pitchFamily="18" charset="2"/>
              <a:buNone/>
            </a:pPr>
            <a:r>
              <a:rPr lang="en-US" altLang="zh-CN" sz="1600" smtClean="0"/>
              <a:t>0x020006c4: &lt;off cfa=00(r29) &gt;</a:t>
            </a:r>
          </a:p>
          <a:p>
            <a:pPr>
              <a:lnSpc>
                <a:spcPct val="80000"/>
              </a:lnSpc>
              <a:buFont typeface="Wingdings 2" pitchFamily="18" charset="2"/>
              <a:buNone/>
            </a:pPr>
            <a:r>
              <a:rPr lang="en-US" altLang="zh-CN" sz="1600" smtClean="0"/>
              <a:t>0x020006c8: &lt;off cfa=00(r28) &gt;</a:t>
            </a:r>
          </a:p>
          <a:p>
            <a:pPr>
              <a:lnSpc>
                <a:spcPct val="80000"/>
              </a:lnSpc>
              <a:buFont typeface="Wingdings 2" pitchFamily="18" charset="2"/>
              <a:buNone/>
            </a:pPr>
            <a:r>
              <a:rPr lang="en-US" altLang="zh-CN" sz="1600" smtClean="0"/>
              <a:t>0x020006d0: &lt;off cfa=04(r27) &gt; &lt;off r27=-16(cfa) &gt; &lt;off r29=-12(cfa) &gt; &lt;off r30=-8(cfa) &gt;</a:t>
            </a:r>
          </a:p>
          <a:p>
            <a:pPr>
              <a:lnSpc>
                <a:spcPct val="80000"/>
              </a:lnSpc>
              <a:buFont typeface="Wingdings 2" pitchFamily="18" charset="2"/>
              <a:buNone/>
            </a:pPr>
            <a:endParaRPr lang="zh-CN" altLang="en-US" sz="160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纸张">
  <a:themeElements>
    <a:clrScheme name="纸张">
      <a:dk1>
        <a:sysClr val="windowText" lastClr="000000"/>
      </a:dk1>
      <a:lt1>
        <a:sysClr val="window" lastClr="C7EDCC"/>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纸张">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纸张">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1793</TotalTime>
  <Words>2218</Words>
  <Application>Microsoft Office PowerPoint</Application>
  <PresentationFormat>全屏显示(4:3)</PresentationFormat>
  <Paragraphs>331</Paragraphs>
  <Slides>26</Slides>
  <Notes>0</Notes>
  <HiddenSlides>0</HiddenSlides>
  <MMClips>0</MMClips>
  <ScaleCrop>false</ScaleCrop>
  <HeadingPairs>
    <vt:vector size="6" baseType="variant">
      <vt:variant>
        <vt:lpstr>已用的字体</vt:lpstr>
      </vt:variant>
      <vt:variant>
        <vt:i4>6</vt:i4>
      </vt:variant>
      <vt:variant>
        <vt:lpstr>演示文稿设计模板</vt:lpstr>
      </vt:variant>
      <vt:variant>
        <vt:i4>4</vt:i4>
      </vt:variant>
      <vt:variant>
        <vt:lpstr>幻灯片标题</vt:lpstr>
      </vt:variant>
      <vt:variant>
        <vt:i4>26</vt:i4>
      </vt:variant>
    </vt:vector>
  </HeadingPairs>
  <TitlesOfParts>
    <vt:vector size="36" baseType="lpstr">
      <vt:lpstr>Arial</vt:lpstr>
      <vt:lpstr>宋体</vt:lpstr>
      <vt:lpstr>Constantia</vt:lpstr>
      <vt:lpstr>华文新魏</vt:lpstr>
      <vt:lpstr>Wingdings 2</vt:lpstr>
      <vt:lpstr>Calibri</vt:lpstr>
      <vt:lpstr>纸张</vt:lpstr>
      <vt:lpstr>纸张</vt:lpstr>
      <vt:lpstr>纸张</vt:lpstr>
      <vt:lpstr>纸张</vt:lpstr>
      <vt:lpstr>幻灯片 1</vt:lpstr>
      <vt:lpstr>内容提要</vt:lpstr>
      <vt:lpstr>概念</vt:lpstr>
      <vt:lpstr>概念</vt:lpstr>
      <vt:lpstr>例子</vt:lpstr>
      <vt:lpstr>幻灯片 6</vt:lpstr>
      <vt:lpstr>问题</vt:lpstr>
      <vt:lpstr>DWARF-style unwinding</vt:lpstr>
      <vt:lpstr>DWARF-style unwinding</vt:lpstr>
      <vt:lpstr>DWARF-style unwinding</vt:lpstr>
      <vt:lpstr>DWARF-style unwinding</vt:lpstr>
      <vt:lpstr>Personality routine</vt:lpstr>
      <vt:lpstr>LSDA</vt:lpstr>
      <vt:lpstr>Action Record Table</vt:lpstr>
      <vt:lpstr>Landing pad</vt:lpstr>
      <vt:lpstr>Landing pad</vt:lpstr>
      <vt:lpstr>Landing pad</vt:lpstr>
      <vt:lpstr>Landing pad</vt:lpstr>
      <vt:lpstr>跳转</vt:lpstr>
      <vt:lpstr>跳转</vt:lpstr>
      <vt:lpstr>SJLJ-style unwinding</vt:lpstr>
      <vt:lpstr>DWARF vs Setjmp/Longjmp</vt:lpstr>
      <vt:lpstr>GCC-4.4.2中的一个bug</vt:lpstr>
      <vt:lpstr>Unwind through Signal Frame </vt:lpstr>
      <vt:lpstr>Unwind through Signal Frame</vt:lpstr>
      <vt:lpstr>参考文献</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C++异常处理</dc:title>
  <dc:creator>panxingxing</dc:creator>
  <cp:lastModifiedBy>Administrator</cp:lastModifiedBy>
  <cp:revision>262</cp:revision>
  <dcterms:created xsi:type="dcterms:W3CDTF">2011-04-12T12:48:45Z</dcterms:created>
  <dcterms:modified xsi:type="dcterms:W3CDTF">2011-04-14T16:53:41Z</dcterms:modified>
</cp:coreProperties>
</file>