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  <p:sldId id="260" r:id="rId6"/>
    <p:sldId id="261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3" autoAdjust="0"/>
    <p:restoredTop sz="94660"/>
  </p:normalViewPr>
  <p:slideViewPr>
    <p:cSldViewPr snapToGrid="0">
      <p:cViewPr>
        <p:scale>
          <a:sx n="100" d="100"/>
          <a:sy n="100" d="100"/>
        </p:scale>
        <p:origin x="30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6B884-527A-4C1D-8153-CB0710F43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A9150C-E3E2-49D2-BFE1-53A59FE42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B1004-8704-4C37-A78D-649BE5BA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4BB4-C64F-4960-BC9D-51B2ED7F1FAC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C1748-3D46-4A23-A72C-E80B69C9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68EAB-C4FF-41F4-AD43-06B17BF4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D52E-4BF3-4070-B7A4-3230349AA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1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C1441-A2D0-44B2-9B39-91AE5070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8FA372-C220-485E-8BBD-CFE30986E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39758E-D702-494B-8232-17F5FA64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4BB4-C64F-4960-BC9D-51B2ED7F1FAC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C4BCE-6EBA-4E99-9753-1128E33F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64B1A-5825-4139-A87B-CB0B560F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D52E-4BF3-4070-B7A4-3230349AA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4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476A22-4766-4E76-A7C4-F8FA94DC9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E1A90A-FBFB-4A73-863B-0C1017E7E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A10CB-14E1-4BC6-B69C-07341536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4BB4-C64F-4960-BC9D-51B2ED7F1FAC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61DE0-BA4C-444C-8BD9-F241C60C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8E67B-DF8E-4EBA-A5C8-723C9534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D52E-4BF3-4070-B7A4-3230349AA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1867F-98C7-43A1-8554-67127E33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EB422-98E9-491B-A057-0F9FC51DB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70322-1DC4-4392-960C-00685BDD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4BB4-C64F-4960-BC9D-51B2ED7F1FAC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AAADC-D538-4784-9585-5AD1EDCF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1973B-E5FC-479B-9E86-AA0678E3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D52E-4BF3-4070-B7A4-3230349AA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99D07-495B-4F5B-91B6-7B3BB4E4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843D45-08B6-4932-B214-19AD96EFC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9EA56-D038-4B4B-ADDD-725ABC0C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4BB4-C64F-4960-BC9D-51B2ED7F1FAC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08479-70F2-4DAD-9E18-22EC6C09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9CD26-575A-461C-AF12-7F47DA2B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D52E-4BF3-4070-B7A4-3230349AA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7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8AF61-0632-48B3-8702-40E0A2B2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DB568-16B4-4D62-98AC-8B7B29FD5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71872A-32E4-4ECF-9D5D-950D74E64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1297B-1D27-46AD-9B60-D078F1DE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4BB4-C64F-4960-BC9D-51B2ED7F1FAC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4341D-47E9-4F8B-A4A3-85DFBB10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457D1-D668-44F2-9F13-917BA09F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D52E-4BF3-4070-B7A4-3230349AA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1613F-31EB-4A8F-9824-1C81A59C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75741-9176-44D5-85ED-1A4ADAF96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3EE33D-92B3-49B0-8B56-14903C73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DA2852-5232-43EB-B17F-FE3FB7757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3B9FB6-1076-4FD9-8E51-BBFDFCE4E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76E4DD-3FD0-4C07-A08D-53E1C637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4BB4-C64F-4960-BC9D-51B2ED7F1FAC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953588-C147-4D81-948B-011A7F0D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2F4BD8-B6F1-4A99-A402-60590721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D52E-4BF3-4070-B7A4-3230349AA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1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7B56A-FE59-4685-A6E5-BD139709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01DAAB-C638-472A-AC4D-FE3F35BE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4BB4-C64F-4960-BC9D-51B2ED7F1FAC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F991CC-669F-4D7F-A50E-B988E6A1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DA020D-F5AD-430D-80AB-F77D36CB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D52E-4BF3-4070-B7A4-3230349AA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2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868385-6851-49EF-84DB-8CCDCB2C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4BB4-C64F-4960-BC9D-51B2ED7F1FAC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271247-7F04-444C-991A-58BAEB1E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13D786-A55B-4BB0-807C-3F4DD9C5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D52E-4BF3-4070-B7A4-3230349AA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8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263A7-0D75-4D80-82FA-62F09C56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93C83-8454-48CB-B5EA-F696A5C2F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B70D6-E001-4E89-85E0-3BA0EBA8E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9A874-179D-4ACF-9598-2EF99F38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4BB4-C64F-4960-BC9D-51B2ED7F1FAC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2D722-D53E-4E34-ACE7-697CE32F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EEB3E-6867-441E-AD44-6ABD0913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D52E-4BF3-4070-B7A4-3230349AA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06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00841-0C8B-4B53-8E27-42D9E9CB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DFBDA-F80E-4318-8F2F-910571FAF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73D91B-9334-4974-AD4C-934122F2D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88F0C-0525-4526-BECE-0ABB5DF0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4BB4-C64F-4960-BC9D-51B2ED7F1FAC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55B392-E609-4627-BBD2-4462A61C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B7BAF-1AF2-4D5B-9033-E683C234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D52E-4BF3-4070-B7A4-3230349AA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6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F5DD0C-44F2-4CF6-86B4-B3465D05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A86F0-B187-402C-AD25-13FF691CD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BA2B6-1B0C-404B-BF81-9103FB41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B4BB4-C64F-4960-BC9D-51B2ED7F1FAC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ACE4A-32B4-41AC-9665-4FC83BBC6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EEEF4-038F-45D6-9AB3-E6227205B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D52E-4BF3-4070-B7A4-3230349AA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90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6651AB-AD88-42A8-8F34-B796C55EA894}"/>
              </a:ext>
            </a:extLst>
          </p:cNvPr>
          <p:cNvSpPr/>
          <p:nvPr/>
        </p:nvSpPr>
        <p:spPr>
          <a:xfrm>
            <a:off x="118335" y="96820"/>
            <a:ext cx="2926080" cy="441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기관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8B4E3E-DF1A-4E2F-9E15-049370897C83}"/>
              </a:ext>
            </a:extLst>
          </p:cNvPr>
          <p:cNvSpPr/>
          <p:nvPr/>
        </p:nvSpPr>
        <p:spPr>
          <a:xfrm>
            <a:off x="7594899" y="0"/>
            <a:ext cx="4597101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15D3F-869F-4016-9B5E-B8527D6944F0}"/>
              </a:ext>
            </a:extLst>
          </p:cNvPr>
          <p:cNvSpPr txBox="1"/>
          <p:nvPr/>
        </p:nvSpPr>
        <p:spPr>
          <a:xfrm>
            <a:off x="8003686" y="423118"/>
            <a:ext cx="4095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당회명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외부공문 수신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당회장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정보기록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외부공문 수신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관리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 지정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생성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공문 수발신자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F2817F-06E6-4E84-9179-E7AB28C893E0}"/>
              </a:ext>
            </a:extLst>
          </p:cNvPr>
          <p:cNvSpPr/>
          <p:nvPr/>
        </p:nvSpPr>
        <p:spPr>
          <a:xfrm>
            <a:off x="182874" y="1021975"/>
            <a:ext cx="142001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기관명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8248F1-2B0B-473E-97BA-1ED991CE2055}"/>
              </a:ext>
            </a:extLst>
          </p:cNvPr>
          <p:cNvSpPr/>
          <p:nvPr/>
        </p:nvSpPr>
        <p:spPr>
          <a:xfrm>
            <a:off x="182874" y="1993709"/>
            <a:ext cx="1420010" cy="1944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당회장</a:t>
            </a:r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대표자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8E10CE-8E8E-4E65-A763-B02093A9CB2A}"/>
              </a:ext>
            </a:extLst>
          </p:cNvPr>
          <p:cNvSpPr/>
          <p:nvPr/>
        </p:nvSpPr>
        <p:spPr>
          <a:xfrm>
            <a:off x="1645911" y="1021975"/>
            <a:ext cx="5335801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C117F97-2B10-4AF0-B9C7-7900DC013DED}"/>
              </a:ext>
            </a:extLst>
          </p:cNvPr>
          <p:cNvSpPr/>
          <p:nvPr/>
        </p:nvSpPr>
        <p:spPr>
          <a:xfrm>
            <a:off x="1742728" y="1118793"/>
            <a:ext cx="2592598" cy="258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16A406-90AB-4D17-ADA2-BE734BE25951}"/>
              </a:ext>
            </a:extLst>
          </p:cNvPr>
          <p:cNvSpPr/>
          <p:nvPr/>
        </p:nvSpPr>
        <p:spPr>
          <a:xfrm>
            <a:off x="1645911" y="2006262"/>
            <a:ext cx="5335802" cy="1931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09E455-3388-45BD-B9A8-DEE73A2C2F92}"/>
              </a:ext>
            </a:extLst>
          </p:cNvPr>
          <p:cNvSpPr/>
          <p:nvPr/>
        </p:nvSpPr>
        <p:spPr>
          <a:xfrm>
            <a:off x="1861073" y="2710884"/>
            <a:ext cx="142001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643EC3-9C42-4ECC-887F-A6B6D2DA325F}"/>
              </a:ext>
            </a:extLst>
          </p:cNvPr>
          <p:cNvSpPr/>
          <p:nvPr/>
        </p:nvSpPr>
        <p:spPr>
          <a:xfrm>
            <a:off x="1861073" y="3173464"/>
            <a:ext cx="142001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PWD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FABA60-5D7C-44A2-9C1F-C402A131F23D}"/>
              </a:ext>
            </a:extLst>
          </p:cNvPr>
          <p:cNvSpPr/>
          <p:nvPr/>
        </p:nvSpPr>
        <p:spPr>
          <a:xfrm>
            <a:off x="3324111" y="2723436"/>
            <a:ext cx="292608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9209BA-4C77-4FE3-B032-AFD199A8C29D}"/>
              </a:ext>
            </a:extLst>
          </p:cNvPr>
          <p:cNvSpPr/>
          <p:nvPr/>
        </p:nvSpPr>
        <p:spPr>
          <a:xfrm>
            <a:off x="3420927" y="2820254"/>
            <a:ext cx="2592598" cy="258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CA2B5B-2BF8-4BD3-A579-0B9302B0F89D}"/>
              </a:ext>
            </a:extLst>
          </p:cNvPr>
          <p:cNvSpPr/>
          <p:nvPr/>
        </p:nvSpPr>
        <p:spPr>
          <a:xfrm>
            <a:off x="3324111" y="3208422"/>
            <a:ext cx="292608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4DD57FA-3F14-4153-824D-E27EF16BE90D}"/>
              </a:ext>
            </a:extLst>
          </p:cNvPr>
          <p:cNvSpPr/>
          <p:nvPr/>
        </p:nvSpPr>
        <p:spPr>
          <a:xfrm>
            <a:off x="3420927" y="3305240"/>
            <a:ext cx="2592598" cy="258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C4A2E9-9132-42F7-88FD-9C0E7DE80464}"/>
              </a:ext>
            </a:extLst>
          </p:cNvPr>
          <p:cNvSpPr/>
          <p:nvPr/>
        </p:nvSpPr>
        <p:spPr>
          <a:xfrm>
            <a:off x="1861073" y="2233963"/>
            <a:ext cx="142001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D4E7F2-D8A8-4EE5-A582-2B667A81EC25}"/>
              </a:ext>
            </a:extLst>
          </p:cNvPr>
          <p:cNvSpPr/>
          <p:nvPr/>
        </p:nvSpPr>
        <p:spPr>
          <a:xfrm>
            <a:off x="3324111" y="2233963"/>
            <a:ext cx="292608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080DCCD-2EF6-4A56-A58C-7076CC229CCA}"/>
              </a:ext>
            </a:extLst>
          </p:cNvPr>
          <p:cNvSpPr/>
          <p:nvPr/>
        </p:nvSpPr>
        <p:spPr>
          <a:xfrm>
            <a:off x="3420927" y="2330781"/>
            <a:ext cx="2592598" cy="258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C358F9-493E-4E18-9635-4A16F3890A0D}"/>
              </a:ext>
            </a:extLst>
          </p:cNvPr>
          <p:cNvSpPr/>
          <p:nvPr/>
        </p:nvSpPr>
        <p:spPr>
          <a:xfrm>
            <a:off x="204388" y="4095933"/>
            <a:ext cx="1420010" cy="1944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E2E238-197A-4B96-B372-A0E308880CD3}"/>
              </a:ext>
            </a:extLst>
          </p:cNvPr>
          <p:cNvSpPr/>
          <p:nvPr/>
        </p:nvSpPr>
        <p:spPr>
          <a:xfrm>
            <a:off x="1667425" y="4108485"/>
            <a:ext cx="5335802" cy="1944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C2CA4F-C72A-45BB-93FD-293F7EE86B40}"/>
              </a:ext>
            </a:extLst>
          </p:cNvPr>
          <p:cNvSpPr/>
          <p:nvPr/>
        </p:nvSpPr>
        <p:spPr>
          <a:xfrm>
            <a:off x="1882587" y="4813108"/>
            <a:ext cx="142001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3CC517-5ED4-48BA-9A7D-30EE5B1A0266}"/>
              </a:ext>
            </a:extLst>
          </p:cNvPr>
          <p:cNvSpPr/>
          <p:nvPr/>
        </p:nvSpPr>
        <p:spPr>
          <a:xfrm>
            <a:off x="1882587" y="5275688"/>
            <a:ext cx="142001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PWD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0603D3-EE69-40E1-A2E7-D9F0385DDAEE}"/>
              </a:ext>
            </a:extLst>
          </p:cNvPr>
          <p:cNvSpPr/>
          <p:nvPr/>
        </p:nvSpPr>
        <p:spPr>
          <a:xfrm>
            <a:off x="3345625" y="4825660"/>
            <a:ext cx="292608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C66780B-614E-463E-B2BF-38945D254527}"/>
              </a:ext>
            </a:extLst>
          </p:cNvPr>
          <p:cNvSpPr/>
          <p:nvPr/>
        </p:nvSpPr>
        <p:spPr>
          <a:xfrm>
            <a:off x="3442441" y="4922478"/>
            <a:ext cx="2592598" cy="258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BACE9C6-A260-4D80-8A6F-E192E5CBA6DA}"/>
              </a:ext>
            </a:extLst>
          </p:cNvPr>
          <p:cNvSpPr/>
          <p:nvPr/>
        </p:nvSpPr>
        <p:spPr>
          <a:xfrm>
            <a:off x="3345625" y="5310646"/>
            <a:ext cx="292608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4C64CFC-4EE0-4A27-A87A-46DBEBB01E2F}"/>
              </a:ext>
            </a:extLst>
          </p:cNvPr>
          <p:cNvSpPr/>
          <p:nvPr/>
        </p:nvSpPr>
        <p:spPr>
          <a:xfrm>
            <a:off x="3442441" y="5407464"/>
            <a:ext cx="2592598" cy="258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0902A5-F393-4D06-9679-A56E8D0B8435}"/>
              </a:ext>
            </a:extLst>
          </p:cNvPr>
          <p:cNvSpPr/>
          <p:nvPr/>
        </p:nvSpPr>
        <p:spPr>
          <a:xfrm>
            <a:off x="1882587" y="4336187"/>
            <a:ext cx="142001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5F92D6-F7C4-4784-9FFF-0F6593ABC085}"/>
              </a:ext>
            </a:extLst>
          </p:cNvPr>
          <p:cNvSpPr/>
          <p:nvPr/>
        </p:nvSpPr>
        <p:spPr>
          <a:xfrm>
            <a:off x="3345625" y="4336187"/>
            <a:ext cx="292608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CF80623-540C-4165-A08A-FA078B29BB37}"/>
              </a:ext>
            </a:extLst>
          </p:cNvPr>
          <p:cNvSpPr/>
          <p:nvPr/>
        </p:nvSpPr>
        <p:spPr>
          <a:xfrm>
            <a:off x="3442441" y="4433005"/>
            <a:ext cx="2592598" cy="258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AA92AA-618C-4C0A-96DF-8CDA8F36E7AB}"/>
              </a:ext>
            </a:extLst>
          </p:cNvPr>
          <p:cNvSpPr/>
          <p:nvPr/>
        </p:nvSpPr>
        <p:spPr>
          <a:xfrm>
            <a:off x="182874" y="1506066"/>
            <a:ext cx="142001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8D6F80-E744-4F13-A410-DDA81AFD551E}"/>
              </a:ext>
            </a:extLst>
          </p:cNvPr>
          <p:cNvSpPr/>
          <p:nvPr/>
        </p:nvSpPr>
        <p:spPr>
          <a:xfrm>
            <a:off x="1645911" y="1506066"/>
            <a:ext cx="5335801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3630CC5-7921-4089-9353-2D4DB0F53C84}"/>
              </a:ext>
            </a:extLst>
          </p:cNvPr>
          <p:cNvSpPr/>
          <p:nvPr/>
        </p:nvSpPr>
        <p:spPr>
          <a:xfrm>
            <a:off x="1742729" y="1591276"/>
            <a:ext cx="2247380" cy="2581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606D3E-CF71-4F38-86D8-464DF306790E}"/>
              </a:ext>
            </a:extLst>
          </p:cNvPr>
          <p:cNvSpPr/>
          <p:nvPr/>
        </p:nvSpPr>
        <p:spPr>
          <a:xfrm>
            <a:off x="2967823" y="1591276"/>
            <a:ext cx="1022285" cy="2509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찾아보기</a:t>
            </a:r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DBC476-0664-4F3F-8980-8CBF6995296E}"/>
              </a:ext>
            </a:extLst>
          </p:cNvPr>
          <p:cNvSpPr/>
          <p:nvPr/>
        </p:nvSpPr>
        <p:spPr>
          <a:xfrm>
            <a:off x="204389" y="6196318"/>
            <a:ext cx="6798838" cy="554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F1BBD4B-E204-4684-888D-5A87BAA2E492}"/>
              </a:ext>
            </a:extLst>
          </p:cNvPr>
          <p:cNvSpPr/>
          <p:nvPr/>
        </p:nvSpPr>
        <p:spPr>
          <a:xfrm>
            <a:off x="3485840" y="6252796"/>
            <a:ext cx="1140310" cy="4195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D569D24-4525-4C1B-932E-14258CC2522E}"/>
              </a:ext>
            </a:extLst>
          </p:cNvPr>
          <p:cNvSpPr/>
          <p:nvPr/>
        </p:nvSpPr>
        <p:spPr>
          <a:xfrm>
            <a:off x="1764617" y="6244728"/>
            <a:ext cx="1140310" cy="4195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51186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D31030-10DE-4267-94D5-6AB6EECEDFD6}"/>
              </a:ext>
            </a:extLst>
          </p:cNvPr>
          <p:cNvSpPr/>
          <p:nvPr/>
        </p:nvSpPr>
        <p:spPr>
          <a:xfrm>
            <a:off x="7594899" y="0"/>
            <a:ext cx="4597101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72FE5B-A325-445A-A0EF-D07312386E86}"/>
              </a:ext>
            </a:extLst>
          </p:cNvPr>
          <p:cNvSpPr/>
          <p:nvPr/>
        </p:nvSpPr>
        <p:spPr>
          <a:xfrm>
            <a:off x="118335" y="96820"/>
            <a:ext cx="2926080" cy="441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사용자등록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22A58A-309A-4ED7-8B18-E375B0546366}"/>
              </a:ext>
            </a:extLst>
          </p:cNvPr>
          <p:cNvSpPr/>
          <p:nvPr/>
        </p:nvSpPr>
        <p:spPr>
          <a:xfrm>
            <a:off x="473336" y="1775012"/>
            <a:ext cx="142001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FFD9C5-ADAD-475A-9118-07A68BA58161}"/>
              </a:ext>
            </a:extLst>
          </p:cNvPr>
          <p:cNvSpPr/>
          <p:nvPr/>
        </p:nvSpPr>
        <p:spPr>
          <a:xfrm>
            <a:off x="473336" y="2237592"/>
            <a:ext cx="142001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06ED20-72BA-410E-9101-F315582AF751}"/>
              </a:ext>
            </a:extLst>
          </p:cNvPr>
          <p:cNvSpPr/>
          <p:nvPr/>
        </p:nvSpPr>
        <p:spPr>
          <a:xfrm>
            <a:off x="473336" y="2700172"/>
            <a:ext cx="142001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565AFB-E9CC-44A0-B9A3-2EA3B75D08CD}"/>
              </a:ext>
            </a:extLst>
          </p:cNvPr>
          <p:cNvSpPr/>
          <p:nvPr/>
        </p:nvSpPr>
        <p:spPr>
          <a:xfrm>
            <a:off x="473336" y="3176194"/>
            <a:ext cx="142001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5BFA02-B788-4416-AD5C-D51ED2B90F7E}"/>
              </a:ext>
            </a:extLst>
          </p:cNvPr>
          <p:cNvSpPr/>
          <p:nvPr/>
        </p:nvSpPr>
        <p:spPr>
          <a:xfrm>
            <a:off x="473336" y="3662974"/>
            <a:ext cx="142001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870443-3774-4D7D-A9AE-1C6C9C8458F1}"/>
              </a:ext>
            </a:extLst>
          </p:cNvPr>
          <p:cNvSpPr/>
          <p:nvPr/>
        </p:nvSpPr>
        <p:spPr>
          <a:xfrm>
            <a:off x="473336" y="4155130"/>
            <a:ext cx="142001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C510CB-3795-4D3A-ABA5-6D8F2E22BA5E}"/>
              </a:ext>
            </a:extLst>
          </p:cNvPr>
          <p:cNvSpPr/>
          <p:nvPr/>
        </p:nvSpPr>
        <p:spPr>
          <a:xfrm>
            <a:off x="1936374" y="1775012"/>
            <a:ext cx="292608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23F8025-6193-439C-8C10-5E6430D76B1F}"/>
              </a:ext>
            </a:extLst>
          </p:cNvPr>
          <p:cNvSpPr/>
          <p:nvPr/>
        </p:nvSpPr>
        <p:spPr>
          <a:xfrm>
            <a:off x="2033190" y="1871830"/>
            <a:ext cx="2592598" cy="258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67EAFC-BBBB-4867-B812-9C64B49960AB}"/>
              </a:ext>
            </a:extLst>
          </p:cNvPr>
          <p:cNvSpPr/>
          <p:nvPr/>
        </p:nvSpPr>
        <p:spPr>
          <a:xfrm>
            <a:off x="1936374" y="2250144"/>
            <a:ext cx="292608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81ED50-8E0B-41F2-869A-1A20A38AE0BA}"/>
              </a:ext>
            </a:extLst>
          </p:cNvPr>
          <p:cNvSpPr/>
          <p:nvPr/>
        </p:nvSpPr>
        <p:spPr>
          <a:xfrm>
            <a:off x="2033190" y="2346962"/>
            <a:ext cx="2592598" cy="258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648AC8-F0C0-4402-9793-4E34656CA4B9}"/>
              </a:ext>
            </a:extLst>
          </p:cNvPr>
          <p:cNvSpPr/>
          <p:nvPr/>
        </p:nvSpPr>
        <p:spPr>
          <a:xfrm>
            <a:off x="1936374" y="2735130"/>
            <a:ext cx="292608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C9C6E64-20FB-4A40-818D-D3991EAE9591}"/>
              </a:ext>
            </a:extLst>
          </p:cNvPr>
          <p:cNvSpPr/>
          <p:nvPr/>
        </p:nvSpPr>
        <p:spPr>
          <a:xfrm>
            <a:off x="2033190" y="2831948"/>
            <a:ext cx="2592598" cy="258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C40D5C-5DE1-4841-BA93-07CB48330964}"/>
              </a:ext>
            </a:extLst>
          </p:cNvPr>
          <p:cNvSpPr/>
          <p:nvPr/>
        </p:nvSpPr>
        <p:spPr>
          <a:xfrm>
            <a:off x="1936374" y="3208468"/>
            <a:ext cx="292608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74DB93-216C-4267-9401-F279D98F2AF5}"/>
              </a:ext>
            </a:extLst>
          </p:cNvPr>
          <p:cNvGrpSpPr/>
          <p:nvPr/>
        </p:nvGrpSpPr>
        <p:grpSpPr>
          <a:xfrm>
            <a:off x="2033190" y="3305286"/>
            <a:ext cx="785314" cy="260873"/>
            <a:chOff x="2033190" y="3305286"/>
            <a:chExt cx="785314" cy="260873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C40127C-E961-4628-8261-96EC9265B530}"/>
                </a:ext>
              </a:extLst>
            </p:cNvPr>
            <p:cNvSpPr/>
            <p:nvPr/>
          </p:nvSpPr>
          <p:spPr>
            <a:xfrm>
              <a:off x="2033190" y="3305286"/>
              <a:ext cx="785314" cy="2581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0301F21-601D-4BAE-BAA6-B37B746DCAA4}"/>
                </a:ext>
              </a:extLst>
            </p:cNvPr>
            <p:cNvSpPr/>
            <p:nvPr/>
          </p:nvSpPr>
          <p:spPr>
            <a:xfrm>
              <a:off x="2501150" y="3307975"/>
              <a:ext cx="311971" cy="258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v</a:t>
              </a:r>
              <a:endParaRPr lang="ko-KR" altLang="en-US" b="1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92FB35-8471-4BD7-9F5A-4DFAA26CA3EE}"/>
              </a:ext>
            </a:extLst>
          </p:cNvPr>
          <p:cNvSpPr/>
          <p:nvPr/>
        </p:nvSpPr>
        <p:spPr>
          <a:xfrm>
            <a:off x="1936374" y="3681806"/>
            <a:ext cx="292608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A96DB55-92C4-447F-B48F-005F383DEDD3}"/>
              </a:ext>
            </a:extLst>
          </p:cNvPr>
          <p:cNvGrpSpPr/>
          <p:nvPr/>
        </p:nvGrpSpPr>
        <p:grpSpPr>
          <a:xfrm>
            <a:off x="2033190" y="3778624"/>
            <a:ext cx="785314" cy="260873"/>
            <a:chOff x="2033190" y="3305286"/>
            <a:chExt cx="785314" cy="260873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367214F-084A-4387-8B10-64E9780B5114}"/>
                </a:ext>
              </a:extLst>
            </p:cNvPr>
            <p:cNvSpPr/>
            <p:nvPr/>
          </p:nvSpPr>
          <p:spPr>
            <a:xfrm>
              <a:off x="2033190" y="3305286"/>
              <a:ext cx="785314" cy="2581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035DB0D-97DA-4229-9093-D4F5023777D3}"/>
                </a:ext>
              </a:extLst>
            </p:cNvPr>
            <p:cNvSpPr/>
            <p:nvPr/>
          </p:nvSpPr>
          <p:spPr>
            <a:xfrm>
              <a:off x="2501150" y="3307975"/>
              <a:ext cx="311971" cy="258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v</a:t>
              </a:r>
              <a:endParaRPr lang="ko-KR" altLang="en-US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03FAC6-E11D-4D4D-8A7F-DB50DC72AA8D}"/>
              </a:ext>
            </a:extLst>
          </p:cNvPr>
          <p:cNvSpPr/>
          <p:nvPr/>
        </p:nvSpPr>
        <p:spPr>
          <a:xfrm>
            <a:off x="1936374" y="4155130"/>
            <a:ext cx="292608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6661A8A-ED10-495D-AE09-E86C66E4BA98}"/>
              </a:ext>
            </a:extLst>
          </p:cNvPr>
          <p:cNvGrpSpPr/>
          <p:nvPr/>
        </p:nvGrpSpPr>
        <p:grpSpPr>
          <a:xfrm>
            <a:off x="2033190" y="4219688"/>
            <a:ext cx="785314" cy="260873"/>
            <a:chOff x="2033190" y="3305286"/>
            <a:chExt cx="785314" cy="26087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06787E8B-C4D3-404E-A0F7-137E3D077FE1}"/>
                </a:ext>
              </a:extLst>
            </p:cNvPr>
            <p:cNvSpPr/>
            <p:nvPr/>
          </p:nvSpPr>
          <p:spPr>
            <a:xfrm>
              <a:off x="2033190" y="3305286"/>
              <a:ext cx="785314" cy="2581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1903522-38F9-48B4-A5CF-A373FC38606F}"/>
                </a:ext>
              </a:extLst>
            </p:cNvPr>
            <p:cNvSpPr/>
            <p:nvPr/>
          </p:nvSpPr>
          <p:spPr>
            <a:xfrm>
              <a:off x="2501150" y="3307975"/>
              <a:ext cx="311971" cy="258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v</a:t>
              </a:r>
              <a:endParaRPr lang="ko-KR" altLang="en-US" b="1" dirty="0"/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02AAAE03-53E9-46B8-99DF-53B75D998DD7}"/>
              </a:ext>
            </a:extLst>
          </p:cNvPr>
          <p:cNvSpPr/>
          <p:nvPr/>
        </p:nvSpPr>
        <p:spPr>
          <a:xfrm>
            <a:off x="2786232" y="3273025"/>
            <a:ext cx="311971" cy="254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1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89E91F9-5ADF-4FB9-A0EC-5DA1E5EE0FD7}"/>
              </a:ext>
            </a:extLst>
          </p:cNvPr>
          <p:cNvSpPr/>
          <p:nvPr/>
        </p:nvSpPr>
        <p:spPr>
          <a:xfrm>
            <a:off x="2802364" y="3749034"/>
            <a:ext cx="311971" cy="254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2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5F67BBA-7308-477D-8A1A-1D6B739B45CF}"/>
              </a:ext>
            </a:extLst>
          </p:cNvPr>
          <p:cNvSpPr/>
          <p:nvPr/>
        </p:nvSpPr>
        <p:spPr>
          <a:xfrm>
            <a:off x="2786224" y="4223272"/>
            <a:ext cx="311971" cy="254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3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BB34AC-D88C-4C09-9575-2E1FFB855138}"/>
              </a:ext>
            </a:extLst>
          </p:cNvPr>
          <p:cNvSpPr txBox="1"/>
          <p:nvPr/>
        </p:nvSpPr>
        <p:spPr>
          <a:xfrm>
            <a:off x="8003686" y="423118"/>
            <a:ext cx="40318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소속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사용자 관리내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 관리</a:t>
            </a:r>
          </a:p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직급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상수값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으로관리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(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성도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집사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권사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장로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전도사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강도사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목사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직책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상수값으로관리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담당자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기관장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교역자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당회장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총무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BB0B79-FB84-4699-BF1A-F2941602D344}"/>
              </a:ext>
            </a:extLst>
          </p:cNvPr>
          <p:cNvSpPr/>
          <p:nvPr/>
        </p:nvSpPr>
        <p:spPr>
          <a:xfrm>
            <a:off x="473336" y="4660752"/>
            <a:ext cx="4389118" cy="554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33EBBF0-BD65-43B4-A7B0-C678C0DA33ED}"/>
              </a:ext>
            </a:extLst>
          </p:cNvPr>
          <p:cNvSpPr/>
          <p:nvPr/>
        </p:nvSpPr>
        <p:spPr>
          <a:xfrm>
            <a:off x="2945512" y="4717230"/>
            <a:ext cx="1140310" cy="4195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4DF69D5-8BAB-42B9-8601-88AFD4C10625}"/>
              </a:ext>
            </a:extLst>
          </p:cNvPr>
          <p:cNvSpPr/>
          <p:nvPr/>
        </p:nvSpPr>
        <p:spPr>
          <a:xfrm>
            <a:off x="1224289" y="4709162"/>
            <a:ext cx="1140310" cy="4195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32887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116A0F64-A2A6-4315-BD33-25874672D347}"/>
              </a:ext>
            </a:extLst>
          </p:cNvPr>
          <p:cNvSpPr/>
          <p:nvPr/>
        </p:nvSpPr>
        <p:spPr>
          <a:xfrm>
            <a:off x="1936374" y="2251045"/>
            <a:ext cx="292608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D31030-10DE-4267-94D5-6AB6EECEDFD6}"/>
              </a:ext>
            </a:extLst>
          </p:cNvPr>
          <p:cNvSpPr/>
          <p:nvPr/>
        </p:nvSpPr>
        <p:spPr>
          <a:xfrm>
            <a:off x="7594899" y="0"/>
            <a:ext cx="4597101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72FE5B-A325-445A-A0EF-D07312386E86}"/>
              </a:ext>
            </a:extLst>
          </p:cNvPr>
          <p:cNvSpPr/>
          <p:nvPr/>
        </p:nvSpPr>
        <p:spPr>
          <a:xfrm>
            <a:off x="118335" y="96820"/>
            <a:ext cx="2926080" cy="441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소속관리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22A58A-309A-4ED7-8B18-E375B0546366}"/>
              </a:ext>
            </a:extLst>
          </p:cNvPr>
          <p:cNvSpPr/>
          <p:nvPr/>
        </p:nvSpPr>
        <p:spPr>
          <a:xfrm>
            <a:off x="473336" y="1775012"/>
            <a:ext cx="142001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소속명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FFD9C5-ADAD-475A-9118-07A68BA58161}"/>
              </a:ext>
            </a:extLst>
          </p:cNvPr>
          <p:cNvSpPr/>
          <p:nvPr/>
        </p:nvSpPr>
        <p:spPr>
          <a:xfrm>
            <a:off x="473336" y="2237592"/>
            <a:ext cx="142001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소속코드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C510CB-3795-4D3A-ABA5-6D8F2E22BA5E}"/>
              </a:ext>
            </a:extLst>
          </p:cNvPr>
          <p:cNvSpPr/>
          <p:nvPr/>
        </p:nvSpPr>
        <p:spPr>
          <a:xfrm>
            <a:off x="1936374" y="1775012"/>
            <a:ext cx="292608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23F8025-6193-439C-8C10-5E6430D76B1F}"/>
              </a:ext>
            </a:extLst>
          </p:cNvPr>
          <p:cNvSpPr/>
          <p:nvPr/>
        </p:nvSpPr>
        <p:spPr>
          <a:xfrm>
            <a:off x="2033190" y="1871830"/>
            <a:ext cx="2592598" cy="258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67EAFC-BBBB-4867-B812-9C64B49960AB}"/>
              </a:ext>
            </a:extLst>
          </p:cNvPr>
          <p:cNvSpPr/>
          <p:nvPr/>
        </p:nvSpPr>
        <p:spPr>
          <a:xfrm>
            <a:off x="1936374" y="2250144"/>
            <a:ext cx="292608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81ED50-8E0B-41F2-869A-1A20A38AE0BA}"/>
              </a:ext>
            </a:extLst>
          </p:cNvPr>
          <p:cNvSpPr/>
          <p:nvPr/>
        </p:nvSpPr>
        <p:spPr>
          <a:xfrm>
            <a:off x="2033190" y="2346962"/>
            <a:ext cx="2592598" cy="258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BB34AC-D88C-4C09-9575-2E1FFB855138}"/>
              </a:ext>
            </a:extLst>
          </p:cNvPr>
          <p:cNvSpPr txBox="1"/>
          <p:nvPr/>
        </p:nvSpPr>
        <p:spPr>
          <a:xfrm>
            <a:off x="7637931" y="412360"/>
            <a:ext cx="438132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상위기관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차상위기관으로 등록된 기관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코드는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기관내 유일한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키체크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소속 부서명 약자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상위기관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체크시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하위 기관을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갖을수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있다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※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소속 기관은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2depth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임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최상위 제외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ex)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교육국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-&gt;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소년부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중등부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Ex)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찬양국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-&gt;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제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성가대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제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성가대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중창팀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A4AFF63-C780-408E-B660-05B56318B667}"/>
              </a:ext>
            </a:extLst>
          </p:cNvPr>
          <p:cNvSpPr/>
          <p:nvPr/>
        </p:nvSpPr>
        <p:spPr>
          <a:xfrm>
            <a:off x="473336" y="1289122"/>
            <a:ext cx="142001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상위기관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65958F7-BEDE-47AB-946D-38628E9AA22C}"/>
              </a:ext>
            </a:extLst>
          </p:cNvPr>
          <p:cNvSpPr/>
          <p:nvPr/>
        </p:nvSpPr>
        <p:spPr>
          <a:xfrm>
            <a:off x="1936374" y="1289122"/>
            <a:ext cx="292608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156E278-702A-4F51-BD2C-1210D1F68D7A}"/>
              </a:ext>
            </a:extLst>
          </p:cNvPr>
          <p:cNvGrpSpPr/>
          <p:nvPr/>
        </p:nvGrpSpPr>
        <p:grpSpPr>
          <a:xfrm>
            <a:off x="2033190" y="1397023"/>
            <a:ext cx="2592598" cy="260873"/>
            <a:chOff x="2033190" y="3305286"/>
            <a:chExt cx="785314" cy="260873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3D6FCB6-A8ED-4512-80F5-B5BBE7CBEA95}"/>
                </a:ext>
              </a:extLst>
            </p:cNvPr>
            <p:cNvSpPr/>
            <p:nvPr/>
          </p:nvSpPr>
          <p:spPr>
            <a:xfrm>
              <a:off x="2033190" y="3305286"/>
              <a:ext cx="785314" cy="2581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98DB650-C3EC-4172-A6C2-6C006B833675}"/>
                </a:ext>
              </a:extLst>
            </p:cNvPr>
            <p:cNvSpPr/>
            <p:nvPr/>
          </p:nvSpPr>
          <p:spPr>
            <a:xfrm>
              <a:off x="2691420" y="3307975"/>
              <a:ext cx="121701" cy="258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v</a:t>
              </a:r>
              <a:endParaRPr lang="ko-KR" altLang="en-US" b="1" dirty="0"/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DC979D81-87D0-4E91-AA13-423C5D448FFC}"/>
              </a:ext>
            </a:extLst>
          </p:cNvPr>
          <p:cNvSpPr/>
          <p:nvPr/>
        </p:nvSpPr>
        <p:spPr>
          <a:xfrm>
            <a:off x="1635163" y="1400607"/>
            <a:ext cx="311971" cy="254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1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655D02-168C-480F-B2AF-0875AB1CF09B}"/>
              </a:ext>
            </a:extLst>
          </p:cNvPr>
          <p:cNvSpPr/>
          <p:nvPr/>
        </p:nvSpPr>
        <p:spPr>
          <a:xfrm>
            <a:off x="473336" y="2725276"/>
            <a:ext cx="142001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BDC23B-F18C-4667-B936-1937C3AAC889}"/>
              </a:ext>
            </a:extLst>
          </p:cNvPr>
          <p:cNvSpPr/>
          <p:nvPr/>
        </p:nvSpPr>
        <p:spPr>
          <a:xfrm>
            <a:off x="1941141" y="2747521"/>
            <a:ext cx="292608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8F45078-BB5B-4610-9BC1-CE57BEDCFA8C}"/>
              </a:ext>
            </a:extLst>
          </p:cNvPr>
          <p:cNvSpPr/>
          <p:nvPr/>
        </p:nvSpPr>
        <p:spPr>
          <a:xfrm>
            <a:off x="1993119" y="2759344"/>
            <a:ext cx="1420010" cy="441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상위 기관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39B1E3-E624-4152-B5C7-A3F1FBEE67C5}"/>
              </a:ext>
            </a:extLst>
          </p:cNvPr>
          <p:cNvSpPr/>
          <p:nvPr/>
        </p:nvSpPr>
        <p:spPr>
          <a:xfrm>
            <a:off x="2029277" y="2893814"/>
            <a:ext cx="139849" cy="172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6749CEF-1AC4-4228-A09C-F8DBDF13BD0C}"/>
              </a:ext>
            </a:extLst>
          </p:cNvPr>
          <p:cNvSpPr/>
          <p:nvPr/>
        </p:nvSpPr>
        <p:spPr>
          <a:xfrm>
            <a:off x="1678191" y="2327239"/>
            <a:ext cx="311971" cy="254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2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2761C88-1E26-413E-B81C-B639B9A0492C}"/>
              </a:ext>
            </a:extLst>
          </p:cNvPr>
          <p:cNvSpPr/>
          <p:nvPr/>
        </p:nvSpPr>
        <p:spPr>
          <a:xfrm>
            <a:off x="1655159" y="2758528"/>
            <a:ext cx="311971" cy="3334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3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A03CBD5-4FA5-4247-BF4A-38A4ADC4F80E}"/>
              </a:ext>
            </a:extLst>
          </p:cNvPr>
          <p:cNvSpPr/>
          <p:nvPr/>
        </p:nvSpPr>
        <p:spPr>
          <a:xfrm>
            <a:off x="473336" y="3245880"/>
            <a:ext cx="4389118" cy="554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F5B477A-72FF-4213-A10A-DD98DA3020BF}"/>
              </a:ext>
            </a:extLst>
          </p:cNvPr>
          <p:cNvSpPr/>
          <p:nvPr/>
        </p:nvSpPr>
        <p:spPr>
          <a:xfrm>
            <a:off x="2945512" y="3302358"/>
            <a:ext cx="1140310" cy="4195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5717712-E518-4148-B448-84313186697B}"/>
              </a:ext>
            </a:extLst>
          </p:cNvPr>
          <p:cNvSpPr/>
          <p:nvPr/>
        </p:nvSpPr>
        <p:spPr>
          <a:xfrm>
            <a:off x="1224289" y="3294290"/>
            <a:ext cx="1140310" cy="4195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42460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0BA0C-7C96-4D01-9635-3C8F69927A17}"/>
              </a:ext>
            </a:extLst>
          </p:cNvPr>
          <p:cNvSpPr/>
          <p:nvPr/>
        </p:nvSpPr>
        <p:spPr>
          <a:xfrm>
            <a:off x="7594899" y="0"/>
            <a:ext cx="4597101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F8F4CB-1C4A-4E74-9A6F-B48F25BCA5EA}"/>
              </a:ext>
            </a:extLst>
          </p:cNvPr>
          <p:cNvSpPr/>
          <p:nvPr/>
        </p:nvSpPr>
        <p:spPr>
          <a:xfrm>
            <a:off x="118335" y="96820"/>
            <a:ext cx="2926080" cy="441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문서등록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692AD4-416B-451F-9CB0-9228BDEC549B}"/>
              </a:ext>
            </a:extLst>
          </p:cNvPr>
          <p:cNvSpPr/>
          <p:nvPr/>
        </p:nvSpPr>
        <p:spPr>
          <a:xfrm>
            <a:off x="473336" y="1323189"/>
            <a:ext cx="142001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C11BEE-CDC2-4213-B916-412B25CCFE5F}"/>
              </a:ext>
            </a:extLst>
          </p:cNvPr>
          <p:cNvSpPr/>
          <p:nvPr/>
        </p:nvSpPr>
        <p:spPr>
          <a:xfrm>
            <a:off x="1936374" y="1323189"/>
            <a:ext cx="394147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DC624BB-EE35-46BA-AE9E-A1DC6C4C64DF}"/>
              </a:ext>
            </a:extLst>
          </p:cNvPr>
          <p:cNvSpPr/>
          <p:nvPr/>
        </p:nvSpPr>
        <p:spPr>
          <a:xfrm>
            <a:off x="2033190" y="1420007"/>
            <a:ext cx="2592598" cy="258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3FF6DA-988B-4935-AD10-20D4C924BCCE}"/>
              </a:ext>
            </a:extLst>
          </p:cNvPr>
          <p:cNvSpPr/>
          <p:nvPr/>
        </p:nvSpPr>
        <p:spPr>
          <a:xfrm>
            <a:off x="473336" y="3293634"/>
            <a:ext cx="1420010" cy="2337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4556EE-E49A-4C2B-B46E-0F1DBF2AB944}"/>
              </a:ext>
            </a:extLst>
          </p:cNvPr>
          <p:cNvSpPr/>
          <p:nvPr/>
        </p:nvSpPr>
        <p:spPr>
          <a:xfrm>
            <a:off x="1936374" y="3293633"/>
            <a:ext cx="3941470" cy="2337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ED7C9C6-3539-4F54-BFEE-3662BE1828F8}"/>
              </a:ext>
            </a:extLst>
          </p:cNvPr>
          <p:cNvSpPr/>
          <p:nvPr/>
        </p:nvSpPr>
        <p:spPr>
          <a:xfrm>
            <a:off x="2033189" y="3390451"/>
            <a:ext cx="3356391" cy="19560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394A5F-A030-4550-90C0-DFA028AAFB4E}"/>
              </a:ext>
            </a:extLst>
          </p:cNvPr>
          <p:cNvSpPr/>
          <p:nvPr/>
        </p:nvSpPr>
        <p:spPr>
          <a:xfrm>
            <a:off x="473336" y="5739204"/>
            <a:ext cx="5404508" cy="554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937E00E-6308-40DC-B7CB-BD4848E72232}"/>
              </a:ext>
            </a:extLst>
          </p:cNvPr>
          <p:cNvSpPr/>
          <p:nvPr/>
        </p:nvSpPr>
        <p:spPr>
          <a:xfrm>
            <a:off x="3076687" y="5795682"/>
            <a:ext cx="1140310" cy="4195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D0D261C-7892-4E6B-89D2-7A19FD3E7423}"/>
              </a:ext>
            </a:extLst>
          </p:cNvPr>
          <p:cNvSpPr/>
          <p:nvPr/>
        </p:nvSpPr>
        <p:spPr>
          <a:xfrm>
            <a:off x="1355464" y="5787614"/>
            <a:ext cx="1140310" cy="4195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4553F1-BBC3-4256-94B0-1F8B336DCBAD}"/>
              </a:ext>
            </a:extLst>
          </p:cNvPr>
          <p:cNvSpPr/>
          <p:nvPr/>
        </p:nvSpPr>
        <p:spPr>
          <a:xfrm>
            <a:off x="473336" y="1861071"/>
            <a:ext cx="142001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문서타입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5B53C8-5DD5-449F-BE5F-29DB490C185F}"/>
              </a:ext>
            </a:extLst>
          </p:cNvPr>
          <p:cNvSpPr/>
          <p:nvPr/>
        </p:nvSpPr>
        <p:spPr>
          <a:xfrm>
            <a:off x="473336" y="2357716"/>
            <a:ext cx="142001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수신자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724FC3-E45B-4885-800C-98CEFCCB383E}"/>
              </a:ext>
            </a:extLst>
          </p:cNvPr>
          <p:cNvSpPr/>
          <p:nvPr/>
        </p:nvSpPr>
        <p:spPr>
          <a:xfrm>
            <a:off x="1936374" y="2357716"/>
            <a:ext cx="3941472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2CFBE6-BA9B-428F-98E3-2D81F509329B}"/>
              </a:ext>
            </a:extLst>
          </p:cNvPr>
          <p:cNvSpPr/>
          <p:nvPr/>
        </p:nvSpPr>
        <p:spPr>
          <a:xfrm>
            <a:off x="473336" y="2824330"/>
            <a:ext cx="1420010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결재라인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02417A-D9F1-4741-85EA-FA79114A9B83}"/>
              </a:ext>
            </a:extLst>
          </p:cNvPr>
          <p:cNvSpPr/>
          <p:nvPr/>
        </p:nvSpPr>
        <p:spPr>
          <a:xfrm>
            <a:off x="1936373" y="2824330"/>
            <a:ext cx="3941471" cy="441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CA60E0A-331D-4E4D-B81B-60720CE2F28B}"/>
              </a:ext>
            </a:extLst>
          </p:cNvPr>
          <p:cNvSpPr/>
          <p:nvPr/>
        </p:nvSpPr>
        <p:spPr>
          <a:xfrm>
            <a:off x="2033189" y="2876101"/>
            <a:ext cx="1140310" cy="33752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8110FFA-F94F-461B-BF16-7FD83B9CDDAB}"/>
              </a:ext>
            </a:extLst>
          </p:cNvPr>
          <p:cNvSpPr/>
          <p:nvPr/>
        </p:nvSpPr>
        <p:spPr>
          <a:xfrm>
            <a:off x="2033189" y="2400746"/>
            <a:ext cx="1140310" cy="33752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3537E41-7DC3-4833-B841-399E824013F9}"/>
              </a:ext>
            </a:extLst>
          </p:cNvPr>
          <p:cNvGrpSpPr/>
          <p:nvPr/>
        </p:nvGrpSpPr>
        <p:grpSpPr>
          <a:xfrm>
            <a:off x="1936374" y="1814005"/>
            <a:ext cx="3941472" cy="526229"/>
            <a:chOff x="3173499" y="166744"/>
            <a:chExt cx="3941472" cy="52622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CF05AE1-85DC-4610-B703-9BC48A9DE262}"/>
                </a:ext>
              </a:extLst>
            </p:cNvPr>
            <p:cNvSpPr/>
            <p:nvPr/>
          </p:nvSpPr>
          <p:spPr>
            <a:xfrm>
              <a:off x="3173499" y="198344"/>
              <a:ext cx="3941472" cy="441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AD99EA7-2191-4493-9B7E-029B4C6B6FBC}"/>
                </a:ext>
              </a:extLst>
            </p:cNvPr>
            <p:cNvGrpSpPr/>
            <p:nvPr/>
          </p:nvGrpSpPr>
          <p:grpSpPr>
            <a:xfrm>
              <a:off x="3209359" y="201706"/>
              <a:ext cx="1176172" cy="441064"/>
              <a:chOff x="3593053" y="432544"/>
              <a:chExt cx="1176172" cy="441064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9D90956-B378-4DE7-81C0-47A4FC03C689}"/>
                  </a:ext>
                </a:extLst>
              </p:cNvPr>
              <p:cNvSpPr/>
              <p:nvPr/>
            </p:nvSpPr>
            <p:spPr>
              <a:xfrm>
                <a:off x="3618155" y="432544"/>
                <a:ext cx="1151070" cy="4410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내부문서</a:t>
                </a: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9340ABF-4163-402A-A8BF-61893D8EC269}"/>
                  </a:ext>
                </a:extLst>
              </p:cNvPr>
              <p:cNvSpPr/>
              <p:nvPr/>
            </p:nvSpPr>
            <p:spPr>
              <a:xfrm>
                <a:off x="3593053" y="563878"/>
                <a:ext cx="150607" cy="15060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1C09BBA-91C8-4198-96B1-7B9477A46801}"/>
                </a:ext>
              </a:extLst>
            </p:cNvPr>
            <p:cNvSpPr/>
            <p:nvPr/>
          </p:nvSpPr>
          <p:spPr>
            <a:xfrm>
              <a:off x="6120524" y="198344"/>
              <a:ext cx="969343" cy="441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외부공문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4CE6C01-3EF3-486B-B13A-1715CCA19C34}"/>
                </a:ext>
              </a:extLst>
            </p:cNvPr>
            <p:cNvSpPr/>
            <p:nvPr/>
          </p:nvSpPr>
          <p:spPr>
            <a:xfrm>
              <a:off x="4310228" y="166744"/>
              <a:ext cx="1728995" cy="5262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내부공문</a:t>
              </a:r>
              <a:r>
                <a:rPr lang="en-US" altLang="ko-KR" sz="1400" dirty="0"/>
                <a:t>(</a:t>
              </a:r>
              <a:r>
                <a:rPr lang="ko-KR" altLang="en-US" sz="1400" dirty="0" err="1"/>
                <a:t>협조문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C7D713F-6ABA-47C4-8886-6C0A7C89331B}"/>
                </a:ext>
              </a:extLst>
            </p:cNvPr>
            <p:cNvSpPr/>
            <p:nvPr/>
          </p:nvSpPr>
          <p:spPr>
            <a:xfrm>
              <a:off x="4310228" y="343573"/>
              <a:ext cx="150607" cy="1506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98A37B0-33EE-49B3-9B6F-2A08D7B65C04}"/>
                </a:ext>
              </a:extLst>
            </p:cNvPr>
            <p:cNvSpPr/>
            <p:nvPr/>
          </p:nvSpPr>
          <p:spPr>
            <a:xfrm>
              <a:off x="6038344" y="354554"/>
              <a:ext cx="150607" cy="1506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7DD9CDC0-42B3-4879-9745-2265E8AA6F25}"/>
              </a:ext>
            </a:extLst>
          </p:cNvPr>
          <p:cNvSpPr/>
          <p:nvPr/>
        </p:nvSpPr>
        <p:spPr>
          <a:xfrm>
            <a:off x="1613648" y="1874515"/>
            <a:ext cx="311971" cy="254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1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A953A3-1E67-4E24-92AE-846E1D67DED5}"/>
              </a:ext>
            </a:extLst>
          </p:cNvPr>
          <p:cNvSpPr txBox="1"/>
          <p:nvPr/>
        </p:nvSpPr>
        <p:spPr>
          <a:xfrm>
            <a:off x="7723978" y="423118"/>
            <a:ext cx="446468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문서타입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a.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내부문서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같은 소속에서만 통용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b.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내부공문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타소속에 발송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수신자 설정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c.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외부공문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외부로 공문 발송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수신자설정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1’.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수신자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내부공문일때는 소속 기관장에게 발송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내부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DB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조회하여 처리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외부공문일때는 소속 당회장에게 발송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중앙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DB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조회하여 처리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등록후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기안자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자동서명후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상신함으로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차순위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결재자의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결재대기함으로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등록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등록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수정및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결재시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pdf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새롭게 생성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3. 4.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별도 페이지로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D42197D-C038-4498-A7EE-540EB851D7C7}"/>
              </a:ext>
            </a:extLst>
          </p:cNvPr>
          <p:cNvSpPr/>
          <p:nvPr/>
        </p:nvSpPr>
        <p:spPr>
          <a:xfrm>
            <a:off x="2305715" y="5805542"/>
            <a:ext cx="311971" cy="254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2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2CCB9E-EDE9-4BD3-9F4E-D055E4BC96B6}"/>
              </a:ext>
            </a:extLst>
          </p:cNvPr>
          <p:cNvSpPr/>
          <p:nvPr/>
        </p:nvSpPr>
        <p:spPr>
          <a:xfrm>
            <a:off x="3044415" y="2379145"/>
            <a:ext cx="319061" cy="340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3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7E182C1-CE19-4E1B-97A5-88243ACB775D}"/>
              </a:ext>
            </a:extLst>
          </p:cNvPr>
          <p:cNvSpPr/>
          <p:nvPr/>
        </p:nvSpPr>
        <p:spPr>
          <a:xfrm>
            <a:off x="3073103" y="2865118"/>
            <a:ext cx="319061" cy="340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4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C094F1-4C5F-4B1C-A0AD-17FC43015EB9}"/>
              </a:ext>
            </a:extLst>
          </p:cNvPr>
          <p:cNvSpPr/>
          <p:nvPr/>
        </p:nvSpPr>
        <p:spPr>
          <a:xfrm>
            <a:off x="166256" y="1696289"/>
            <a:ext cx="1631372" cy="4049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AB0086-CE9C-4755-924A-28C71C9B2C9C}"/>
              </a:ext>
            </a:extLst>
          </p:cNvPr>
          <p:cNvSpPr/>
          <p:nvPr/>
        </p:nvSpPr>
        <p:spPr>
          <a:xfrm>
            <a:off x="7594899" y="0"/>
            <a:ext cx="4597101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83923D-FC19-4D3A-B84E-8B212D6BBE34}"/>
              </a:ext>
            </a:extLst>
          </p:cNvPr>
          <p:cNvSpPr/>
          <p:nvPr/>
        </p:nvSpPr>
        <p:spPr>
          <a:xfrm>
            <a:off x="51955" y="59436"/>
            <a:ext cx="2926080" cy="441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256CF4-4066-434D-9EFE-7F0D27A5DFB7}"/>
              </a:ext>
            </a:extLst>
          </p:cNvPr>
          <p:cNvSpPr txBox="1"/>
          <p:nvPr/>
        </p:nvSpPr>
        <p:spPr>
          <a:xfrm>
            <a:off x="7622378" y="423118"/>
            <a:ext cx="456887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대메뉴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영역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최초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결재 메뉴만 존재 후 기능추가시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대메뉴영역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확장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중메뉴영역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결재대기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결재자가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본인차례인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문서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결재진행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본인이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상신한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문서중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결재중인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접수대기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발송된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공문중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미접수된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문서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접수완료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접수된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공문중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최종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결재된문서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발송대기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미발송한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공문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발송진행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발송한 공문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C66833-73DB-4F87-A175-C5EAFC59D3CB}"/>
              </a:ext>
            </a:extLst>
          </p:cNvPr>
          <p:cNvSpPr/>
          <p:nvPr/>
        </p:nvSpPr>
        <p:spPr>
          <a:xfrm>
            <a:off x="166255" y="914400"/>
            <a:ext cx="6712527" cy="6234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846B3D6-F04B-49BA-B839-AC4FEF4B4A61}"/>
              </a:ext>
            </a:extLst>
          </p:cNvPr>
          <p:cNvSpPr/>
          <p:nvPr/>
        </p:nvSpPr>
        <p:spPr>
          <a:xfrm>
            <a:off x="429084" y="802175"/>
            <a:ext cx="319061" cy="340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1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5AF1E49-62F7-42BC-BC92-861B44BABFEE}"/>
              </a:ext>
            </a:extLst>
          </p:cNvPr>
          <p:cNvSpPr/>
          <p:nvPr/>
        </p:nvSpPr>
        <p:spPr>
          <a:xfrm>
            <a:off x="1891146" y="1696289"/>
            <a:ext cx="4987636" cy="4049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33F9A1-E5A9-4787-A71F-395FB48B1E58}"/>
              </a:ext>
            </a:extLst>
          </p:cNvPr>
          <p:cNvSpPr/>
          <p:nvPr/>
        </p:nvSpPr>
        <p:spPr>
          <a:xfrm>
            <a:off x="8804" y="4928347"/>
            <a:ext cx="319061" cy="340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2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B509CDB-E20E-4DE2-A5AE-5BB4E2DCA6A6}"/>
              </a:ext>
            </a:extLst>
          </p:cNvPr>
          <p:cNvSpPr/>
          <p:nvPr/>
        </p:nvSpPr>
        <p:spPr>
          <a:xfrm>
            <a:off x="405545" y="1980987"/>
            <a:ext cx="679566" cy="228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결재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979323D-61E9-4227-A167-BA1A390B97A9}"/>
              </a:ext>
            </a:extLst>
          </p:cNvPr>
          <p:cNvSpPr/>
          <p:nvPr/>
        </p:nvSpPr>
        <p:spPr>
          <a:xfrm>
            <a:off x="305795" y="1980987"/>
            <a:ext cx="207818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722D4F37-BED5-4C08-A4C5-8B5CBF7516CF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 rot="16200000" flipH="1">
            <a:off x="450170" y="2169121"/>
            <a:ext cx="192232" cy="27316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8C7EE8B-F665-4A2C-87B4-37D6842736BE}"/>
              </a:ext>
            </a:extLst>
          </p:cNvPr>
          <p:cNvSpPr/>
          <p:nvPr/>
        </p:nvSpPr>
        <p:spPr>
          <a:xfrm>
            <a:off x="682868" y="2261541"/>
            <a:ext cx="843370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결재대기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182B55F-7071-4B55-ADE0-F171D046A52D}"/>
              </a:ext>
            </a:extLst>
          </p:cNvPr>
          <p:cNvSpPr/>
          <p:nvPr/>
        </p:nvSpPr>
        <p:spPr>
          <a:xfrm>
            <a:off x="682868" y="2632150"/>
            <a:ext cx="843370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결재진행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FBD6DDA-C210-4190-A8BB-6271D862CA56}"/>
              </a:ext>
            </a:extLst>
          </p:cNvPr>
          <p:cNvCxnSpPr>
            <a:cxnSpLocks/>
            <a:stCxn id="57" idx="2"/>
          </p:cNvCxnSpPr>
          <p:nvPr/>
        </p:nvCxnSpPr>
        <p:spPr>
          <a:xfrm rot="16200000" flipH="1">
            <a:off x="261205" y="2358086"/>
            <a:ext cx="570160" cy="273162"/>
          </a:xfrm>
          <a:prstGeom prst="bentConnector3">
            <a:avLst>
              <a:gd name="adj1" fmla="val 1001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286F23B-B1A1-43E8-9EE2-7D0290CA8F8B}"/>
              </a:ext>
            </a:extLst>
          </p:cNvPr>
          <p:cNvSpPr/>
          <p:nvPr/>
        </p:nvSpPr>
        <p:spPr>
          <a:xfrm>
            <a:off x="457178" y="3136581"/>
            <a:ext cx="679566" cy="228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접수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C959EC3-F8D7-41F6-85CF-17129E657156}"/>
              </a:ext>
            </a:extLst>
          </p:cNvPr>
          <p:cNvSpPr/>
          <p:nvPr/>
        </p:nvSpPr>
        <p:spPr>
          <a:xfrm>
            <a:off x="357428" y="3136581"/>
            <a:ext cx="207818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FE3F64D4-E088-4439-B6EC-F4CCDB685206}"/>
              </a:ext>
            </a:extLst>
          </p:cNvPr>
          <p:cNvCxnSpPr>
            <a:cxnSpLocks/>
            <a:stCxn id="63" idx="2"/>
            <a:endCxn id="65" idx="1"/>
          </p:cNvCxnSpPr>
          <p:nvPr/>
        </p:nvCxnSpPr>
        <p:spPr>
          <a:xfrm rot="16200000" flipH="1">
            <a:off x="501803" y="3324715"/>
            <a:ext cx="192232" cy="27316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DC75482-F1B6-4FB4-BC06-FD04B7AD7A91}"/>
              </a:ext>
            </a:extLst>
          </p:cNvPr>
          <p:cNvSpPr/>
          <p:nvPr/>
        </p:nvSpPr>
        <p:spPr>
          <a:xfrm>
            <a:off x="734501" y="3417135"/>
            <a:ext cx="843370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접수대기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9663929-6259-417A-B257-3960B3573675}"/>
              </a:ext>
            </a:extLst>
          </p:cNvPr>
          <p:cNvSpPr/>
          <p:nvPr/>
        </p:nvSpPr>
        <p:spPr>
          <a:xfrm>
            <a:off x="734501" y="3787744"/>
            <a:ext cx="843370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접수완료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E12A7154-6E87-4449-9B61-614C4F6890F7}"/>
              </a:ext>
            </a:extLst>
          </p:cNvPr>
          <p:cNvCxnSpPr>
            <a:cxnSpLocks/>
            <a:stCxn id="63" idx="2"/>
          </p:cNvCxnSpPr>
          <p:nvPr/>
        </p:nvCxnSpPr>
        <p:spPr>
          <a:xfrm rot="16200000" flipH="1">
            <a:off x="312838" y="3513680"/>
            <a:ext cx="570160" cy="273162"/>
          </a:xfrm>
          <a:prstGeom prst="bentConnector3">
            <a:avLst>
              <a:gd name="adj1" fmla="val 1001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16F5030-B027-459C-9A83-AF450FB1B49B}"/>
              </a:ext>
            </a:extLst>
          </p:cNvPr>
          <p:cNvSpPr/>
          <p:nvPr/>
        </p:nvSpPr>
        <p:spPr>
          <a:xfrm>
            <a:off x="485316" y="4477732"/>
            <a:ext cx="679566" cy="228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발송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BB613DF-4DF5-40D9-A405-5427E7963A28}"/>
              </a:ext>
            </a:extLst>
          </p:cNvPr>
          <p:cNvSpPr/>
          <p:nvPr/>
        </p:nvSpPr>
        <p:spPr>
          <a:xfrm>
            <a:off x="385566" y="4477732"/>
            <a:ext cx="207818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0E90B42C-BD83-47C5-BBF7-3761F4F5A068}"/>
              </a:ext>
            </a:extLst>
          </p:cNvPr>
          <p:cNvCxnSpPr>
            <a:cxnSpLocks/>
            <a:stCxn id="69" idx="2"/>
            <a:endCxn id="71" idx="1"/>
          </p:cNvCxnSpPr>
          <p:nvPr/>
        </p:nvCxnSpPr>
        <p:spPr>
          <a:xfrm rot="16200000" flipH="1">
            <a:off x="529941" y="4665866"/>
            <a:ext cx="192232" cy="27316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0EBFB60-0AD0-48D3-A321-C119BF37733C}"/>
              </a:ext>
            </a:extLst>
          </p:cNvPr>
          <p:cNvSpPr/>
          <p:nvPr/>
        </p:nvSpPr>
        <p:spPr>
          <a:xfrm>
            <a:off x="762639" y="4758286"/>
            <a:ext cx="843370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발송대기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15655EA-940C-4BFE-BA50-B6BFD2A8AA1C}"/>
              </a:ext>
            </a:extLst>
          </p:cNvPr>
          <p:cNvSpPr/>
          <p:nvPr/>
        </p:nvSpPr>
        <p:spPr>
          <a:xfrm>
            <a:off x="762639" y="5128895"/>
            <a:ext cx="843370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발송진행</a:t>
            </a: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B4C105F0-ABCB-4359-A5C1-30C059E3A801}"/>
              </a:ext>
            </a:extLst>
          </p:cNvPr>
          <p:cNvCxnSpPr>
            <a:cxnSpLocks/>
            <a:stCxn id="69" idx="2"/>
          </p:cNvCxnSpPr>
          <p:nvPr/>
        </p:nvCxnSpPr>
        <p:spPr>
          <a:xfrm rot="16200000" flipH="1">
            <a:off x="340976" y="4854831"/>
            <a:ext cx="570160" cy="273162"/>
          </a:xfrm>
          <a:prstGeom prst="bentConnector3">
            <a:avLst>
              <a:gd name="adj1" fmla="val 1001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C26E5C-5867-4CCA-80D9-75E518757729}"/>
              </a:ext>
            </a:extLst>
          </p:cNvPr>
          <p:cNvSpPr/>
          <p:nvPr/>
        </p:nvSpPr>
        <p:spPr>
          <a:xfrm>
            <a:off x="2011679" y="1813347"/>
            <a:ext cx="1732755" cy="165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제목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D34ECEA-8D26-4D40-82D6-90AC4FA792BC}"/>
              </a:ext>
            </a:extLst>
          </p:cNvPr>
          <p:cNvSpPr/>
          <p:nvPr/>
        </p:nvSpPr>
        <p:spPr>
          <a:xfrm>
            <a:off x="3744435" y="1810784"/>
            <a:ext cx="1200945" cy="167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문서번호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9CAB8B7-FC4A-491E-B533-1F83EFD2FD50}"/>
              </a:ext>
            </a:extLst>
          </p:cNvPr>
          <p:cNvSpPr/>
          <p:nvPr/>
        </p:nvSpPr>
        <p:spPr>
          <a:xfrm>
            <a:off x="4945381" y="1813065"/>
            <a:ext cx="1056204" cy="1653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기안자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E3664EB-CB04-44AF-80E0-EA4676F89D0B}"/>
              </a:ext>
            </a:extLst>
          </p:cNvPr>
          <p:cNvSpPr/>
          <p:nvPr/>
        </p:nvSpPr>
        <p:spPr>
          <a:xfrm>
            <a:off x="6013647" y="1810784"/>
            <a:ext cx="778991" cy="167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상태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939E84-B5FA-4CD7-A6DE-C947E3D9C46C}"/>
              </a:ext>
            </a:extLst>
          </p:cNvPr>
          <p:cNvSpPr/>
          <p:nvPr/>
        </p:nvSpPr>
        <p:spPr>
          <a:xfrm>
            <a:off x="2011678" y="2140516"/>
            <a:ext cx="1732755" cy="1650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작업 요청서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587DF0C-6ABA-44E7-A6E2-783A08771564}"/>
              </a:ext>
            </a:extLst>
          </p:cNvPr>
          <p:cNvSpPr/>
          <p:nvPr/>
        </p:nvSpPr>
        <p:spPr>
          <a:xfrm>
            <a:off x="3744434" y="2137953"/>
            <a:ext cx="1200945" cy="1676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인사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2023-1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D37EF4F-F1BF-44FB-9674-7D94BECE210E}"/>
              </a:ext>
            </a:extLst>
          </p:cNvPr>
          <p:cNvSpPr/>
          <p:nvPr/>
        </p:nvSpPr>
        <p:spPr>
          <a:xfrm>
            <a:off x="4945380" y="2140234"/>
            <a:ext cx="1056204" cy="1653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김인사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8DF8A29-439A-4EB2-BE9C-CD753FA705FE}"/>
              </a:ext>
            </a:extLst>
          </p:cNvPr>
          <p:cNvSpPr/>
          <p:nvPr/>
        </p:nvSpPr>
        <p:spPr>
          <a:xfrm>
            <a:off x="6013646" y="2137953"/>
            <a:ext cx="778991" cy="1676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진행중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20E61EA-48AD-4B50-951F-4050ECB844EE}"/>
              </a:ext>
            </a:extLst>
          </p:cNvPr>
          <p:cNvSpPr/>
          <p:nvPr/>
        </p:nvSpPr>
        <p:spPr>
          <a:xfrm>
            <a:off x="173630" y="1674109"/>
            <a:ext cx="1631372" cy="2478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문서작성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01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199EE2-9F74-4115-B149-60D5CAD18B03}"/>
              </a:ext>
            </a:extLst>
          </p:cNvPr>
          <p:cNvSpPr/>
          <p:nvPr/>
        </p:nvSpPr>
        <p:spPr>
          <a:xfrm>
            <a:off x="166256" y="1696289"/>
            <a:ext cx="1631372" cy="4049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E85B85-BD35-4A5F-AE74-49049EA781F1}"/>
              </a:ext>
            </a:extLst>
          </p:cNvPr>
          <p:cNvSpPr/>
          <p:nvPr/>
        </p:nvSpPr>
        <p:spPr>
          <a:xfrm>
            <a:off x="7594899" y="0"/>
            <a:ext cx="4597101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DE592B-09AD-4667-88EA-B4ED4C93A6F4}"/>
              </a:ext>
            </a:extLst>
          </p:cNvPr>
          <p:cNvSpPr/>
          <p:nvPr/>
        </p:nvSpPr>
        <p:spPr>
          <a:xfrm>
            <a:off x="51955" y="59436"/>
            <a:ext cx="2926080" cy="441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문서 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2D3E36-6813-489B-A789-2D619E2CEC42}"/>
              </a:ext>
            </a:extLst>
          </p:cNvPr>
          <p:cNvSpPr txBox="1"/>
          <p:nvPr/>
        </p:nvSpPr>
        <p:spPr>
          <a:xfrm>
            <a:off x="7622378" y="423118"/>
            <a:ext cx="449193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대메뉴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영역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최초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결재 메뉴만 존재 후 기능추가시 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대메뉴영역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확장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중메뉴영역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3.4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기관정보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페이지 기관설정 정보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수신자가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곳이상일땐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번에 별도표기 하며 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번에 수신자 참고라고 표시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</a:p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1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곳일땐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번에 직접표시 하며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6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번은 삭제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6. 5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번참고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7.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결재라인 표시 및 결재상황 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8.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참조라인 표시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7,8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결재란은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소속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직책으로 표기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결재시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이름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FF52C7-838A-4A38-ADAF-EEAFA0CBBD73}"/>
              </a:ext>
            </a:extLst>
          </p:cNvPr>
          <p:cNvSpPr/>
          <p:nvPr/>
        </p:nvSpPr>
        <p:spPr>
          <a:xfrm>
            <a:off x="166255" y="914400"/>
            <a:ext cx="6712527" cy="6234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8E2E1BC-93A1-4B70-A80A-37A4F644464E}"/>
              </a:ext>
            </a:extLst>
          </p:cNvPr>
          <p:cNvSpPr/>
          <p:nvPr/>
        </p:nvSpPr>
        <p:spPr>
          <a:xfrm>
            <a:off x="429084" y="802175"/>
            <a:ext cx="319061" cy="340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1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75D9AE-6F92-481C-BD03-A63AF72A5DCF}"/>
              </a:ext>
            </a:extLst>
          </p:cNvPr>
          <p:cNvSpPr/>
          <p:nvPr/>
        </p:nvSpPr>
        <p:spPr>
          <a:xfrm>
            <a:off x="1891146" y="1691526"/>
            <a:ext cx="4987636" cy="4049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38B627A-8C9E-44AE-955C-E05893590A3F}"/>
              </a:ext>
            </a:extLst>
          </p:cNvPr>
          <p:cNvSpPr/>
          <p:nvPr/>
        </p:nvSpPr>
        <p:spPr>
          <a:xfrm>
            <a:off x="8804" y="4928347"/>
            <a:ext cx="319061" cy="340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2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E5161A-92CD-4732-96AF-07E9E6DFE10A}"/>
              </a:ext>
            </a:extLst>
          </p:cNvPr>
          <p:cNvSpPr/>
          <p:nvPr/>
        </p:nvSpPr>
        <p:spPr>
          <a:xfrm>
            <a:off x="405545" y="1980987"/>
            <a:ext cx="679566" cy="228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결재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F110DB-E93C-4B6B-8CA2-D546D7FB3409}"/>
              </a:ext>
            </a:extLst>
          </p:cNvPr>
          <p:cNvSpPr/>
          <p:nvPr/>
        </p:nvSpPr>
        <p:spPr>
          <a:xfrm>
            <a:off x="305795" y="1980987"/>
            <a:ext cx="207818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3794E00-CDC0-470E-8982-061CBC035916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450170" y="2169121"/>
            <a:ext cx="192232" cy="27316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A70B81-D12F-4A41-83DD-24768E2C542A}"/>
              </a:ext>
            </a:extLst>
          </p:cNvPr>
          <p:cNvSpPr/>
          <p:nvPr/>
        </p:nvSpPr>
        <p:spPr>
          <a:xfrm>
            <a:off x="682868" y="2261541"/>
            <a:ext cx="843370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결재대기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022406-1BF3-4C5B-876C-F949D0750AAD}"/>
              </a:ext>
            </a:extLst>
          </p:cNvPr>
          <p:cNvSpPr/>
          <p:nvPr/>
        </p:nvSpPr>
        <p:spPr>
          <a:xfrm>
            <a:off x="682868" y="2632150"/>
            <a:ext cx="843370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결재진행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D321A16-06CA-405B-974B-391418AF4365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261205" y="2358086"/>
            <a:ext cx="570160" cy="273162"/>
          </a:xfrm>
          <a:prstGeom prst="bentConnector3">
            <a:avLst>
              <a:gd name="adj1" fmla="val 1001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BDA4E0-BCC1-4B62-AFF4-588B8AED7960}"/>
              </a:ext>
            </a:extLst>
          </p:cNvPr>
          <p:cNvSpPr/>
          <p:nvPr/>
        </p:nvSpPr>
        <p:spPr>
          <a:xfrm>
            <a:off x="457178" y="3136581"/>
            <a:ext cx="679566" cy="228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접수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3E07CD-A027-4AFF-B8DE-B4852739367B}"/>
              </a:ext>
            </a:extLst>
          </p:cNvPr>
          <p:cNvSpPr/>
          <p:nvPr/>
        </p:nvSpPr>
        <p:spPr>
          <a:xfrm>
            <a:off x="357428" y="3136581"/>
            <a:ext cx="207818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0BD72F7-29ED-4F2B-81AD-BB2E51BB7B1D}"/>
              </a:ext>
            </a:extLst>
          </p:cNvPr>
          <p:cNvCxnSpPr>
            <a:cxnSpLocks/>
            <a:stCxn id="19" idx="2"/>
            <a:endCxn id="21" idx="1"/>
          </p:cNvCxnSpPr>
          <p:nvPr/>
        </p:nvCxnSpPr>
        <p:spPr>
          <a:xfrm rot="16200000" flipH="1">
            <a:off x="501803" y="3324715"/>
            <a:ext cx="192232" cy="27316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8E6748-3E98-4590-84C5-65DAFFF66DAC}"/>
              </a:ext>
            </a:extLst>
          </p:cNvPr>
          <p:cNvSpPr/>
          <p:nvPr/>
        </p:nvSpPr>
        <p:spPr>
          <a:xfrm>
            <a:off x="734501" y="3417135"/>
            <a:ext cx="843370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접수대기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99B009-5BC3-42F0-A96B-6CE95B309563}"/>
              </a:ext>
            </a:extLst>
          </p:cNvPr>
          <p:cNvSpPr/>
          <p:nvPr/>
        </p:nvSpPr>
        <p:spPr>
          <a:xfrm>
            <a:off x="734501" y="3787744"/>
            <a:ext cx="843370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접수완료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6978DBB-0646-4E53-AD4D-77C7A6CEF968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12838" y="3513680"/>
            <a:ext cx="570160" cy="273162"/>
          </a:xfrm>
          <a:prstGeom prst="bentConnector3">
            <a:avLst>
              <a:gd name="adj1" fmla="val 1001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B1A6AC-FD1B-4614-905D-021427C39ECA}"/>
              </a:ext>
            </a:extLst>
          </p:cNvPr>
          <p:cNvSpPr/>
          <p:nvPr/>
        </p:nvSpPr>
        <p:spPr>
          <a:xfrm>
            <a:off x="485316" y="4477732"/>
            <a:ext cx="679566" cy="228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발송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23DFB6-B000-4241-9936-D3A532524633}"/>
              </a:ext>
            </a:extLst>
          </p:cNvPr>
          <p:cNvSpPr/>
          <p:nvPr/>
        </p:nvSpPr>
        <p:spPr>
          <a:xfrm>
            <a:off x="385566" y="4477732"/>
            <a:ext cx="207818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128114A-A6F6-4A2E-9595-3DA8128AC57D}"/>
              </a:ext>
            </a:extLst>
          </p:cNvPr>
          <p:cNvCxnSpPr>
            <a:cxnSpLocks/>
            <a:stCxn id="25" idx="2"/>
            <a:endCxn id="27" idx="1"/>
          </p:cNvCxnSpPr>
          <p:nvPr/>
        </p:nvCxnSpPr>
        <p:spPr>
          <a:xfrm rot="16200000" flipH="1">
            <a:off x="529941" y="4665866"/>
            <a:ext cx="192232" cy="27316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C63C75-50A8-4E37-9D61-D11113C9FF89}"/>
              </a:ext>
            </a:extLst>
          </p:cNvPr>
          <p:cNvSpPr/>
          <p:nvPr/>
        </p:nvSpPr>
        <p:spPr>
          <a:xfrm>
            <a:off x="762639" y="4758286"/>
            <a:ext cx="843370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발송대기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AEF4D9-C48B-4F70-84D7-543033EF6BAF}"/>
              </a:ext>
            </a:extLst>
          </p:cNvPr>
          <p:cNvSpPr/>
          <p:nvPr/>
        </p:nvSpPr>
        <p:spPr>
          <a:xfrm>
            <a:off x="762639" y="5128895"/>
            <a:ext cx="843370" cy="280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발송진행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92C8DAC8-7426-4B8C-9E22-B84471BE2875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H="1">
            <a:off x="340976" y="4854831"/>
            <a:ext cx="570160" cy="273162"/>
          </a:xfrm>
          <a:prstGeom prst="bentConnector3">
            <a:avLst>
              <a:gd name="adj1" fmla="val 1001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FE70B7-E920-43F2-9FAE-948902BB5A92}"/>
              </a:ext>
            </a:extLst>
          </p:cNvPr>
          <p:cNvSpPr/>
          <p:nvPr/>
        </p:nvSpPr>
        <p:spPr>
          <a:xfrm>
            <a:off x="3212624" y="1869216"/>
            <a:ext cx="1732755" cy="1650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기관명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5199D0-857A-47B2-B5D2-1C0457249139}"/>
              </a:ext>
            </a:extLst>
          </p:cNvPr>
          <p:cNvSpPr/>
          <p:nvPr/>
        </p:nvSpPr>
        <p:spPr>
          <a:xfrm>
            <a:off x="1997939" y="1867934"/>
            <a:ext cx="1200945" cy="1676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로고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ADDB2AB-6DB2-4E32-BFA5-10B401AB3AB6}"/>
              </a:ext>
            </a:extLst>
          </p:cNvPr>
          <p:cNvSpPr/>
          <p:nvPr/>
        </p:nvSpPr>
        <p:spPr>
          <a:xfrm>
            <a:off x="2788692" y="2401818"/>
            <a:ext cx="3539371" cy="230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수신자참조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ACC191-FDE8-4402-8A47-08BD9B0A0356}"/>
              </a:ext>
            </a:extLst>
          </p:cNvPr>
          <p:cNvSpPr/>
          <p:nvPr/>
        </p:nvSpPr>
        <p:spPr>
          <a:xfrm>
            <a:off x="1997939" y="2401322"/>
            <a:ext cx="778991" cy="230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수신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CB7CF09-5179-49DC-88DD-090F17FA49EF}"/>
              </a:ext>
            </a:extLst>
          </p:cNvPr>
          <p:cNvSpPr/>
          <p:nvPr/>
        </p:nvSpPr>
        <p:spPr>
          <a:xfrm>
            <a:off x="173630" y="1674109"/>
            <a:ext cx="1631372" cy="2478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문서작성</a:t>
            </a:r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9E32AD2-946B-4E1B-8412-84150A405C4A}"/>
              </a:ext>
            </a:extLst>
          </p:cNvPr>
          <p:cNvSpPr/>
          <p:nvPr/>
        </p:nvSpPr>
        <p:spPr>
          <a:xfrm>
            <a:off x="1984199" y="1681381"/>
            <a:ext cx="319061" cy="340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3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E8F88AA-B750-4CF0-BA5C-11BFC100EDE5}"/>
              </a:ext>
            </a:extLst>
          </p:cNvPr>
          <p:cNvSpPr/>
          <p:nvPr/>
        </p:nvSpPr>
        <p:spPr>
          <a:xfrm>
            <a:off x="3252339" y="1681381"/>
            <a:ext cx="319061" cy="340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4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CE00D59-A65B-457B-A455-6189A3B1A005}"/>
              </a:ext>
            </a:extLst>
          </p:cNvPr>
          <p:cNvSpPr/>
          <p:nvPr/>
        </p:nvSpPr>
        <p:spPr>
          <a:xfrm>
            <a:off x="2001132" y="2644561"/>
            <a:ext cx="778991" cy="230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경유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E5D3EEC-2DE1-4323-B657-B9BB8DC264AC}"/>
              </a:ext>
            </a:extLst>
          </p:cNvPr>
          <p:cNvSpPr/>
          <p:nvPr/>
        </p:nvSpPr>
        <p:spPr>
          <a:xfrm>
            <a:off x="2639792" y="2168286"/>
            <a:ext cx="319061" cy="340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5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B06FDBF-3D50-4C54-980A-CAC151C39DEF}"/>
              </a:ext>
            </a:extLst>
          </p:cNvPr>
          <p:cNvSpPr/>
          <p:nvPr/>
        </p:nvSpPr>
        <p:spPr>
          <a:xfrm>
            <a:off x="1997939" y="2892262"/>
            <a:ext cx="778991" cy="230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제목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51E5210-C989-4AA3-97F1-89F62A349B46}"/>
              </a:ext>
            </a:extLst>
          </p:cNvPr>
          <p:cNvSpPr/>
          <p:nvPr/>
        </p:nvSpPr>
        <p:spPr>
          <a:xfrm>
            <a:off x="2795042" y="2891540"/>
            <a:ext cx="3539371" cy="230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년도 교육국 상반기 행사 계획안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A129C6F-CE1F-4CEE-9D98-6B70F80FDFE5}"/>
              </a:ext>
            </a:extLst>
          </p:cNvPr>
          <p:cNvSpPr/>
          <p:nvPr/>
        </p:nvSpPr>
        <p:spPr>
          <a:xfrm>
            <a:off x="1997939" y="3189856"/>
            <a:ext cx="4336474" cy="15164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년도 상반기 행사를 아래와 같이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계획하오니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재가하여주시기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바랍니다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===============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아래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====================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년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 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월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일 야유회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일 여름 성경학교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CDF4EE-A2C4-433D-ACEE-D7974A3CC14B}"/>
              </a:ext>
            </a:extLst>
          </p:cNvPr>
          <p:cNvSpPr/>
          <p:nvPr/>
        </p:nvSpPr>
        <p:spPr>
          <a:xfrm>
            <a:off x="1997939" y="4860002"/>
            <a:ext cx="4330123" cy="230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직인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F23199D-A3FB-4E04-9131-2FD2ECA3F369}"/>
              </a:ext>
            </a:extLst>
          </p:cNvPr>
          <p:cNvSpPr/>
          <p:nvPr/>
        </p:nvSpPr>
        <p:spPr>
          <a:xfrm>
            <a:off x="2795042" y="5103522"/>
            <a:ext cx="3541542" cy="230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당회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교육국전체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0790CC-A02D-4E5F-B2E0-A8C12DA5D285}"/>
              </a:ext>
            </a:extLst>
          </p:cNvPr>
          <p:cNvSpPr/>
          <p:nvPr/>
        </p:nvSpPr>
        <p:spPr>
          <a:xfrm>
            <a:off x="2004515" y="5107298"/>
            <a:ext cx="778991" cy="230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수신자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51D14B1-06C6-4FDC-BABE-96AB8A65435A}"/>
              </a:ext>
            </a:extLst>
          </p:cNvPr>
          <p:cNvSpPr/>
          <p:nvPr/>
        </p:nvSpPr>
        <p:spPr>
          <a:xfrm>
            <a:off x="2795042" y="5402208"/>
            <a:ext cx="3541542" cy="230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담당자    교육국 총무   교육국 기관장      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당회장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FE70AC-63CF-4A8D-8AB6-0E140A13A86E}"/>
              </a:ext>
            </a:extLst>
          </p:cNvPr>
          <p:cNvSpPr/>
          <p:nvPr/>
        </p:nvSpPr>
        <p:spPr>
          <a:xfrm>
            <a:off x="2004515" y="5395712"/>
            <a:ext cx="778991" cy="230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결재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19E2D7D-BB44-4181-A69C-41C60DB47247}"/>
              </a:ext>
            </a:extLst>
          </p:cNvPr>
          <p:cNvSpPr/>
          <p:nvPr/>
        </p:nvSpPr>
        <p:spPr>
          <a:xfrm>
            <a:off x="1877331" y="4991412"/>
            <a:ext cx="319061" cy="340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6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4284FC9-01AA-4EF6-A8CF-7F3050C564C3}"/>
              </a:ext>
            </a:extLst>
          </p:cNvPr>
          <p:cNvSpPr/>
          <p:nvPr/>
        </p:nvSpPr>
        <p:spPr>
          <a:xfrm>
            <a:off x="1925018" y="5332237"/>
            <a:ext cx="319061" cy="340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7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478</Words>
  <Application>Microsoft Office PowerPoint</Application>
  <PresentationFormat>와이드스크린</PresentationFormat>
  <Paragraphs>187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foray</dc:creator>
  <cp:lastModifiedBy>foray</cp:lastModifiedBy>
  <cp:revision>33</cp:revision>
  <cp:lastPrinted>2023-01-17T00:51:14Z</cp:lastPrinted>
  <dcterms:created xsi:type="dcterms:W3CDTF">2023-01-17T00:50:54Z</dcterms:created>
  <dcterms:modified xsi:type="dcterms:W3CDTF">2023-01-30T02:39:27Z</dcterms:modified>
</cp:coreProperties>
</file>