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Poppins"/>
      <p:regular r:id="rId69"/>
      <p:bold r:id="rId70"/>
      <p:italic r:id="rId71"/>
      <p:boldItalic r:id="rId72"/>
    </p:embeddedFont>
    <p:embeddedFont>
      <p:font typeface="Poppins Medium"/>
      <p:regular r:id="rId73"/>
      <p:bold r:id="rId74"/>
      <p:italic r:id="rId75"/>
      <p:boldItalic r:id="rId76"/>
    </p:embeddedFont>
    <p:embeddedFont>
      <p:font typeface="Archivo Black"/>
      <p:regular r:id="rId77"/>
    </p:embeddedFont>
    <p:embeddedFont>
      <p:font typeface="Source Sans Pro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2" roundtripDataSignature="AMtx7mjtXNp/VbKHDu6USMziBHUHNS0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SourceSansPro-italic.fntdata"/><Relationship Id="rId82" Type="http://customschemas.google.com/relationships/presentationmetadata" Target="metadata"/><Relationship Id="rId81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oppinsMedium-regular.fntdata"/><Relationship Id="rId72" Type="http://schemas.openxmlformats.org/officeDocument/2006/relationships/font" Target="fonts/Poppins-boldItalic.fntdata"/><Relationship Id="rId31" Type="http://schemas.openxmlformats.org/officeDocument/2006/relationships/slide" Target="slides/slide27.xml"/><Relationship Id="rId75" Type="http://schemas.openxmlformats.org/officeDocument/2006/relationships/font" Target="fonts/PoppinsMedium-italic.fntdata"/><Relationship Id="rId30" Type="http://schemas.openxmlformats.org/officeDocument/2006/relationships/slide" Target="slides/slide26.xml"/><Relationship Id="rId74" Type="http://schemas.openxmlformats.org/officeDocument/2006/relationships/font" Target="fonts/PoppinsMedium-bold.fntdata"/><Relationship Id="rId33" Type="http://schemas.openxmlformats.org/officeDocument/2006/relationships/slide" Target="slides/slide29.xml"/><Relationship Id="rId77" Type="http://schemas.openxmlformats.org/officeDocument/2006/relationships/font" Target="fonts/ArchivoBlack-regular.fntdata"/><Relationship Id="rId32" Type="http://schemas.openxmlformats.org/officeDocument/2006/relationships/slide" Target="slides/slide28.xml"/><Relationship Id="rId76" Type="http://schemas.openxmlformats.org/officeDocument/2006/relationships/font" Target="fonts/PoppinsMedium-boldItalic.fntdata"/><Relationship Id="rId35" Type="http://schemas.openxmlformats.org/officeDocument/2006/relationships/slide" Target="slides/slide31.xml"/><Relationship Id="rId79" Type="http://schemas.openxmlformats.org/officeDocument/2006/relationships/font" Target="fonts/SourceSansPro-bold.fntdata"/><Relationship Id="rId34" Type="http://schemas.openxmlformats.org/officeDocument/2006/relationships/slide" Target="slides/slide30.xml"/><Relationship Id="rId78" Type="http://schemas.openxmlformats.org/officeDocument/2006/relationships/font" Target="fonts/SourceSansPro-regular.fntdata"/><Relationship Id="rId71" Type="http://schemas.openxmlformats.org/officeDocument/2006/relationships/font" Target="fonts/Poppins-italic.fntdata"/><Relationship Id="rId70" Type="http://schemas.openxmlformats.org/officeDocument/2006/relationships/font" Target="fonts/Poppi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oppi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url.cc/2Z7RZn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url.cc/2Z7RZn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駿：「</a:t>
            </a:r>
            <a:r>
              <a:rPr lang="en-US">
                <a:solidFill>
                  <a:schemeClr val="dk1"/>
                </a:solidFill>
              </a:rPr>
              <a:t>如果出了問題的話，請到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https://reurl.cc/2Z7RZn</a:t>
            </a:r>
            <a:r>
              <a:rPr lang="en-US">
                <a:solidFill>
                  <a:schemeClr val="dk1"/>
                </a:solidFill>
              </a:rPr>
              <a:t> 下載原始版本。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從自己的電腦打開.pptx，修改完畢後截圖表格。（因為ppt表格沒辦法在共編上正常顯示）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除了表格以外的物件，可以自己直接在共編上修改即可。」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如果出了問題的話，請到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https://reurl.cc/2Z7RZn</a:t>
            </a:r>
            <a:r>
              <a:rPr lang="en-US"/>
              <a:t> 下載原始版本。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從自己的電腦打開.pptx，修改完畢後截圖表格。（因為ppt表格沒辦法在共編上正常顯示）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16ca320fb_1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1316ca320fb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6ca320fb_1_6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1316ca320fb_1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8" name="Google Shape;120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16ca320fb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g1316ca320f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316ca320fb_1_5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1316ca320fb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316ca320fb_1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g1316ca320fb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316ca320fb_1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2" name="Google Shape;1332;g1316ca320fb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316ca320fb_1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g1316ca320f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316ca320fb_1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g1316ca320fb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316ca320fb_1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g1316ca320f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316e5b105c_5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g1316e5b105c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32263639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32263639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316ca320fb_1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4" name="Google Shape;1484;g1316ca320fb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316ca320fb_1_5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6" name="Google Shape;1506;g1316ca320fb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316ca320fb_1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g1316ca320fb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316ca320fb_1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g1316ca320fb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316ca320fb_1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6" name="Google Shape;1566;g1316ca320fb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316ca320fb_1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8" name="Google Shape;1588;g1316ca320f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316e5b10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g1316e5b1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316e5b105c_5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g1316e5b105c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316e5b105c_5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3" name="Google Shape;1703;g1316e5b105c_5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transformation from kilometer to dollars.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2"/>
          <p:cNvSpPr txBox="1"/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5" name="Google Shape;15;p52"/>
          <p:cNvSpPr txBox="1"/>
          <p:nvPr>
            <p:ph idx="1" type="subTitle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" name="Google Shape;16;p5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1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1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1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1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2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2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2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2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2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2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3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3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3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3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3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9" name="Google Shape;19;p53"/>
          <p:cNvGrpSpPr/>
          <p:nvPr/>
        </p:nvGrpSpPr>
        <p:grpSpPr>
          <a:xfrm flipH="1">
            <a:off x="7092697" y="961120"/>
            <a:ext cx="1397510" cy="3373666"/>
            <a:chOff x="1197548" y="1137333"/>
            <a:chExt cx="1397510" cy="3373666"/>
          </a:xfrm>
        </p:grpSpPr>
        <p:sp>
          <p:nvSpPr>
            <p:cNvPr id="20" name="Google Shape;20;p53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3"/>
          <p:cNvSpPr/>
          <p:nvPr/>
        </p:nvSpPr>
        <p:spPr>
          <a:xfrm flipH="1"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3"/>
          <p:cNvSpPr/>
          <p:nvPr/>
        </p:nvSpPr>
        <p:spPr>
          <a:xfrm flipH="1" rot="10800000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3"/>
          <p:cNvSpPr/>
          <p:nvPr/>
        </p:nvSpPr>
        <p:spPr>
          <a:xfrm flipH="1" rot="10800000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3"/>
          <p:cNvSpPr/>
          <p:nvPr/>
        </p:nvSpPr>
        <p:spPr>
          <a:xfrm flipH="1" rot="10800000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3"/>
          <p:cNvGrpSpPr/>
          <p:nvPr/>
        </p:nvGrpSpPr>
        <p:grpSpPr>
          <a:xfrm>
            <a:off x="653798" y="961120"/>
            <a:ext cx="1397510" cy="3373666"/>
            <a:chOff x="1197548" y="1137333"/>
            <a:chExt cx="1397510" cy="3373666"/>
          </a:xfrm>
        </p:grpSpPr>
        <p:sp>
          <p:nvSpPr>
            <p:cNvPr id="30" name="Google Shape;30;p53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3"/>
          <p:cNvSpPr/>
          <p:nvPr/>
        </p:nvSpPr>
        <p:spPr>
          <a:xfrm flipH="1" rot="10800000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3"/>
          <p:cNvSpPr/>
          <p:nvPr/>
        </p:nvSpPr>
        <p:spPr>
          <a:xfrm flipH="1" rot="10800000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6212100" y="1510235"/>
            <a:ext cx="22119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0" name="Google Shape;40;p54"/>
          <p:cNvSpPr txBox="1"/>
          <p:nvPr>
            <p:ph idx="1" type="subTitle"/>
          </p:nvPr>
        </p:nvSpPr>
        <p:spPr>
          <a:xfrm>
            <a:off x="5849500" y="2174365"/>
            <a:ext cx="25746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54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4"/>
          <p:cNvSpPr/>
          <p:nvPr/>
        </p:nvSpPr>
        <p:spPr>
          <a:xfrm>
            <a:off x="58153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4"/>
          <p:cNvSpPr/>
          <p:nvPr/>
        </p:nvSpPr>
        <p:spPr>
          <a:xfrm>
            <a:off x="83107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4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" name="Google Shape;48;p55"/>
          <p:cNvSpPr txBox="1"/>
          <p:nvPr>
            <p:ph idx="2" type="title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55"/>
          <p:cNvSpPr txBox="1"/>
          <p:nvPr>
            <p:ph idx="1" type="subTitle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55"/>
          <p:cNvSpPr txBox="1"/>
          <p:nvPr>
            <p:ph idx="3" type="subTitle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55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55"/>
          <p:cNvSpPr txBox="1"/>
          <p:nvPr>
            <p:ph idx="4" type="title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55"/>
          <p:cNvSpPr txBox="1"/>
          <p:nvPr>
            <p:ph idx="5" type="subTitle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55"/>
          <p:cNvSpPr txBox="1"/>
          <p:nvPr>
            <p:ph idx="6" type="subTitle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55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55"/>
          <p:cNvSpPr txBox="1"/>
          <p:nvPr>
            <p:ph idx="7" type="title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8" type="subTitle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9" type="subTitle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55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55"/>
          <p:cNvSpPr txBox="1"/>
          <p:nvPr>
            <p:ph idx="13" type="title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55"/>
          <p:cNvSpPr txBox="1"/>
          <p:nvPr>
            <p:ph idx="14" type="subTitle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55"/>
          <p:cNvSpPr txBox="1"/>
          <p:nvPr>
            <p:ph idx="15" type="subTitle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5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55"/>
          <p:cNvSpPr txBox="1"/>
          <p:nvPr>
            <p:ph idx="16" type="title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55"/>
          <p:cNvSpPr txBox="1"/>
          <p:nvPr>
            <p:ph idx="17" type="subTitle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55"/>
          <p:cNvSpPr txBox="1"/>
          <p:nvPr>
            <p:ph idx="18" type="subTitle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55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55"/>
          <p:cNvSpPr txBox="1"/>
          <p:nvPr>
            <p:ph idx="19" type="title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55"/>
          <p:cNvSpPr txBox="1"/>
          <p:nvPr>
            <p:ph idx="20" type="subTitle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21" type="subTitle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55"/>
          <p:cNvCxnSpPr/>
          <p:nvPr/>
        </p:nvCxnSpPr>
        <p:spPr>
          <a:xfrm>
            <a:off x="4983675" y="4582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55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5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5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5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5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80" name="Google Shape;80;p56"/>
          <p:cNvSpPr/>
          <p:nvPr/>
        </p:nvSpPr>
        <p:spPr>
          <a:xfrm flipH="1" rot="10800000">
            <a:off x="82741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6"/>
          <p:cNvSpPr/>
          <p:nvPr/>
        </p:nvSpPr>
        <p:spPr>
          <a:xfrm flipH="1" rot="10800000">
            <a:off x="8773013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6"/>
          <p:cNvSpPr/>
          <p:nvPr/>
        </p:nvSpPr>
        <p:spPr>
          <a:xfrm flipH="1" rot="10800000">
            <a:off x="8004863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6"/>
          <p:cNvSpPr/>
          <p:nvPr/>
        </p:nvSpPr>
        <p:spPr>
          <a:xfrm flipH="1" rot="10800000">
            <a:off x="-15556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6"/>
          <p:cNvSpPr/>
          <p:nvPr/>
        </p:nvSpPr>
        <p:spPr>
          <a:xfrm rot="10800000">
            <a:off x="-139012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6"/>
          <p:cNvSpPr/>
          <p:nvPr/>
        </p:nvSpPr>
        <p:spPr>
          <a:xfrm rot="10800000">
            <a:off x="289538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7"/>
          <p:cNvSpPr/>
          <p:nvPr/>
        </p:nvSpPr>
        <p:spPr>
          <a:xfrm>
            <a:off x="-168285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7"/>
          <p:cNvSpPr/>
          <p:nvPr/>
        </p:nvSpPr>
        <p:spPr>
          <a:xfrm>
            <a:off x="842162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7"/>
          <p:cNvSpPr/>
          <p:nvPr/>
        </p:nvSpPr>
        <p:spPr>
          <a:xfrm>
            <a:off x="759872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7"/>
          <p:cNvSpPr/>
          <p:nvPr/>
        </p:nvSpPr>
        <p:spPr>
          <a:xfrm>
            <a:off x="876497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7"/>
          <p:cNvSpPr/>
          <p:nvPr/>
        </p:nvSpPr>
        <p:spPr>
          <a:xfrm>
            <a:off x="7176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-13197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981625" y="1609725"/>
            <a:ext cx="32613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96" name="Google Shape;96;p57"/>
          <p:cNvSpPr txBox="1"/>
          <p:nvPr>
            <p:ph idx="2" type="body"/>
          </p:nvPr>
        </p:nvSpPr>
        <p:spPr>
          <a:xfrm>
            <a:off x="4901081" y="1609725"/>
            <a:ext cx="32613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97" name="Google Shape;9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/>
          <p:nvPr/>
        </p:nvSpPr>
        <p:spPr>
          <a:xfrm flipH="1">
            <a:off x="-1303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8"/>
          <p:cNvSpPr/>
          <p:nvPr/>
        </p:nvSpPr>
        <p:spPr>
          <a:xfrm flipH="1">
            <a:off x="52669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/>
          <p:nvPr/>
        </p:nvSpPr>
        <p:spPr>
          <a:xfrm flipH="1"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>
            <p:ph type="ctrTitle"/>
          </p:nvPr>
        </p:nvSpPr>
        <p:spPr>
          <a:xfrm>
            <a:off x="720000" y="738975"/>
            <a:ext cx="388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03" name="Google Shape;103;p58"/>
          <p:cNvSpPr txBox="1"/>
          <p:nvPr>
            <p:ph idx="1" type="subTitle"/>
          </p:nvPr>
        </p:nvSpPr>
        <p:spPr>
          <a:xfrm>
            <a:off x="720000" y="1654150"/>
            <a:ext cx="3236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Google Shape;104;p58"/>
          <p:cNvSpPr/>
          <p:nvPr/>
        </p:nvSpPr>
        <p:spPr>
          <a:xfrm flipH="1">
            <a:off x="7561500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8"/>
          <p:cNvSpPr txBox="1"/>
          <p:nvPr/>
        </p:nvSpPr>
        <p:spPr>
          <a:xfrm>
            <a:off x="720000" y="3547875"/>
            <a:ext cx="3236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i="0" lang="en-US" sz="1200" u="none" cap="none" strike="noStrike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b="1" i="0" lang="en-US" sz="1200" u="none" cap="none" strike="noStrike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b="1" i="0" lang="en-US" sz="1200" u="none" cap="none" strike="noStrike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b="1" i="0" lang="en-US" sz="1200" u="none" cap="none" strike="noStrike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b="0" i="0" lang="en-US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58"/>
          <p:cNvSpPr/>
          <p:nvPr/>
        </p:nvSpPr>
        <p:spPr>
          <a:xfrm flipH="1">
            <a:off x="-130325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59"/>
          <p:cNvSpPr txBox="1"/>
          <p:nvPr>
            <p:ph idx="1" type="subTitle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59"/>
          <p:cNvSpPr txBox="1"/>
          <p:nvPr>
            <p:ph idx="2" type="body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59"/>
          <p:cNvSpPr/>
          <p:nvPr/>
        </p:nvSpPr>
        <p:spPr>
          <a:xfrm flipH="1" rot="10800000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9"/>
          <p:cNvSpPr/>
          <p:nvPr/>
        </p:nvSpPr>
        <p:spPr>
          <a:xfrm flipH="1" rot="10800000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b="1" i="0" sz="28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58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9.png"/><Relationship Id="rId6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61.png"/><Relationship Id="rId6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ata.gov.tw/dataset/13799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9.png"/><Relationship Id="rId4" Type="http://schemas.openxmlformats.org/officeDocument/2006/relationships/image" Target="../media/image64.png"/><Relationship Id="rId5" Type="http://schemas.openxmlformats.org/officeDocument/2006/relationships/image" Target="../media/image71.png"/><Relationship Id="rId6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2.png"/><Relationship Id="rId4" Type="http://schemas.openxmlformats.org/officeDocument/2006/relationships/image" Target="../media/image7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Relationship Id="rId4" Type="http://schemas.openxmlformats.org/officeDocument/2006/relationships/image" Target="../media/image79.png"/><Relationship Id="rId5" Type="http://schemas.openxmlformats.org/officeDocument/2006/relationships/image" Target="../media/image76.png"/><Relationship Id="rId6" Type="http://schemas.openxmlformats.org/officeDocument/2006/relationships/image" Target="../media/image81.png"/><Relationship Id="rId7" Type="http://schemas.openxmlformats.org/officeDocument/2006/relationships/image" Target="../media/image7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0.png"/><Relationship Id="rId4" Type="http://schemas.openxmlformats.org/officeDocument/2006/relationships/image" Target="../media/image79.png"/><Relationship Id="rId5" Type="http://schemas.openxmlformats.org/officeDocument/2006/relationships/image" Target="../media/image76.png"/><Relationship Id="rId6" Type="http://schemas.openxmlformats.org/officeDocument/2006/relationships/image" Target="../media/image81.png"/><Relationship Id="rId7" Type="http://schemas.openxmlformats.org/officeDocument/2006/relationships/image" Target="../media/image7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6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hyperlink" Target="mailto:b07801013@ntu.edu.tw" TargetMode="External"/><Relationship Id="rId4" Type="http://schemas.openxmlformats.org/officeDocument/2006/relationships/hyperlink" Target="mailto:b09705011@ntu.edu.tw" TargetMode="External"/><Relationship Id="rId5" Type="http://schemas.openxmlformats.org/officeDocument/2006/relationships/hyperlink" Target="mailto:b09705032@ntu.edu.tw" TargetMode="External"/><Relationship Id="rId6" Type="http://schemas.openxmlformats.org/officeDocument/2006/relationships/hyperlink" Target="mailto:b06b02059@ntu.edu.t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720000" y="1272375"/>
            <a:ext cx="7559704" cy="16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3600">
                <a:latin typeface="Poppins Medium"/>
                <a:ea typeface="Poppins Medium"/>
                <a:cs typeface="Poppins Medium"/>
                <a:sym typeface="Poppins Medium"/>
              </a:rPr>
              <a:t>Optimal Planning for </a:t>
            </a:r>
            <a:br>
              <a:rPr lang="en-US" sz="3600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-US" sz="3600">
                <a:latin typeface="Poppins Medium"/>
                <a:ea typeface="Poppins Medium"/>
                <a:cs typeface="Poppins Medium"/>
                <a:sym typeface="Poppins Medium"/>
              </a:rPr>
              <a:t>NTU YouBike Assignment </a:t>
            </a:r>
            <a:endParaRPr sz="3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2953800" y="3078500"/>
            <a:ext cx="3236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Operations Research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Final Project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44" name="Google Shape;144;p1"/>
          <p:cNvCxnSpPr/>
          <p:nvPr/>
        </p:nvCxnSpPr>
        <p:spPr>
          <a:xfrm>
            <a:off x="796200" y="2991600"/>
            <a:ext cx="3524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723" y="0"/>
            <a:ext cx="1358277" cy="135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6651750" y="3559650"/>
            <a:ext cx="208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6D6D6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>
                <a:solidFill>
                  <a:srgbClr val="6D6D6D"/>
                </a:solidFill>
              </a:rPr>
            </a:br>
            <a: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吳</a:t>
            </a:r>
            <a: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驊祐</a:t>
            </a:r>
            <a: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  周成康  陳瑾叡</a:t>
            </a:r>
            <a:b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黃戎僔  吳天冷  李詠如</a:t>
            </a:r>
            <a:b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4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劉德駿  李宗霖  陳琳瑄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5511025" y="4345550"/>
            <a:ext cx="13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D6D6D"/>
                </a:solidFill>
              </a:rPr>
              <a:t>Group A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3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1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3" name="Google Shape;343;p13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5" name="Google Shape;345;p13"/>
          <p:cNvSpPr txBox="1"/>
          <p:nvPr/>
        </p:nvSpPr>
        <p:spPr>
          <a:xfrm>
            <a:off x="222570" y="770813"/>
            <a:ext cx="76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Youbike assignment is a </a:t>
            </a:r>
            <a:r>
              <a:rPr b="1" i="0" lang="en-US" sz="2000" u="none" cap="none" strike="noStrike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challenging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task.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1028950" y="1927875"/>
            <a:ext cx="79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Meet Real Time demand for each time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scheduling optimal </a:t>
            </a:r>
            <a:r>
              <a:rPr b="1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ROUTEs</a:t>
            </a:r>
            <a:r>
              <a:rPr b="0" i="0" lang="en-US" sz="14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for youbike shipping cars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Such that</a:t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2043806" y="1284148"/>
            <a:ext cx="5003400" cy="400200"/>
          </a:xfrm>
          <a:prstGeom prst="rect">
            <a:avLst/>
          </a:prstGeom>
          <a:solidFill>
            <a:srgbClr val="FFF3D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TO-DO List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8" name="Google Shape;348;p13"/>
          <p:cNvSpPr/>
          <p:nvPr/>
        </p:nvSpPr>
        <p:spPr>
          <a:xfrm rot="5400000">
            <a:off x="423327" y="1927876"/>
            <a:ext cx="468000" cy="468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 rot="5400000">
            <a:off x="423325" y="2849010"/>
            <a:ext cx="468000" cy="468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1028957" y="2882893"/>
            <a:ext cx="62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Percentage of spared bikes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could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Minimized</a:t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1" name="Google Shape;351;p13"/>
          <p:cNvSpPr/>
          <p:nvPr/>
        </p:nvSpPr>
        <p:spPr>
          <a:xfrm rot="5400000">
            <a:off x="423325" y="3770143"/>
            <a:ext cx="468000" cy="468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1028950" y="3622555"/>
            <a:ext cx="4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Minimizing all the costs.</a:t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4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14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7" name="Google Shape;367;p14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222575" y="640400"/>
            <a:ext cx="884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 the challenge relies on the department of youbike assignment.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ouBike預計傍晚17點前修復明、後2天前1小時免費補償| ETtoday政治新聞| ETtoday新聞雲" id="371" name="Google Shape;3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236" y="1319067"/>
            <a:ext cx="4479527" cy="335532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73" name="Google Shape;3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/>
          <p:nvPr/>
        </p:nvSpPr>
        <p:spPr>
          <a:xfrm>
            <a:off x="529936" y="2182094"/>
            <a:ext cx="5465564" cy="2566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5"/>
          <p:cNvSpPr txBox="1"/>
          <p:nvPr>
            <p:ph type="title"/>
          </p:nvPr>
        </p:nvSpPr>
        <p:spPr>
          <a:xfrm>
            <a:off x="782346" y="2285400"/>
            <a:ext cx="239727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latin typeface="Poppins Medium"/>
                <a:ea typeface="Poppins Medium"/>
                <a:cs typeface="Poppins Medium"/>
                <a:sym typeface="Poppins Medium"/>
              </a:rPr>
              <a:t>Content</a:t>
            </a:r>
            <a:endParaRPr sz="4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80" name="Google Shape;380;p15"/>
          <p:cNvCxnSpPr/>
          <p:nvPr/>
        </p:nvCxnSpPr>
        <p:spPr>
          <a:xfrm>
            <a:off x="4572000" y="428645"/>
            <a:ext cx="0" cy="4320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15"/>
          <p:cNvSpPr txBox="1"/>
          <p:nvPr>
            <p:ph idx="2" type="title"/>
          </p:nvPr>
        </p:nvSpPr>
        <p:spPr>
          <a:xfrm>
            <a:off x="4572000" y="72284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5640900" y="895040"/>
            <a:ext cx="278612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 txBox="1"/>
          <p:nvPr/>
        </p:nvSpPr>
        <p:spPr>
          <a:xfrm>
            <a:off x="4572000" y="1467140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chivo Black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5640900" y="1639340"/>
            <a:ext cx="278612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4572000" y="2232225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chivo Black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 txBox="1"/>
          <p:nvPr/>
        </p:nvSpPr>
        <p:spPr>
          <a:xfrm>
            <a:off x="5640900" y="2404425"/>
            <a:ext cx="278612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 txBox="1"/>
          <p:nvPr/>
        </p:nvSpPr>
        <p:spPr>
          <a:xfrm>
            <a:off x="4572000" y="3013469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chivo Black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5640900" y="3185669"/>
            <a:ext cx="278612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4572000" y="3791798"/>
            <a:ext cx="1068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chivo Black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5640900" y="3963998"/>
            <a:ext cx="278612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type="title"/>
          </p:nvPr>
        </p:nvSpPr>
        <p:spPr>
          <a:xfrm>
            <a:off x="719325" y="790750"/>
            <a:ext cx="77751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Problem Description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97" name="Google Shape;397;p16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398" name="Google Shape;398;p16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16"/>
          <p:cNvSpPr/>
          <p:nvPr/>
        </p:nvSpPr>
        <p:spPr>
          <a:xfrm rot="5400000">
            <a:off x="2753175" y="2911038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 rot="5400000">
            <a:off x="2753175" y="3419296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"/>
          <p:cNvSpPr/>
          <p:nvPr/>
        </p:nvSpPr>
        <p:spPr>
          <a:xfrm rot="5400000">
            <a:off x="2753175" y="3927553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3160764" y="2903550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Parameters and Decision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3160764" y="3399342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Function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3160764" y="3940015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1955800" y="35560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6"/>
          <p:cNvSpPr txBox="1"/>
          <p:nvPr>
            <p:ph idx="12" type="sldNum"/>
          </p:nvPr>
        </p:nvSpPr>
        <p:spPr>
          <a:xfrm>
            <a:off x="8385334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7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17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7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7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8" name="Google Shape;438;p17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Parameters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925200" y="4332514"/>
            <a:ext cx="7293600" cy="52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520" l="-172" r="0" t="-23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441" name="Google Shape;4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950" y="1503425"/>
            <a:ext cx="7201852" cy="25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18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1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4" name="Google Shape;454;p18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6" name="Google Shape;456;p18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Parameters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925200" y="4332514"/>
            <a:ext cx="729360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520" l="-172" r="0" t="-23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8448" y="4991100"/>
            <a:ext cx="113952" cy="1703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200" y="1192900"/>
            <a:ext cx="7091349" cy="30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19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9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9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9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9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7" name="Google Shape;477;p19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8" name="Google Shape;478;p19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Variable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0" name="Google Shape;48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481" name="Google Shape;4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63" y="1645852"/>
            <a:ext cx="7498273" cy="25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20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2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4" name="Google Shape;494;p20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5" name="Google Shape;495;p20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6" name="Google Shape;496;p20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8" name="Google Shape;498;p20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Variable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9" name="Google Shape;4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500" name="Google Shape;5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75" y="1628725"/>
            <a:ext cx="7830040" cy="25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21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21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3" name="Google Shape;513;p21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5" name="Google Shape;515;p21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6" name="Google Shape;516;p21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7" name="Google Shape;517;p21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Illustration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18" name="Google Shape;5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413" y="100736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5646" y="27180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1"/>
          <p:cNvSpPr/>
          <p:nvPr/>
        </p:nvSpPr>
        <p:spPr>
          <a:xfrm>
            <a:off x="222585" y="3701143"/>
            <a:ext cx="1421158" cy="413657"/>
          </a:xfrm>
          <a:prstGeom prst="ellipse">
            <a:avLst/>
          </a:prstGeom>
          <a:solidFill>
            <a:srgbClr val="FEE8A8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7424877" y="2364921"/>
            <a:ext cx="1421158" cy="413657"/>
          </a:xfrm>
          <a:prstGeom prst="ellipse">
            <a:avLst/>
          </a:prstGeom>
          <a:solidFill>
            <a:srgbClr val="FBDBD8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5456" y="1478531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164" y="2849657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1"/>
          <p:cNvSpPr txBox="1"/>
          <p:nvPr/>
        </p:nvSpPr>
        <p:spPr>
          <a:xfrm>
            <a:off x="598714" y="4251989"/>
            <a:ext cx="148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0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5" name="Google Shape;525;p21"/>
          <p:cNvSpPr txBox="1"/>
          <p:nvPr/>
        </p:nvSpPr>
        <p:spPr>
          <a:xfrm>
            <a:off x="7931627" y="2764642"/>
            <a:ext cx="148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N+1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3115655" y="3817963"/>
            <a:ext cx="180000" cy="180000"/>
          </a:xfrm>
          <a:prstGeom prst="ellipse">
            <a:avLst/>
          </a:prstGeom>
          <a:solidFill>
            <a:srgbClr val="EF54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4984801" y="1782269"/>
            <a:ext cx="180000" cy="180000"/>
          </a:xfrm>
          <a:prstGeom prst="ellipse">
            <a:avLst/>
          </a:prstGeom>
          <a:solidFill>
            <a:srgbClr val="EF54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1371915" y="1782263"/>
            <a:ext cx="180000" cy="180000"/>
          </a:xfrm>
          <a:prstGeom prst="ellipse">
            <a:avLst/>
          </a:prstGeom>
          <a:solidFill>
            <a:srgbClr val="EF54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5283123" y="4551601"/>
            <a:ext cx="180000" cy="180000"/>
          </a:xfrm>
          <a:prstGeom prst="ellipse">
            <a:avLst/>
          </a:prstGeom>
          <a:solidFill>
            <a:srgbClr val="EF54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5615145" y="4467432"/>
            <a:ext cx="154971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637" r="0" t="-23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610575" y="1727350"/>
            <a:ext cx="7321174" cy="2201421"/>
          </a:xfrm>
          <a:custGeom>
            <a:rect b="b" l="l" r="r" t="t"/>
            <a:pathLst>
              <a:path extrusionOk="0" h="114747" w="304478">
                <a:moveTo>
                  <a:pt x="0" y="58545"/>
                </a:moveTo>
                <a:cubicBezTo>
                  <a:pt x="6452" y="50353"/>
                  <a:pt x="20661" y="42"/>
                  <a:pt x="38712" y="9394"/>
                </a:cubicBezTo>
                <a:cubicBezTo>
                  <a:pt x="56763" y="18746"/>
                  <a:pt x="84674" y="116106"/>
                  <a:pt x="108307" y="114656"/>
                </a:cubicBezTo>
                <a:cubicBezTo>
                  <a:pt x="131940" y="113206"/>
                  <a:pt x="157604" y="8524"/>
                  <a:pt x="180512" y="695"/>
                </a:cubicBezTo>
                <a:cubicBezTo>
                  <a:pt x="203420" y="-7134"/>
                  <a:pt x="225096" y="57676"/>
                  <a:pt x="245757" y="67680"/>
                </a:cubicBezTo>
                <a:cubicBezTo>
                  <a:pt x="266418" y="77684"/>
                  <a:pt x="294691" y="61880"/>
                  <a:pt x="304478" y="6072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2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2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5" name="Google Shape;545;p22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6" name="Google Shape;546;p22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7" name="Google Shape;547;p22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Function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50" name="Google Shape;5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600" y="2095500"/>
            <a:ext cx="61468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53" name="Google Shape;153;p2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54" name="Google Shape;154;p2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8295809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3"/>
          <p:cNvPicPr preferRelativeResize="0"/>
          <p:nvPr/>
        </p:nvPicPr>
        <p:blipFill rotWithShape="1">
          <a:blip r:embed="rId3">
            <a:alphaModFix/>
          </a:blip>
          <a:srcRect b="0" l="0" r="56788" t="0"/>
          <a:stretch/>
        </p:blipFill>
        <p:spPr>
          <a:xfrm>
            <a:off x="1498600" y="2095500"/>
            <a:ext cx="265611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3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23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2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8" name="Google Shape;568;p23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9" name="Google Shape;569;p23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Function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70" name="Google Shape;570;p23"/>
          <p:cNvGrpSpPr/>
          <p:nvPr/>
        </p:nvGrpSpPr>
        <p:grpSpPr>
          <a:xfrm>
            <a:off x="523526" y="2454099"/>
            <a:ext cx="3309429" cy="1231346"/>
            <a:chOff x="936000" y="2424793"/>
            <a:chExt cx="3309429" cy="1231346"/>
          </a:xfrm>
        </p:grpSpPr>
        <p:sp>
          <p:nvSpPr>
            <p:cNvPr id="571" name="Google Shape;571;p23"/>
            <p:cNvSpPr/>
            <p:nvPr/>
          </p:nvSpPr>
          <p:spPr>
            <a:xfrm>
              <a:off x="3886200" y="2424793"/>
              <a:ext cx="359229" cy="359229"/>
            </a:xfrm>
            <a:prstGeom prst="ellipse">
              <a:avLst/>
            </a:prstGeom>
            <a:noFill/>
            <a:ln cap="flat" cmpd="sng" w="25400">
              <a:solidFill>
                <a:srgbClr val="EF54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23"/>
            <p:cNvCxnSpPr/>
            <p:nvPr/>
          </p:nvCxnSpPr>
          <p:spPr>
            <a:xfrm rot="5400000">
              <a:off x="3380582" y="2948947"/>
              <a:ext cx="855429" cy="525579"/>
            </a:xfrm>
            <a:prstGeom prst="bentConnector3">
              <a:avLst>
                <a:gd fmla="val 43148" name="adj1"/>
              </a:avLst>
            </a:prstGeom>
            <a:noFill/>
            <a:ln cap="flat" cmpd="sng" w="38100">
              <a:solidFill>
                <a:srgbClr val="EF54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23"/>
            <p:cNvSpPr txBox="1"/>
            <p:nvPr/>
          </p:nvSpPr>
          <p:spPr>
            <a:xfrm>
              <a:off x="936000" y="3132919"/>
              <a:ext cx="2656114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9520" l="-948" r="0" t="-237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23"/>
          <p:cNvSpPr txBox="1"/>
          <p:nvPr/>
        </p:nvSpPr>
        <p:spPr>
          <a:xfrm>
            <a:off x="2932752" y="699455"/>
            <a:ext cx="265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Shipping costs.</a:t>
            </a:r>
            <a:endParaRPr b="0" i="0" sz="1400" u="none" cap="none" strike="noStrike">
              <a:solidFill>
                <a:srgbClr val="EF544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75" name="Google Shape;575;p23"/>
          <p:cNvPicPr preferRelativeResize="0"/>
          <p:nvPr/>
        </p:nvPicPr>
        <p:blipFill rotWithShape="1">
          <a:blip r:embed="rId5">
            <a:alphaModFix/>
          </a:blip>
          <a:srcRect b="0" l="43211" r="0" t="0"/>
          <a:stretch/>
        </p:blipFill>
        <p:spPr>
          <a:xfrm>
            <a:off x="4154714" y="2095500"/>
            <a:ext cx="3490686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3"/>
          <p:cNvGrpSpPr/>
          <p:nvPr/>
        </p:nvGrpSpPr>
        <p:grpSpPr>
          <a:xfrm>
            <a:off x="3808258" y="1452040"/>
            <a:ext cx="1573152" cy="1319278"/>
            <a:chOff x="4212775" y="1464740"/>
            <a:chExt cx="1573152" cy="1319278"/>
          </a:xfrm>
        </p:grpSpPr>
        <p:sp>
          <p:nvSpPr>
            <p:cNvPr id="577" name="Google Shape;577;p23"/>
            <p:cNvSpPr/>
            <p:nvPr/>
          </p:nvSpPr>
          <p:spPr>
            <a:xfrm>
              <a:off x="4212775" y="2424789"/>
              <a:ext cx="359229" cy="359229"/>
            </a:xfrm>
            <a:prstGeom prst="ellipse">
              <a:avLst/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23"/>
            <p:cNvCxnSpPr/>
            <p:nvPr/>
          </p:nvCxnSpPr>
          <p:spPr>
            <a:xfrm flipH="1" rot="10800000">
              <a:off x="4359898" y="1464740"/>
              <a:ext cx="1426029" cy="936171"/>
            </a:xfrm>
            <a:prstGeom prst="bentConnector3">
              <a:avLst>
                <a:gd fmla="val 57879" name="adj1"/>
              </a:avLst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9" name="Google Shape;579;p23"/>
          <p:cNvSpPr/>
          <p:nvPr/>
        </p:nvSpPr>
        <p:spPr>
          <a:xfrm>
            <a:off x="2322935" y="2454098"/>
            <a:ext cx="359229" cy="359229"/>
          </a:xfrm>
          <a:prstGeom prst="ellipse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23"/>
          <p:cNvCxnSpPr/>
          <p:nvPr/>
        </p:nvCxnSpPr>
        <p:spPr>
          <a:xfrm>
            <a:off x="651645" y="1920125"/>
            <a:ext cx="1851000" cy="534000"/>
          </a:xfrm>
          <a:prstGeom prst="bentConnector3">
            <a:avLst>
              <a:gd fmla="val 89400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23"/>
          <p:cNvSpPr txBox="1"/>
          <p:nvPr/>
        </p:nvSpPr>
        <p:spPr>
          <a:xfrm>
            <a:off x="507943" y="1612348"/>
            <a:ext cx="2656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gas price per km.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2" name="Google Shape;5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583" name="Google Shape;5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050" y="1535626"/>
            <a:ext cx="2116022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4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4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6" name="Google Shape;596;p24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7" name="Google Shape;597;p24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8" name="Google Shape;598;p24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9" name="Google Shape;599;p24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00" name="Google Shape;600;p24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Function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01" name="Google Shape;601;p24"/>
          <p:cNvSpPr txBox="1"/>
          <p:nvPr/>
        </p:nvSpPr>
        <p:spPr>
          <a:xfrm>
            <a:off x="2833808" y="699462"/>
            <a:ext cx="265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 for parking rate.</a:t>
            </a:r>
            <a:endParaRPr b="0" i="0" sz="1400" u="none" cap="none" strike="noStrike">
              <a:solidFill>
                <a:srgbClr val="00B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2" name="Google Shape;602;p24"/>
          <p:cNvPicPr preferRelativeResize="0"/>
          <p:nvPr/>
        </p:nvPicPr>
        <p:blipFill rotWithShape="1">
          <a:blip r:embed="rId3">
            <a:alphaModFix/>
          </a:blip>
          <a:srcRect b="0" l="47699" r="9091" t="0"/>
          <a:stretch/>
        </p:blipFill>
        <p:spPr>
          <a:xfrm>
            <a:off x="4430486" y="2095500"/>
            <a:ext cx="265611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4"/>
          <p:cNvPicPr preferRelativeResize="0"/>
          <p:nvPr/>
        </p:nvPicPr>
        <p:blipFill rotWithShape="1">
          <a:blip r:embed="rId4">
            <a:alphaModFix/>
          </a:blip>
          <a:srcRect b="0" l="0" r="52302" t="0"/>
          <a:stretch/>
        </p:blipFill>
        <p:spPr>
          <a:xfrm>
            <a:off x="1498600" y="2095500"/>
            <a:ext cx="2931886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4"/>
          <p:cNvPicPr preferRelativeResize="0"/>
          <p:nvPr/>
        </p:nvPicPr>
        <p:blipFill rotWithShape="1">
          <a:blip r:embed="rId4">
            <a:alphaModFix/>
          </a:blip>
          <a:srcRect b="0" l="90909" r="0" t="0"/>
          <a:stretch/>
        </p:blipFill>
        <p:spPr>
          <a:xfrm>
            <a:off x="7086600" y="2095500"/>
            <a:ext cx="558799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4"/>
          <p:cNvGrpSpPr/>
          <p:nvPr/>
        </p:nvGrpSpPr>
        <p:grpSpPr>
          <a:xfrm>
            <a:off x="1965032" y="2433282"/>
            <a:ext cx="2770340" cy="1186028"/>
            <a:chOff x="2408250" y="2416628"/>
            <a:chExt cx="2770340" cy="1186028"/>
          </a:xfrm>
        </p:grpSpPr>
        <p:sp>
          <p:nvSpPr>
            <p:cNvPr id="606" name="Google Shape;606;p24"/>
            <p:cNvSpPr/>
            <p:nvPr/>
          </p:nvSpPr>
          <p:spPr>
            <a:xfrm>
              <a:off x="4819361" y="2416628"/>
              <a:ext cx="359229" cy="359229"/>
            </a:xfrm>
            <a:prstGeom prst="ellipse">
              <a:avLst/>
            </a:prstGeom>
            <a:noFill/>
            <a:ln cap="flat" cmpd="sng" w="25400">
              <a:solidFill>
                <a:srgbClr val="EF54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" name="Google Shape;607;p24"/>
            <p:cNvCxnSpPr/>
            <p:nvPr/>
          </p:nvCxnSpPr>
          <p:spPr>
            <a:xfrm flipH="1">
              <a:off x="2503576" y="2775856"/>
              <a:ext cx="2495400" cy="826800"/>
            </a:xfrm>
            <a:prstGeom prst="bentConnector3">
              <a:avLst>
                <a:gd fmla="val -32640" name="adj1"/>
              </a:avLst>
            </a:prstGeom>
            <a:noFill/>
            <a:ln cap="flat" cmpd="sng" w="38100">
              <a:solidFill>
                <a:srgbClr val="EF54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8" name="Google Shape;608;p24"/>
            <p:cNvSpPr txBox="1"/>
            <p:nvPr/>
          </p:nvSpPr>
          <p:spPr>
            <a:xfrm>
              <a:off x="2408250" y="3294743"/>
              <a:ext cx="27703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 tuning parameter.</a:t>
              </a:r>
              <a:endParaRPr b="0" i="0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609" name="Google Shape;609;p24"/>
          <p:cNvGrpSpPr/>
          <p:nvPr/>
        </p:nvGrpSpPr>
        <p:grpSpPr>
          <a:xfrm>
            <a:off x="5624599" y="1785208"/>
            <a:ext cx="3345029" cy="979628"/>
            <a:chOff x="5588877" y="1796229"/>
            <a:chExt cx="3345029" cy="979628"/>
          </a:xfrm>
        </p:grpSpPr>
        <p:sp>
          <p:nvSpPr>
            <p:cNvPr id="610" name="Google Shape;610;p24"/>
            <p:cNvSpPr/>
            <p:nvPr/>
          </p:nvSpPr>
          <p:spPr>
            <a:xfrm>
              <a:off x="5588877" y="2416629"/>
              <a:ext cx="1149380" cy="359228"/>
            </a:xfrm>
            <a:prstGeom prst="rect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24"/>
            <p:cNvCxnSpPr>
              <a:stCxn id="610" idx="0"/>
            </p:cNvCxnSpPr>
            <p:nvPr/>
          </p:nvCxnSpPr>
          <p:spPr>
            <a:xfrm rot="-5400000">
              <a:off x="6180967" y="1778829"/>
              <a:ext cx="620400" cy="655200"/>
            </a:xfrm>
            <a:prstGeom prst="bentConnector2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2" name="Google Shape;612;p24"/>
            <p:cNvSpPr txBox="1"/>
            <p:nvPr/>
          </p:nvSpPr>
          <p:spPr>
            <a:xfrm>
              <a:off x="6163566" y="1811414"/>
              <a:ext cx="27703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Lower/ upper bound of reasonable parking rate.</a:t>
              </a:r>
              <a:endParaRPr b="0" i="0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13" name="Google Shape;61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5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25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25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5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30" name="Google Shape;630;p25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Function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31" name="Google Shape;631;p25"/>
          <p:cNvPicPr preferRelativeResize="0"/>
          <p:nvPr/>
        </p:nvPicPr>
        <p:blipFill rotWithShape="1">
          <a:blip r:embed="rId3">
            <a:alphaModFix/>
          </a:blip>
          <a:srcRect b="0" l="94511" r="0" t="0"/>
          <a:stretch/>
        </p:blipFill>
        <p:spPr>
          <a:xfrm>
            <a:off x="7308000" y="2095500"/>
            <a:ext cx="3374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5"/>
          <p:cNvPicPr preferRelativeResize="0"/>
          <p:nvPr/>
        </p:nvPicPr>
        <p:blipFill rotWithShape="1">
          <a:blip r:embed="rId4">
            <a:alphaModFix/>
          </a:blip>
          <a:srcRect b="0" l="0" r="5488" t="0"/>
          <a:stretch/>
        </p:blipFill>
        <p:spPr>
          <a:xfrm>
            <a:off x="1498600" y="2095500"/>
            <a:ext cx="5809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3" name="Google Shape;633;p25"/>
          <p:cNvCxnSpPr/>
          <p:nvPr/>
        </p:nvCxnSpPr>
        <p:spPr>
          <a:xfrm>
            <a:off x="9369343" y="2142596"/>
            <a:ext cx="0" cy="519900"/>
          </a:xfrm>
          <a:prstGeom prst="straightConnector1">
            <a:avLst/>
          </a:prstGeom>
          <a:noFill/>
          <a:ln cap="flat" cmpd="sng" w="38100">
            <a:solidFill>
              <a:srgbClr val="EF54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4" name="Google Shape;6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7311026" y="2421549"/>
            <a:ext cx="359100" cy="359100"/>
          </a:xfrm>
          <a:prstGeom prst="ellipse">
            <a:avLst/>
          </a:prstGeom>
          <a:noFill/>
          <a:ln cap="flat" cmpd="sng" w="25400">
            <a:solidFill>
              <a:srgbClr val="EF54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25"/>
          <p:cNvCxnSpPr/>
          <p:nvPr/>
        </p:nvCxnSpPr>
        <p:spPr>
          <a:xfrm rot="5400000">
            <a:off x="6830937" y="2927978"/>
            <a:ext cx="855300" cy="525600"/>
          </a:xfrm>
          <a:prstGeom prst="bentConnector3">
            <a:avLst>
              <a:gd fmla="val 43148" name="adj1"/>
            </a:avLst>
          </a:prstGeom>
          <a:noFill/>
          <a:ln cap="flat" cmpd="sng" w="38100">
            <a:solidFill>
              <a:srgbClr val="EF54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25"/>
          <p:cNvSpPr txBox="1"/>
          <p:nvPr/>
        </p:nvSpPr>
        <p:spPr>
          <a:xfrm>
            <a:off x="5040797" y="3544000"/>
            <a:ext cx="387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A constant value for shipping car rental.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26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2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0" name="Google Shape;650;p26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1" name="Google Shape;651;p26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3" name="Google Shape;653;p26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4" name="Google Shape;654;p26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Routing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348343" y="1103435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348343" y="2134467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7" name="Google Shape;657;p26"/>
          <p:cNvSpPr txBox="1"/>
          <p:nvPr/>
        </p:nvSpPr>
        <p:spPr>
          <a:xfrm>
            <a:off x="903514" y="1103435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the sake of moving from one spot to another, both spots must be visited.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8" name="Google Shape;658;p26"/>
          <p:cNvSpPr txBox="1"/>
          <p:nvPr/>
        </p:nvSpPr>
        <p:spPr>
          <a:xfrm>
            <a:off x="903514" y="2186690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each spot, arrival implies departure, and vice versa.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348343" y="3165499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903514" y="3217722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not reasonable for a shipping car to move from a spot to the same one.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61" name="Google Shape;6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284" y="1638161"/>
            <a:ext cx="4731429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136" y="2593113"/>
            <a:ext cx="2731723" cy="62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6209" y="3645247"/>
            <a:ext cx="3731575" cy="33564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6"/>
          <p:cNvSpPr/>
          <p:nvPr/>
        </p:nvSpPr>
        <p:spPr>
          <a:xfrm>
            <a:off x="348343" y="4199766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5" name="Google Shape;665;p26"/>
          <p:cNvSpPr txBox="1"/>
          <p:nvPr/>
        </p:nvSpPr>
        <p:spPr>
          <a:xfrm>
            <a:off x="903514" y="4251989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shipping car cannot move back to the previous spot.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66" name="Google Shape;66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964" y="4559766"/>
            <a:ext cx="4034064" cy="32445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27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27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0" name="Google Shape;680;p27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1" name="Google Shape;681;p27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2" name="Google Shape;682;p27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3" name="Google Shape;683;p27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4" name="Google Shape;684;p27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Routing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348343" y="1103435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348343" y="2134467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7" name="Google Shape;687;p27"/>
          <p:cNvSpPr txBox="1"/>
          <p:nvPr/>
        </p:nvSpPr>
        <p:spPr>
          <a:xfrm>
            <a:off x="903514" y="1103435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shipping car cannot move for more than the maximum distance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903514" y="2186690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shipping car can only arrive at / leave a spot once.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348343" y="3732289"/>
            <a:ext cx="360000" cy="360000"/>
          </a:xfrm>
          <a:prstGeom prst="rect">
            <a:avLst/>
          </a:prstGeom>
          <a:solidFill>
            <a:srgbClr val="FACA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903514" y="3784512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visit of a spot implies the arrival at it and / or the departure from it.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91" name="Google Shape;6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000" y="1410536"/>
            <a:ext cx="1790700" cy="71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4557" y="2510399"/>
            <a:ext cx="2501900" cy="1258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4239" y="4108221"/>
            <a:ext cx="3486222" cy="67223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8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0" name="Google Shape;700;p28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1" name="Google Shape;701;p2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8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7" name="Google Shape;707;p28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9" name="Google Shape;709;p28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0" name="Google Shape;710;p28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1" name="Google Shape;711;p28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Bikes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348343" y="1103435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348343" y="1843549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4" name="Google Shape;714;p28"/>
          <p:cNvSpPr txBox="1"/>
          <p:nvPr/>
        </p:nvSpPr>
        <p:spPr>
          <a:xfrm>
            <a:off x="903514" y="1103435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not take away bikes and dispatch bikes at the same time.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5" name="Google Shape;715;p28"/>
          <p:cNvSpPr txBox="1"/>
          <p:nvPr/>
        </p:nvSpPr>
        <p:spPr>
          <a:xfrm>
            <a:off x="903514" y="1895772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Take away / Dispatch bikes only if a spot is visited.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348343" y="2833704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7" name="Google Shape;717;p28"/>
          <p:cNvSpPr txBox="1"/>
          <p:nvPr/>
        </p:nvSpPr>
        <p:spPr>
          <a:xfrm>
            <a:off x="903514" y="2885927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Penalize when there is shortage or surplus.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18" name="Google Shape;7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574" y="1411200"/>
            <a:ext cx="3056349" cy="278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578" y="2203549"/>
            <a:ext cx="3064844" cy="6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721" name="Google Shape;7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838" y="3347250"/>
            <a:ext cx="5848317" cy="15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29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8" name="Google Shape;728;p29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9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9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9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9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4" name="Google Shape;734;p29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5" name="Google Shape;735;p29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6" name="Google Shape;736;p29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Bikes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9" name="Google Shape;739;p29"/>
          <p:cNvSpPr/>
          <p:nvPr/>
        </p:nvSpPr>
        <p:spPr>
          <a:xfrm>
            <a:off x="348343" y="1103435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0" name="Google Shape;740;p29"/>
          <p:cNvSpPr/>
          <p:nvPr/>
        </p:nvSpPr>
        <p:spPr>
          <a:xfrm>
            <a:off x="348343" y="2119553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1" name="Google Shape;741;p29"/>
          <p:cNvSpPr txBox="1"/>
          <p:nvPr/>
        </p:nvSpPr>
        <p:spPr>
          <a:xfrm>
            <a:off x="903514" y="1103435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flow-in must be equivalent to the flow-out for each spot.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2" name="Google Shape;742;p29"/>
          <p:cNvSpPr txBox="1"/>
          <p:nvPr/>
        </p:nvSpPr>
        <p:spPr>
          <a:xfrm>
            <a:off x="903514" y="2171776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Dispatch bikes to a spot reasonably.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348343" y="2996366"/>
            <a:ext cx="360000" cy="360000"/>
          </a:xfrm>
          <a:prstGeom prst="rect">
            <a:avLst/>
          </a:prstGeom>
          <a:solidFill>
            <a:srgbClr val="D3DB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903514" y="3048589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Take away bikes from a spot reasonably.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45" name="Google Shape;7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914" y="1402218"/>
            <a:ext cx="1802086" cy="71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486" y="2538037"/>
            <a:ext cx="4702941" cy="39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3592" y="3455674"/>
            <a:ext cx="3223829" cy="323394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30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3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1" name="Google Shape;761;p30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2" name="Google Shape;762;p30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3" name="Google Shape;763;p30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5" name="Google Shape;765;p30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Shipping Car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348343" y="1212888"/>
            <a:ext cx="360000" cy="360000"/>
          </a:xfrm>
          <a:prstGeom prst="rect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348343" y="2053537"/>
            <a:ext cx="360000" cy="360000"/>
          </a:xfrm>
          <a:prstGeom prst="rect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8" name="Google Shape;768;p30"/>
          <p:cNvSpPr txBox="1"/>
          <p:nvPr/>
        </p:nvSpPr>
        <p:spPr>
          <a:xfrm>
            <a:off x="903514" y="1212888"/>
            <a:ext cx="7717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a shipping car visit a spot, bikes are either taken away from or dispatched to it. The following equation describes the change in the number of bikes on a shipping car.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9" name="Google Shape;769;p30"/>
          <p:cNvSpPr txBox="1"/>
          <p:nvPr/>
        </p:nvSpPr>
        <p:spPr>
          <a:xfrm>
            <a:off x="903514" y="2105760"/>
            <a:ext cx="7717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number of bikes on a shipping car when leaving a spot must equal to that when arriving at the next one.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348343" y="2961424"/>
            <a:ext cx="360000" cy="360000"/>
          </a:xfrm>
          <a:prstGeom prst="rect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1" name="Google Shape;771;p30"/>
          <p:cNvSpPr txBox="1"/>
          <p:nvPr/>
        </p:nvSpPr>
        <p:spPr>
          <a:xfrm>
            <a:off x="903514" y="3013647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number of bikes on a shipping car cannot exceed the maximum capacity of it.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72" name="Google Shape;7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16" y="1728203"/>
            <a:ext cx="4176767" cy="33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8573" y="2591593"/>
            <a:ext cx="3946853" cy="30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5564" y="3355055"/>
            <a:ext cx="3392870" cy="31177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0"/>
          <p:cNvSpPr/>
          <p:nvPr/>
        </p:nvSpPr>
        <p:spPr>
          <a:xfrm>
            <a:off x="348343" y="3699937"/>
            <a:ext cx="360000" cy="360000"/>
          </a:xfrm>
          <a:prstGeom prst="rect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6" name="Google Shape;776;p30"/>
          <p:cNvSpPr txBox="1"/>
          <p:nvPr/>
        </p:nvSpPr>
        <p:spPr>
          <a:xfrm>
            <a:off x="903514" y="3752160"/>
            <a:ext cx="7717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number of bikes dispatched to a spot cannot be greater than that on a shipping car when arriving.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77" name="Google Shape;77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5985" y="4247426"/>
            <a:ext cx="2852027" cy="365138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31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5" name="Google Shape;785;p31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1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1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1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1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1" name="Google Shape;791;p31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2" name="Google Shape;792;p31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3" name="Google Shape;793;p31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4" name="Google Shape;794;p31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5" name="Google Shape;795;p31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Virtual Point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348343" y="1212888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348343" y="2053537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8" name="Google Shape;798;p31"/>
          <p:cNvSpPr txBox="1"/>
          <p:nvPr/>
        </p:nvSpPr>
        <p:spPr>
          <a:xfrm>
            <a:off x="903514" y="1212888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bikes are taken away from and dispatched to Start.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9" name="Google Shape;799;p31"/>
          <p:cNvSpPr txBox="1"/>
          <p:nvPr/>
        </p:nvSpPr>
        <p:spPr>
          <a:xfrm>
            <a:off x="903514" y="2105760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bikes are taken away from End, while it is acceptable to be dispatched to it.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00" name="Google Shape;800;p31"/>
          <p:cNvSpPr/>
          <p:nvPr/>
        </p:nvSpPr>
        <p:spPr>
          <a:xfrm>
            <a:off x="348343" y="2961424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01" name="Google Shape;801;p31"/>
          <p:cNvSpPr txBox="1"/>
          <p:nvPr/>
        </p:nvSpPr>
        <p:spPr>
          <a:xfrm>
            <a:off x="903514" y="3013647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shipping car must visit Start and End.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348343" y="3699937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>
            <a:off x="903514" y="3752160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arrival at Start, and no departure from End.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04" name="Google Shape;8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761" y="1637071"/>
            <a:ext cx="1402474" cy="30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139" y="2556780"/>
            <a:ext cx="1871717" cy="30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9079" y="3273045"/>
            <a:ext cx="1945835" cy="42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6997" y="4090933"/>
            <a:ext cx="2771006" cy="6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p32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3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2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1" name="Google Shape;821;p32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2" name="Google Shape;822;p32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3" name="Google Shape;823;p32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4" name="Google Shape;824;p32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Virtual Point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348343" y="1212888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7" name="Google Shape;827;p32"/>
          <p:cNvSpPr/>
          <p:nvPr/>
        </p:nvSpPr>
        <p:spPr>
          <a:xfrm>
            <a:off x="348343" y="2519527"/>
            <a:ext cx="360000" cy="360000"/>
          </a:xfrm>
          <a:prstGeom prst="rect">
            <a:avLst/>
          </a:prstGeom>
          <a:solidFill>
            <a:srgbClr val="A7F5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8" name="Google Shape;828;p32"/>
          <p:cNvSpPr txBox="1"/>
          <p:nvPr/>
        </p:nvSpPr>
        <p:spPr>
          <a:xfrm>
            <a:off x="903514" y="1212888"/>
            <a:ext cx="7717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bikes are on a shipping car at Start, and no bikes are leaving End. However, when arriving at End, the presence of bikes is acceptable.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9" name="Google Shape;829;p32"/>
          <p:cNvSpPr txBox="1"/>
          <p:nvPr/>
        </p:nvSpPr>
        <p:spPr>
          <a:xfrm>
            <a:off x="903514" y="2571750"/>
            <a:ext cx="7717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penalty for Start and End.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30" name="Google Shape;8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711" y="1742821"/>
            <a:ext cx="174857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7143" y="2102821"/>
            <a:ext cx="184285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2993" y="2918580"/>
            <a:ext cx="2725027" cy="75976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4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4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243" y="1607993"/>
            <a:ext cx="1927514" cy="192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/>
          <p:nvPr/>
        </p:nvSpPr>
        <p:spPr>
          <a:xfrm>
            <a:off x="3241964" y="987135"/>
            <a:ext cx="5029200" cy="1745669"/>
          </a:xfrm>
          <a:prstGeom prst="wedgeEllipseCallout">
            <a:avLst>
              <a:gd fmla="val -50306" name="adj1"/>
              <a:gd fmla="val 58352" name="adj2"/>
            </a:avLst>
          </a:prstGeom>
          <a:solidFill>
            <a:srgbClr val="FFF3D3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(Lunch Time.)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I’d like to have the poke bowl next to GongGuan Station.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appears that it takes lots of time on traffic without a youbike.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685834" y="3813464"/>
            <a:ext cx="24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(Amy, a NTU freshman.)</a:t>
            </a:r>
            <a:endParaRPr b="0" i="1" sz="14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3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33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3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6" name="Google Shape;846;p33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7" name="Google Shape;847;p33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8" name="Google Shape;848;p33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50" name="Google Shape;850;p33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Constraints for Eliminating Subtours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51" name="Google Shape;8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1519170"/>
            <a:ext cx="7213600" cy="2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4"/>
          <p:cNvSpPr txBox="1"/>
          <p:nvPr>
            <p:ph type="title"/>
          </p:nvPr>
        </p:nvSpPr>
        <p:spPr>
          <a:xfrm>
            <a:off x="1703100" y="16816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58" name="Google Shape;858;p34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859" name="Google Shape;859;p34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34"/>
          <p:cNvSpPr/>
          <p:nvPr/>
        </p:nvSpPr>
        <p:spPr>
          <a:xfrm rot="5400000">
            <a:off x="2698800" y="3423550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4"/>
          <p:cNvSpPr/>
          <p:nvPr/>
        </p:nvSpPr>
        <p:spPr>
          <a:xfrm rot="5400000">
            <a:off x="2698800" y="3931808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4"/>
          <p:cNvSpPr txBox="1"/>
          <p:nvPr/>
        </p:nvSpPr>
        <p:spPr>
          <a:xfrm>
            <a:off x="3215139" y="3403600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Collection and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4"/>
          <p:cNvSpPr txBox="1"/>
          <p:nvPr/>
        </p:nvSpPr>
        <p:spPr>
          <a:xfrm>
            <a:off x="3215139" y="3899392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of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4"/>
          <p:cNvSpPr txBox="1"/>
          <p:nvPr/>
        </p:nvSpPr>
        <p:spPr>
          <a:xfrm>
            <a:off x="1955800" y="35560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4"/>
          <p:cNvSpPr txBox="1"/>
          <p:nvPr>
            <p:ph idx="12" type="sldNum"/>
          </p:nvPr>
        </p:nvSpPr>
        <p:spPr>
          <a:xfrm>
            <a:off x="8178634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/>
          <p:nvPr/>
        </p:nvSpPr>
        <p:spPr>
          <a:xfrm>
            <a:off x="795625" y="1925751"/>
            <a:ext cx="3240000" cy="168000"/>
          </a:xfrm>
          <a:prstGeom prst="rect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7" name="Google Shape;887;p35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8" name="Google Shape;888;p35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5"/>
          <p:cNvSpPr/>
          <p:nvPr/>
        </p:nvSpPr>
        <p:spPr>
          <a:xfrm>
            <a:off x="3665314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1800976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4" name="Google Shape;894;p35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6" name="Google Shape;896;p35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7" name="Google Shape;897;p35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8" name="Google Shape;898;p35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Collection and Description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9" name="Google Shape;899;p35"/>
          <p:cNvSpPr/>
          <p:nvPr/>
        </p:nvSpPr>
        <p:spPr>
          <a:xfrm>
            <a:off x="792000" y="2193800"/>
            <a:ext cx="3557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Arial"/>
              <a:buNone/>
            </a:pPr>
            <a:r>
              <a:rPr b="0" i="0" lang="en-US" sz="1300" u="sng" cap="none" strike="noStrike">
                <a:solidFill>
                  <a:srgbClr val="3C78D8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https://data.gov.tw/dataset/13799</a:t>
            </a:r>
            <a:endParaRPr b="0" i="0" sz="1300" u="none" cap="none" strike="noStrike">
              <a:solidFill>
                <a:srgbClr val="3C78D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0" name="Google Shape;900;p35"/>
          <p:cNvSpPr/>
          <p:nvPr/>
        </p:nvSpPr>
        <p:spPr>
          <a:xfrm>
            <a:off x="795625" y="1790400"/>
            <a:ext cx="35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YouBike 2.0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臺北市公共自行車即時資訊</a:t>
            </a:r>
            <a:endParaRPr b="1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1" name="Google Shape;9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000" y="1183140"/>
            <a:ext cx="1799999" cy="41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538" y="2581898"/>
            <a:ext cx="7825976" cy="196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36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3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3665314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1800976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6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6" name="Google Shape;916;p36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8" name="Google Shape;918;p36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Collection and Description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298785" y="1223114"/>
            <a:ext cx="196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 organizing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nnmgV-1JxU0oPpTNCZkfBegzJxRCLuusRGVB4c7Q6FYshT5NQSxhTxhFPqwmDZhF2KEHiWH5YgKqh3bsPMfNFMWNMDMvowTo0YkxVMTrpfXYNMeqjftTmus1rRuKLMTnB7VR0d2lHvQtnQ9_pQDa1Q" id="922" name="Google Shape;9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507" y="1881262"/>
            <a:ext cx="7560000" cy="2072673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"/>
          <p:cNvSpPr/>
          <p:nvPr/>
        </p:nvSpPr>
        <p:spPr>
          <a:xfrm>
            <a:off x="274936" y="2003455"/>
            <a:ext cx="3687463" cy="145422"/>
          </a:xfrm>
          <a:prstGeom prst="rect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387181" y="2674011"/>
            <a:ext cx="2448000" cy="161583"/>
          </a:xfrm>
          <a:prstGeom prst="rect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p37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37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7"/>
          <p:cNvSpPr/>
          <p:nvPr/>
        </p:nvSpPr>
        <p:spPr>
          <a:xfrm>
            <a:off x="3665314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7"/>
          <p:cNvSpPr/>
          <p:nvPr/>
        </p:nvSpPr>
        <p:spPr>
          <a:xfrm>
            <a:off x="1800976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7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7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39" name="Google Shape;939;p37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0" name="Google Shape;940;p37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1" name="Google Shape;941;p37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2" name="Google Shape;942;p37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Collection and Description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3" name="Google Shape;943;p37"/>
          <p:cNvSpPr/>
          <p:nvPr/>
        </p:nvSpPr>
        <p:spPr>
          <a:xfrm>
            <a:off x="222585" y="1500189"/>
            <a:ext cx="1963999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 organizing…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FhVw-Pzown8UuGaG1nLQQ_W6I4tzmLA2wRrT-kNEshJSlvuNadIjATEwY1qJkGpKjia90kHlpF2fl46-ZHw7hsRrFrgD-QOX7zH26ASDuMwvmh376F1ldurnwBsfldBIJUUspTf-lhkdp7IWqwlvEg" id="944" name="Google Shape;944;p37"/>
          <p:cNvPicPr preferRelativeResize="0"/>
          <p:nvPr/>
        </p:nvPicPr>
        <p:blipFill rotWithShape="1">
          <a:blip r:embed="rId3">
            <a:alphaModFix/>
          </a:blip>
          <a:srcRect b="10032" l="0" r="59780" t="0"/>
          <a:stretch/>
        </p:blipFill>
        <p:spPr>
          <a:xfrm>
            <a:off x="228439" y="2883428"/>
            <a:ext cx="4372693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uaFj6npLzPV_ssineIjQwoBYrXse6dg_93js5opfh9mN4QXsZlCdlTn5d2zGbFqLfW9ZPu3briEpkZNaYSEhwVpTP8qHw0IvGkA2QXDbElc695IBpKLoqUNew3u5kpe6I9GHPsFZkixUZNFM6ogaRw" id="945" name="Google Shape;945;p37"/>
          <p:cNvPicPr preferRelativeResize="0"/>
          <p:nvPr/>
        </p:nvPicPr>
        <p:blipFill rotWithShape="1">
          <a:blip r:embed="rId4">
            <a:alphaModFix/>
          </a:blip>
          <a:srcRect b="11267" l="0" r="66527" t="0"/>
          <a:stretch/>
        </p:blipFill>
        <p:spPr>
          <a:xfrm>
            <a:off x="4766269" y="2869574"/>
            <a:ext cx="3689824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7"/>
          <p:cNvSpPr/>
          <p:nvPr/>
        </p:nvSpPr>
        <p:spPr>
          <a:xfrm>
            <a:off x="222574" y="1850600"/>
            <a:ext cx="432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distances between any two stations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7"/>
          <p:cNvSpPr/>
          <p:nvPr/>
        </p:nvSpPr>
        <p:spPr>
          <a:xfrm>
            <a:off x="5456049" y="2518300"/>
            <a:ext cx="255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(with Google map API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740301" y="2512425"/>
            <a:ext cx="353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(with only latitude and longitude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7"/>
          <p:cNvSpPr/>
          <p:nvPr/>
        </p:nvSpPr>
        <p:spPr>
          <a:xfrm rot="-1492479">
            <a:off x="1500343" y="3514671"/>
            <a:ext cx="2014814" cy="45071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UNREALISTIC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8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6" name="Google Shape;956;p38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7" name="Google Shape;957;p3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8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4" name="Google Shape;964;p38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7" name="Google Shape;967;p38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of Models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68" name="Google Shape;9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084" y="1639857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2025" y="1639857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8"/>
          <p:cNvSpPr txBox="1"/>
          <p:nvPr/>
        </p:nvSpPr>
        <p:spPr>
          <a:xfrm>
            <a:off x="5213148" y="1212912"/>
            <a:ext cx="22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Gurobi Optimizer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1" name="Google Shape;971;p38"/>
          <p:cNvSpPr txBox="1"/>
          <p:nvPr/>
        </p:nvSpPr>
        <p:spPr>
          <a:xfrm>
            <a:off x="1643906" y="1212912"/>
            <a:ext cx="22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 means Algorithm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4675208" y="3515088"/>
            <a:ext cx="3050400" cy="954300"/>
          </a:xfrm>
          <a:prstGeom prst="rect">
            <a:avLst/>
          </a:prstGeom>
          <a:solidFill>
            <a:srgbClr val="FEE8A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find an optimal solution for variables of interests.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1034114" y="3515088"/>
            <a:ext cx="3050400" cy="954300"/>
          </a:xfrm>
          <a:prstGeom prst="rect">
            <a:avLst/>
          </a:prstGeom>
          <a:solidFill>
            <a:srgbClr val="FEE8A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 algorithm to classify youbike spots based on their geographically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i.e. longitude and latitude.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4" name="Google Shape;97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Steps</a:t>
            </a:r>
            <a:endParaRPr/>
          </a:p>
        </p:txBody>
      </p:sp>
      <p:sp>
        <p:nvSpPr>
          <p:cNvPr id="980" name="Google Shape;980;p39"/>
          <p:cNvSpPr txBox="1"/>
          <p:nvPr>
            <p:ph idx="4294967295" type="ctrTitle"/>
          </p:nvPr>
        </p:nvSpPr>
        <p:spPr>
          <a:xfrm>
            <a:off x="990250" y="3065400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Clustering</a:t>
            </a:r>
            <a:endParaRPr b="1" i="0" sz="1600" u="none" cap="none" strike="noStrike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1" name="Google Shape;981;p39"/>
          <p:cNvSpPr txBox="1"/>
          <p:nvPr>
            <p:ph idx="4294967295" type="subTitle"/>
          </p:nvPr>
        </p:nvSpPr>
        <p:spPr>
          <a:xfrm>
            <a:off x="1016950" y="3344449"/>
            <a:ext cx="1662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Divide spots into groups.</a:t>
            </a:r>
            <a:endParaRPr b="0" i="0" sz="14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2" name="Google Shape;982;p39"/>
          <p:cNvSpPr txBox="1"/>
          <p:nvPr>
            <p:ph idx="4294967295" type="ctrTitle"/>
          </p:nvPr>
        </p:nvSpPr>
        <p:spPr>
          <a:xfrm>
            <a:off x="4138413" y="3054950"/>
            <a:ext cx="1991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Visualization</a:t>
            </a:r>
            <a:endParaRPr b="1" i="0" sz="1600" u="none" cap="none" strike="noStrike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3" name="Google Shape;983;p39"/>
          <p:cNvSpPr txBox="1"/>
          <p:nvPr>
            <p:ph idx="4294967295" type="subTitle"/>
          </p:nvPr>
        </p:nvSpPr>
        <p:spPr>
          <a:xfrm>
            <a:off x="4295500" y="3344449"/>
            <a:ext cx="1662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Comparison.</a:t>
            </a:r>
            <a:endParaRPr b="0" i="0" sz="14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4" name="Google Shape;984;p39"/>
          <p:cNvSpPr txBox="1"/>
          <p:nvPr>
            <p:ph idx="4294967295" type="ctrTitle"/>
          </p:nvPr>
        </p:nvSpPr>
        <p:spPr>
          <a:xfrm>
            <a:off x="2619587" y="1629000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Optimization</a:t>
            </a:r>
            <a:endParaRPr b="1" i="0" sz="1600" u="none" cap="none" strike="noStrike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5" name="Google Shape;985;p39"/>
          <p:cNvSpPr txBox="1"/>
          <p:nvPr>
            <p:ph idx="4294967295" type="subTitle"/>
          </p:nvPr>
        </p:nvSpPr>
        <p:spPr>
          <a:xfrm>
            <a:off x="2220050" y="1908050"/>
            <a:ext cx="2286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According to different number of clusters.</a:t>
            </a:r>
            <a:endParaRPr b="0" i="0" sz="14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6" name="Google Shape;986;p39"/>
          <p:cNvSpPr txBox="1"/>
          <p:nvPr>
            <p:ph idx="4294967295" type="ctrTitle"/>
          </p:nvPr>
        </p:nvSpPr>
        <p:spPr>
          <a:xfrm>
            <a:off x="5872912" y="1629000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Proposal</a:t>
            </a:r>
            <a:endParaRPr b="1" i="0" sz="1600" u="none" cap="none" strike="noStrike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7" name="Google Shape;987;p39"/>
          <p:cNvSpPr txBox="1"/>
          <p:nvPr>
            <p:ph idx="4294967295" type="subTitle"/>
          </p:nvPr>
        </p:nvSpPr>
        <p:spPr>
          <a:xfrm>
            <a:off x="5659150" y="1908050"/>
            <a:ext cx="2193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 analysis of our program.</a:t>
            </a:r>
            <a:endParaRPr b="0" i="0" sz="14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1674525" y="2769950"/>
            <a:ext cx="5568300" cy="6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9"/>
          <p:cNvSpPr/>
          <p:nvPr/>
        </p:nvSpPr>
        <p:spPr>
          <a:xfrm>
            <a:off x="1667981" y="26324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6589069" y="26324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9"/>
          <p:cNvSpPr/>
          <p:nvPr/>
        </p:nvSpPr>
        <p:spPr>
          <a:xfrm>
            <a:off x="3310525" y="26324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4946525" y="26324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9"/>
          <p:cNvCxnSpPr/>
          <p:nvPr/>
        </p:nvCxnSpPr>
        <p:spPr>
          <a:xfrm>
            <a:off x="1578100" y="2420899"/>
            <a:ext cx="539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39"/>
          <p:cNvCxnSpPr>
            <a:stCxn id="989" idx="0"/>
          </p:cNvCxnSpPr>
          <p:nvPr/>
        </p:nvCxnSpPr>
        <p:spPr>
          <a:xfrm rot="10800000">
            <a:off x="1844681" y="2425100"/>
            <a:ext cx="0" cy="207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39"/>
          <p:cNvCxnSpPr/>
          <p:nvPr/>
        </p:nvCxnSpPr>
        <p:spPr>
          <a:xfrm>
            <a:off x="3217375" y="3197300"/>
            <a:ext cx="539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39"/>
          <p:cNvCxnSpPr/>
          <p:nvPr/>
        </p:nvCxnSpPr>
        <p:spPr>
          <a:xfrm>
            <a:off x="3483956" y="2985799"/>
            <a:ext cx="0" cy="207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39"/>
          <p:cNvCxnSpPr/>
          <p:nvPr/>
        </p:nvCxnSpPr>
        <p:spPr>
          <a:xfrm>
            <a:off x="4871575" y="2420899"/>
            <a:ext cx="539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39"/>
          <p:cNvCxnSpPr/>
          <p:nvPr/>
        </p:nvCxnSpPr>
        <p:spPr>
          <a:xfrm rot="10800000">
            <a:off x="5138156" y="2425100"/>
            <a:ext cx="0" cy="207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39"/>
          <p:cNvCxnSpPr/>
          <p:nvPr/>
        </p:nvCxnSpPr>
        <p:spPr>
          <a:xfrm>
            <a:off x="6510850" y="3197300"/>
            <a:ext cx="539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39"/>
          <p:cNvCxnSpPr/>
          <p:nvPr/>
        </p:nvCxnSpPr>
        <p:spPr>
          <a:xfrm>
            <a:off x="6777431" y="2985799"/>
            <a:ext cx="0" cy="207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1" name="Google Shape;1001;p39"/>
          <p:cNvGrpSpPr/>
          <p:nvPr/>
        </p:nvGrpSpPr>
        <p:grpSpPr>
          <a:xfrm>
            <a:off x="1617783" y="1850090"/>
            <a:ext cx="460340" cy="476974"/>
            <a:chOff x="3357325" y="2093500"/>
            <a:chExt cx="311525" cy="322825"/>
          </a:xfrm>
        </p:grpSpPr>
        <p:sp>
          <p:nvSpPr>
            <p:cNvPr id="1002" name="Google Shape;1002;p39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9"/>
          <p:cNvGrpSpPr/>
          <p:nvPr/>
        </p:nvGrpSpPr>
        <p:grpSpPr>
          <a:xfrm>
            <a:off x="6563319" y="3307083"/>
            <a:ext cx="434764" cy="434764"/>
            <a:chOff x="6239925" y="2032450"/>
            <a:chExt cx="472775" cy="472775"/>
          </a:xfrm>
        </p:grpSpPr>
        <p:sp>
          <p:nvSpPr>
            <p:cNvPr id="1006" name="Google Shape;1006;p39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3271941" y="3295851"/>
            <a:ext cx="457265" cy="457235"/>
            <a:chOff x="583100" y="3982600"/>
            <a:chExt cx="296175" cy="296175"/>
          </a:xfrm>
        </p:grpSpPr>
        <p:sp>
          <p:nvSpPr>
            <p:cNvPr id="1009" name="Google Shape;1009;p39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39"/>
          <p:cNvGrpSpPr/>
          <p:nvPr/>
        </p:nvGrpSpPr>
        <p:grpSpPr>
          <a:xfrm>
            <a:off x="4910355" y="1879704"/>
            <a:ext cx="462128" cy="428057"/>
            <a:chOff x="4266025" y="3609275"/>
            <a:chExt cx="299325" cy="277275"/>
          </a:xfrm>
        </p:grpSpPr>
        <p:sp>
          <p:nvSpPr>
            <p:cNvPr id="1017" name="Google Shape;1017;p39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9" name="Google Shape;1019;p39"/>
          <p:cNvCxnSpPr/>
          <p:nvPr/>
        </p:nvCxnSpPr>
        <p:spPr>
          <a:xfrm>
            <a:off x="3650550" y="1048500"/>
            <a:ext cx="1842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0" name="Google Shape;1020;p39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9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9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9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6" name="Google Shape;1026;p39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7" name="Google Shape;1027;p39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8" name="Google Shape;1028;p39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9" name="Google Shape;1029;p39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030" name="Google Shape;1030;p39"/>
          <p:cNvCxnSpPr/>
          <p:nvPr/>
        </p:nvCxnSpPr>
        <p:spPr>
          <a:xfrm>
            <a:off x="7249864" y="2801119"/>
            <a:ext cx="1174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1" name="Google Shape;1031;p39"/>
          <p:cNvSpPr txBox="1"/>
          <p:nvPr>
            <p:ph idx="12" type="sldNum"/>
          </p:nvPr>
        </p:nvSpPr>
        <p:spPr>
          <a:xfrm>
            <a:off x="8231034" y="4827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"/>
          <p:cNvSpPr txBox="1"/>
          <p:nvPr>
            <p:ph type="title"/>
          </p:nvPr>
        </p:nvSpPr>
        <p:spPr>
          <a:xfrm>
            <a:off x="1703100" y="16054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037" name="Google Shape;1037;p40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038" name="Google Shape;1038;p40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40"/>
          <p:cNvSpPr/>
          <p:nvPr/>
        </p:nvSpPr>
        <p:spPr>
          <a:xfrm rot="5400000">
            <a:off x="3384600" y="3931808"/>
            <a:ext cx="360000" cy="360000"/>
          </a:xfrm>
          <a:prstGeom prst="triangle">
            <a:avLst>
              <a:gd fmla="val 50000" name="adj"/>
            </a:avLst>
          </a:prstGeom>
          <a:solidFill>
            <a:srgbClr val="227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0"/>
          <p:cNvSpPr txBox="1"/>
          <p:nvPr/>
        </p:nvSpPr>
        <p:spPr>
          <a:xfrm>
            <a:off x="3900939" y="3899392"/>
            <a:ext cx="460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0"/>
          <p:cNvSpPr txBox="1"/>
          <p:nvPr/>
        </p:nvSpPr>
        <p:spPr>
          <a:xfrm>
            <a:off x="1955800" y="35560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0"/>
          <p:cNvSpPr txBox="1"/>
          <p:nvPr>
            <p:ph idx="12" type="sldNum"/>
          </p:nvPr>
        </p:nvSpPr>
        <p:spPr>
          <a:xfrm>
            <a:off x="8196734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16ca320fb_1_264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6/1   17:00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063" name="Google Shape;1063;g1316ca320fb_1_264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064" name="Google Shape;1064;g1316ca320fb_1_264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316ca320fb_1_264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1316ca320fb_1_264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1316ca320fb_1_264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316ca320fb_1_264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316ca320fb_1_264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316ca320fb_1_264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316ca320fb_1_264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316ca320fb_1_264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316ca320fb_1_264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1316ca320fb_1_264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1316ca320fb_1_264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1316ca320fb_1_264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1316ca320fb_1_264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1316ca320fb_1_264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1316ca320fb_1_264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g1316ca320fb_1_264"/>
          <p:cNvSpPr txBox="1"/>
          <p:nvPr/>
        </p:nvSpPr>
        <p:spPr>
          <a:xfrm>
            <a:off x="1955800" y="35560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1316ca320fb_1_264"/>
          <p:cNvSpPr txBox="1"/>
          <p:nvPr>
            <p:ph idx="12" type="sldNum"/>
          </p:nvPr>
        </p:nvSpPr>
        <p:spPr>
          <a:xfrm>
            <a:off x="8196759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1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7" name="Google Shape;1087;p41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8" name="Google Shape;1088;p41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1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1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1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5" name="Google Shape;1095;p41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9" name="Google Shape;109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100" name="Google Shape;1100;p41"/>
          <p:cNvGrpSpPr/>
          <p:nvPr/>
        </p:nvGrpSpPr>
        <p:grpSpPr>
          <a:xfrm>
            <a:off x="134875" y="1040488"/>
            <a:ext cx="8334201" cy="3837263"/>
            <a:chOff x="222575" y="1248963"/>
            <a:chExt cx="8334201" cy="3837263"/>
          </a:xfrm>
        </p:grpSpPr>
        <p:pic>
          <p:nvPicPr>
            <p:cNvPr id="1101" name="Google Shape;1101;p41"/>
            <p:cNvPicPr preferRelativeResize="0"/>
            <p:nvPr/>
          </p:nvPicPr>
          <p:blipFill rotWithShape="1">
            <a:blip r:embed="rId3">
              <a:alphaModFix/>
            </a:blip>
            <a:srcRect b="3864" l="7941" r="7840" t="0"/>
            <a:stretch/>
          </p:blipFill>
          <p:spPr>
            <a:xfrm>
              <a:off x="556575" y="1265105"/>
              <a:ext cx="3716538" cy="1767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2" name="Google Shape;1102;p41"/>
            <p:cNvPicPr preferRelativeResize="0"/>
            <p:nvPr/>
          </p:nvPicPr>
          <p:blipFill rotWithShape="1">
            <a:blip r:embed="rId4">
              <a:alphaModFix/>
            </a:blip>
            <a:srcRect b="5294" l="7367" r="8428" t="0"/>
            <a:stretch/>
          </p:blipFill>
          <p:spPr>
            <a:xfrm>
              <a:off x="556575" y="3117946"/>
              <a:ext cx="3716538" cy="1741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3" name="Google Shape;1103;p41"/>
            <p:cNvPicPr preferRelativeResize="0"/>
            <p:nvPr/>
          </p:nvPicPr>
          <p:blipFill rotWithShape="1">
            <a:blip r:embed="rId5">
              <a:alphaModFix/>
            </a:blip>
            <a:srcRect b="5294" l="7224" r="8571" t="0"/>
            <a:stretch/>
          </p:blipFill>
          <p:spPr>
            <a:xfrm>
              <a:off x="4716176" y="1248963"/>
              <a:ext cx="3840600" cy="1799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Google Shape;1104;p41"/>
            <p:cNvPicPr preferRelativeResize="0"/>
            <p:nvPr/>
          </p:nvPicPr>
          <p:blipFill rotWithShape="1">
            <a:blip r:embed="rId6">
              <a:alphaModFix/>
            </a:blip>
            <a:srcRect b="5294" l="8361" r="8610" t="0"/>
            <a:stretch/>
          </p:blipFill>
          <p:spPr>
            <a:xfrm>
              <a:off x="4716176" y="3076236"/>
              <a:ext cx="3840600" cy="1825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5" name="Google Shape;1105;p41"/>
            <p:cNvSpPr/>
            <p:nvPr/>
          </p:nvSpPr>
          <p:spPr>
            <a:xfrm rot="5400000">
              <a:off x="5285475" y="4068777"/>
              <a:ext cx="378600" cy="334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 txBox="1"/>
            <p:nvPr/>
          </p:nvSpPr>
          <p:spPr>
            <a:xfrm>
              <a:off x="816475" y="2537525"/>
              <a:ext cx="3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EF544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INF</a:t>
              </a:r>
              <a:endParaRPr sz="8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107" name="Google Shape;1107;p41"/>
            <p:cNvGrpSpPr/>
            <p:nvPr/>
          </p:nvGrpSpPr>
          <p:grpSpPr>
            <a:xfrm>
              <a:off x="222575" y="2133750"/>
              <a:ext cx="3727700" cy="1115350"/>
              <a:chOff x="134875" y="1979900"/>
              <a:chExt cx="3727700" cy="1115350"/>
            </a:xfrm>
          </p:grpSpPr>
          <p:sp>
            <p:nvSpPr>
              <p:cNvPr id="1108" name="Google Shape;1108;p41"/>
              <p:cNvSpPr txBox="1"/>
              <p:nvPr/>
            </p:nvSpPr>
            <p:spPr>
              <a:xfrm>
                <a:off x="2021475" y="281835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number of cluster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9" name="Google Shape;1109;p41"/>
              <p:cNvSpPr txBox="1"/>
              <p:nvPr/>
            </p:nvSpPr>
            <p:spPr>
              <a:xfrm>
                <a:off x="134875" y="197990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Obj.value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110" name="Google Shape;1110;p41"/>
            <p:cNvGrpSpPr/>
            <p:nvPr/>
          </p:nvGrpSpPr>
          <p:grpSpPr>
            <a:xfrm>
              <a:off x="4376200" y="2094675"/>
              <a:ext cx="3727700" cy="1115350"/>
              <a:chOff x="134875" y="1979900"/>
              <a:chExt cx="3727700" cy="1115350"/>
            </a:xfrm>
          </p:grpSpPr>
          <p:sp>
            <p:nvSpPr>
              <p:cNvPr id="1111" name="Google Shape;1111;p41"/>
              <p:cNvSpPr txBox="1"/>
              <p:nvPr/>
            </p:nvSpPr>
            <p:spPr>
              <a:xfrm>
                <a:off x="2021475" y="281835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number of cluster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2" name="Google Shape;1112;p41"/>
              <p:cNvSpPr txBox="1"/>
              <p:nvPr/>
            </p:nvSpPr>
            <p:spPr>
              <a:xfrm>
                <a:off x="134875" y="197990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Obj.value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113" name="Google Shape;1113;p41"/>
            <p:cNvGrpSpPr/>
            <p:nvPr/>
          </p:nvGrpSpPr>
          <p:grpSpPr>
            <a:xfrm>
              <a:off x="222575" y="3964850"/>
              <a:ext cx="3727700" cy="1115350"/>
              <a:chOff x="134875" y="1979900"/>
              <a:chExt cx="3727700" cy="1115350"/>
            </a:xfrm>
          </p:grpSpPr>
          <p:sp>
            <p:nvSpPr>
              <p:cNvPr id="1114" name="Google Shape;1114;p41"/>
              <p:cNvSpPr txBox="1"/>
              <p:nvPr/>
            </p:nvSpPr>
            <p:spPr>
              <a:xfrm>
                <a:off x="2021475" y="281835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number of cluster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5" name="Google Shape;1115;p41"/>
              <p:cNvSpPr txBox="1"/>
              <p:nvPr/>
            </p:nvSpPr>
            <p:spPr>
              <a:xfrm>
                <a:off x="134875" y="197990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Obj.value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116" name="Google Shape;1116;p41"/>
            <p:cNvGrpSpPr/>
            <p:nvPr/>
          </p:nvGrpSpPr>
          <p:grpSpPr>
            <a:xfrm>
              <a:off x="4376200" y="3970875"/>
              <a:ext cx="3727700" cy="1115350"/>
              <a:chOff x="134875" y="1979900"/>
              <a:chExt cx="3727700" cy="1115350"/>
            </a:xfrm>
          </p:grpSpPr>
          <p:sp>
            <p:nvSpPr>
              <p:cNvPr id="1117" name="Google Shape;1117;p41"/>
              <p:cNvSpPr txBox="1"/>
              <p:nvPr/>
            </p:nvSpPr>
            <p:spPr>
              <a:xfrm>
                <a:off x="2021475" y="2818350"/>
                <a:ext cx="1841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number of cluster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8" name="Google Shape;1118;p41"/>
              <p:cNvSpPr txBox="1"/>
              <p:nvPr/>
            </p:nvSpPr>
            <p:spPr>
              <a:xfrm>
                <a:off x="134875" y="1979900"/>
                <a:ext cx="5487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Obj.value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119" name="Google Shape;1119;p41"/>
          <p:cNvSpPr txBox="1"/>
          <p:nvPr/>
        </p:nvSpPr>
        <p:spPr>
          <a:xfrm>
            <a:off x="5067700" y="4152025"/>
            <a:ext cx="618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INF</a:t>
            </a:r>
            <a:endParaRPr sz="5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6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46087" y="1606950"/>
            <a:ext cx="1923825" cy="19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扯！彰化YouBike「罷工」？ 斷車缺車超嚴重- 生活- 自由時報電子報" id="207" name="Google Shape;2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987" y="1148779"/>
            <a:ext cx="3799478" cy="284594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/>
          <p:nvPr/>
        </p:nvSpPr>
        <p:spPr>
          <a:xfrm>
            <a:off x="4312227" y="3782291"/>
            <a:ext cx="602673" cy="187036"/>
          </a:xfrm>
          <a:prstGeom prst="rect">
            <a:avLst/>
          </a:prstGeom>
          <a:solidFill>
            <a:srgbClr val="7D7E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 rot="10800000">
            <a:off x="7710055" y="2036619"/>
            <a:ext cx="0" cy="40524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6"/>
          <p:cNvCxnSpPr/>
          <p:nvPr/>
        </p:nvCxnSpPr>
        <p:spPr>
          <a:xfrm rot="10800000">
            <a:off x="7872846" y="2036619"/>
            <a:ext cx="0" cy="40524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6"/>
          <p:cNvCxnSpPr/>
          <p:nvPr/>
        </p:nvCxnSpPr>
        <p:spPr>
          <a:xfrm rot="10800000">
            <a:off x="8025246" y="2036619"/>
            <a:ext cx="0" cy="40524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6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316ca320fb_1_625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5" name="Google Shape;1125;g1316ca320fb_1_625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6" name="Google Shape;1126;g1316ca320fb_1_625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316ca320fb_1_625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1316ca320fb_1_625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1316ca320fb_1_625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316ca320fb_1_625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316ca320fb_1_625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2" name="Google Shape;1132;g1316ca320fb_1_625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3" name="Google Shape;1133;g1316ca320fb_1_625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4" name="Google Shape;1134;g1316ca320fb_1_625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5" name="Google Shape;1135;g1316ca320fb_1_625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6" name="Google Shape;1136;g1316ca320fb_1_625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7" name="Google Shape;1137;g1316ca320fb_1_6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138" name="Google Shape;1138;g1316ca320fb_1_625"/>
          <p:cNvGrpSpPr/>
          <p:nvPr/>
        </p:nvGrpSpPr>
        <p:grpSpPr>
          <a:xfrm>
            <a:off x="1943249" y="1418743"/>
            <a:ext cx="5676804" cy="2615139"/>
            <a:chOff x="4376200" y="3076236"/>
            <a:chExt cx="4180576" cy="1938289"/>
          </a:xfrm>
        </p:grpSpPr>
        <p:pic>
          <p:nvPicPr>
            <p:cNvPr id="1139" name="Google Shape;1139;g1316ca320fb_1_625"/>
            <p:cNvPicPr preferRelativeResize="0"/>
            <p:nvPr/>
          </p:nvPicPr>
          <p:blipFill rotWithShape="1">
            <a:blip r:embed="rId3">
              <a:alphaModFix/>
            </a:blip>
            <a:srcRect b="5294" l="8361" r="8610" t="0"/>
            <a:stretch/>
          </p:blipFill>
          <p:spPr>
            <a:xfrm>
              <a:off x="4716176" y="3076236"/>
              <a:ext cx="3840600" cy="1825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g1316ca320fb_1_625"/>
            <p:cNvSpPr/>
            <p:nvPr/>
          </p:nvSpPr>
          <p:spPr>
            <a:xfrm rot="5400000">
              <a:off x="5292914" y="4054752"/>
              <a:ext cx="378600" cy="334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g1316ca320fb_1_625"/>
            <p:cNvGrpSpPr/>
            <p:nvPr/>
          </p:nvGrpSpPr>
          <p:grpSpPr>
            <a:xfrm>
              <a:off x="4376200" y="3970875"/>
              <a:ext cx="3727700" cy="1043650"/>
              <a:chOff x="134875" y="1979900"/>
              <a:chExt cx="3727700" cy="1043650"/>
            </a:xfrm>
          </p:grpSpPr>
          <p:sp>
            <p:nvSpPr>
              <p:cNvPr id="1142" name="Google Shape;1142;g1316ca320fb_1_625"/>
              <p:cNvSpPr txBox="1"/>
              <p:nvPr/>
            </p:nvSpPr>
            <p:spPr>
              <a:xfrm>
                <a:off x="2021475" y="2818350"/>
                <a:ext cx="18411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number of cluster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3" name="Google Shape;1143;g1316ca320fb_1_625"/>
              <p:cNvSpPr txBox="1"/>
              <p:nvPr/>
            </p:nvSpPr>
            <p:spPr>
              <a:xfrm>
                <a:off x="134875" y="1979900"/>
                <a:ext cx="18411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Obj.value</a:t>
                </a:r>
                <a:endParaRPr b="0" i="0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144" name="Google Shape;1144;g1316ca320fb_1_625"/>
          <p:cNvSpPr txBox="1"/>
          <p:nvPr/>
        </p:nvSpPr>
        <p:spPr>
          <a:xfrm>
            <a:off x="2744475" y="42002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Fig 1-1. Objective values comparison with </a:t>
            </a:r>
            <a:r>
              <a:rPr lang="en-US" sz="1800"/>
              <a:t>λ=0.35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45" name="Google Shape;1145;g1316ca320fb_1_625"/>
          <p:cNvSpPr txBox="1"/>
          <p:nvPr/>
        </p:nvSpPr>
        <p:spPr>
          <a:xfrm>
            <a:off x="2628800" y="3128675"/>
            <a:ext cx="8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INF</a:t>
            </a:r>
            <a:endParaRPr sz="8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1" name="Google Shape;1151;p42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2" name="Google Shape;1152;p4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2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58" name="Google Shape;1158;p42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59" name="Google Shape;1159;p42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0" name="Google Shape;1160;p42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1" name="Google Shape;1161;p42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2" name="Google Shape;1162;p42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3" name="Google Shape;1163;p42"/>
          <p:cNvSpPr txBox="1"/>
          <p:nvPr/>
        </p:nvSpPr>
        <p:spPr>
          <a:xfrm>
            <a:off x="1786560" y="4503111"/>
            <a:ext cx="55708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1-2. The allocation schedule map. Spot labeled </a:t>
            </a:r>
            <a:r>
              <a:rPr b="0" i="0" lang="en-US" sz="1400" u="none" cap="none" strike="noStrike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means </a:t>
            </a:r>
            <a:r>
              <a:rPr lang="en-US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pick up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while one labeled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means </a:t>
            </a:r>
            <a:r>
              <a:rPr lang="en-US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4" name="Google Shape;116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65" name="Google Shape;1165;p42"/>
          <p:cNvPicPr preferRelativeResize="0"/>
          <p:nvPr/>
        </p:nvPicPr>
        <p:blipFill rotWithShape="1">
          <a:blip r:embed="rId3">
            <a:alphaModFix/>
          </a:blip>
          <a:srcRect b="5159" l="7579" r="8668" t="0"/>
          <a:stretch/>
        </p:blipFill>
        <p:spPr>
          <a:xfrm>
            <a:off x="1648150" y="710925"/>
            <a:ext cx="6603265" cy="37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3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1" name="Google Shape;1171;p43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2" name="Google Shape;1172;p4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3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78" name="Google Shape;1178;p43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79" name="Google Shape;1179;p43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0" name="Google Shape;1180;p43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1" name="Google Shape;1181;p43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2" name="Google Shape;1182;p43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3" name="Google Shape;118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84" name="Google Shape;1184;p43"/>
          <p:cNvPicPr preferRelativeResize="0"/>
          <p:nvPr/>
        </p:nvPicPr>
        <p:blipFill rotWithShape="1">
          <a:blip r:embed="rId3">
            <a:alphaModFix/>
          </a:blip>
          <a:srcRect b="10490" l="12229" r="8818" t="0"/>
          <a:stretch/>
        </p:blipFill>
        <p:spPr>
          <a:xfrm>
            <a:off x="1694850" y="699450"/>
            <a:ext cx="6845785" cy="38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43"/>
          <p:cNvSpPr txBox="1"/>
          <p:nvPr/>
        </p:nvSpPr>
        <p:spPr>
          <a:xfrm>
            <a:off x="1112350" y="4580100"/>
            <a:ext cx="70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-3. The allocation schedule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routes for youbike 2.0 stations in NTU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1" name="Google Shape;1191;p44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2" name="Google Shape;1192;p44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4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4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4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4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4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98" name="Google Shape;1198;p44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99" name="Google Shape;1199;p44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0" name="Google Shape;1200;p44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1" name="Google Shape;1201;p44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2" name="Google Shape;1202;p44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3" name="Google Shape;1203;p44"/>
          <p:cNvSpPr txBox="1"/>
          <p:nvPr/>
        </p:nvSpPr>
        <p:spPr>
          <a:xfrm>
            <a:off x="1694840" y="4580104"/>
            <a:ext cx="57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1-4.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4" name="Google Shape;120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05" name="Google Shape;1205;p44"/>
          <p:cNvPicPr preferRelativeResize="0"/>
          <p:nvPr/>
        </p:nvPicPr>
        <p:blipFill rotWithShape="1">
          <a:blip r:embed="rId3">
            <a:alphaModFix/>
          </a:blip>
          <a:srcRect b="4212" l="6977" r="6020" t="8214"/>
          <a:stretch/>
        </p:blipFill>
        <p:spPr>
          <a:xfrm>
            <a:off x="1694850" y="734574"/>
            <a:ext cx="5613150" cy="376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5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1" name="Google Shape;1211;p45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2" name="Google Shape;1212;p45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5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5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5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5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18" name="Google Shape;1218;p45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19" name="Google Shape;1219;p45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0" name="Google Shape;1220;p45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1" name="Google Shape;1221;p45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2" name="Google Shape;1222;p45"/>
          <p:cNvSpPr txBox="1"/>
          <p:nvPr/>
        </p:nvSpPr>
        <p:spPr>
          <a:xfrm>
            <a:off x="222585" y="640389"/>
            <a:ext cx="5003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1 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3" name="Google Shape;122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24" name="Google Shape;1224;p45"/>
          <p:cNvPicPr preferRelativeResize="0"/>
          <p:nvPr/>
        </p:nvPicPr>
        <p:blipFill rotWithShape="1">
          <a:blip r:embed="rId3">
            <a:alphaModFix/>
          </a:blip>
          <a:srcRect b="3846" l="5547" r="8036" t="7114"/>
          <a:stretch/>
        </p:blipFill>
        <p:spPr>
          <a:xfrm>
            <a:off x="4697098" y="1241945"/>
            <a:ext cx="4096976" cy="281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45"/>
          <p:cNvPicPr preferRelativeResize="0"/>
          <p:nvPr/>
        </p:nvPicPr>
        <p:blipFill rotWithShape="1">
          <a:blip r:embed="rId4">
            <a:alphaModFix/>
          </a:blip>
          <a:srcRect b="4585" l="6956" r="6628" t="6375"/>
          <a:stretch/>
        </p:blipFill>
        <p:spPr>
          <a:xfrm>
            <a:off x="213862" y="1212900"/>
            <a:ext cx="4096976" cy="2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45"/>
          <p:cNvSpPr txBox="1"/>
          <p:nvPr/>
        </p:nvSpPr>
        <p:spPr>
          <a:xfrm>
            <a:off x="662601" y="4056350"/>
            <a:ext cx="31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1-4.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7" name="Google Shape;1227;p45"/>
          <p:cNvSpPr txBox="1"/>
          <p:nvPr/>
        </p:nvSpPr>
        <p:spPr>
          <a:xfrm>
            <a:off x="5018875" y="4056350"/>
            <a:ext cx="377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-5.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6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51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100">
                <a:latin typeface="Poppins Medium"/>
                <a:ea typeface="Poppins Medium"/>
                <a:cs typeface="Poppins Medium"/>
                <a:sym typeface="Poppins Medium"/>
              </a:rPr>
              <a:t>6/3  8:00</a:t>
            </a:r>
            <a:endParaRPr sz="5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233" name="Google Shape;1233;p46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234" name="Google Shape;1234;p46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46"/>
          <p:cNvSpPr txBox="1"/>
          <p:nvPr/>
        </p:nvSpPr>
        <p:spPr>
          <a:xfrm>
            <a:off x="1955800" y="35560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6"/>
          <p:cNvSpPr txBox="1"/>
          <p:nvPr>
            <p:ph idx="12" type="sldNum"/>
          </p:nvPr>
        </p:nvSpPr>
        <p:spPr>
          <a:xfrm>
            <a:off x="8171009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316ca320fb_1_152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g1316ca320fb_1_152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8" name="Google Shape;1258;g1316ca320fb_1_15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1316ca320fb_1_15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1316ca320fb_1_15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1316ca320fb_1_15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1316ca320fb_1_15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1316ca320fb_1_152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4" name="Google Shape;1264;g1316ca320fb_1_152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5" name="Google Shape;1265;g1316ca320fb_1_152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6" name="Google Shape;1266;g1316ca320fb_1_152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7" name="Google Shape;1267;g1316ca320fb_1_152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8" name="Google Shape;1268;g1316ca320fb_1_152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9" name="Google Shape;1269;g1316ca320fb_1_1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70" name="Google Shape;1270;g1316ca320fb_1_152"/>
          <p:cNvSpPr/>
          <p:nvPr/>
        </p:nvSpPr>
        <p:spPr>
          <a:xfrm rot="5400000">
            <a:off x="5627550" y="6016477"/>
            <a:ext cx="378600" cy="3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1316ca320fb_1_152"/>
          <p:cNvSpPr txBox="1"/>
          <p:nvPr/>
        </p:nvSpPr>
        <p:spPr>
          <a:xfrm>
            <a:off x="6213800" y="6137175"/>
            <a:ext cx="3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12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72" name="Google Shape;1272;g1316ca320fb_1_152"/>
          <p:cNvGrpSpPr/>
          <p:nvPr/>
        </p:nvGrpSpPr>
        <p:grpSpPr>
          <a:xfrm>
            <a:off x="281075" y="1097275"/>
            <a:ext cx="8275700" cy="3806775"/>
            <a:chOff x="281075" y="1097275"/>
            <a:chExt cx="8275700" cy="3806775"/>
          </a:xfrm>
        </p:grpSpPr>
        <p:sp>
          <p:nvSpPr>
            <p:cNvPr id="1273" name="Google Shape;1273;g1316ca320fb_1_152"/>
            <p:cNvSpPr txBox="1"/>
            <p:nvPr/>
          </p:nvSpPr>
          <p:spPr>
            <a:xfrm>
              <a:off x="4888425" y="17279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4" name="Google Shape;1274;g1316ca320fb_1_152"/>
            <p:cNvSpPr txBox="1"/>
            <p:nvPr/>
          </p:nvSpPr>
          <p:spPr>
            <a:xfrm>
              <a:off x="2167675" y="26956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5" name="Google Shape;1275;g1316ca320fb_1_152"/>
            <p:cNvSpPr txBox="1"/>
            <p:nvPr/>
          </p:nvSpPr>
          <p:spPr>
            <a:xfrm>
              <a:off x="281075" y="18572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6" name="Google Shape;1276;g1316ca320fb_1_152"/>
            <p:cNvSpPr txBox="1"/>
            <p:nvPr/>
          </p:nvSpPr>
          <p:spPr>
            <a:xfrm>
              <a:off x="2167675" y="46271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7" name="Google Shape;1277;g1316ca320fb_1_152"/>
            <p:cNvSpPr txBox="1"/>
            <p:nvPr/>
          </p:nvSpPr>
          <p:spPr>
            <a:xfrm>
              <a:off x="281075" y="3589125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78" name="Google Shape;1278;g1316ca320fb_1_152"/>
            <p:cNvPicPr preferRelativeResize="0"/>
            <p:nvPr/>
          </p:nvPicPr>
          <p:blipFill rotWithShape="1">
            <a:blip r:embed="rId3">
              <a:alphaModFix/>
            </a:blip>
            <a:srcRect b="6855" l="7045" r="8680" t="0"/>
            <a:stretch/>
          </p:blipFill>
          <p:spPr>
            <a:xfrm>
              <a:off x="749675" y="1097275"/>
              <a:ext cx="3633999" cy="167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g1316ca320fb_1_152"/>
            <p:cNvPicPr preferRelativeResize="0"/>
            <p:nvPr/>
          </p:nvPicPr>
          <p:blipFill rotWithShape="1">
            <a:blip r:embed="rId4">
              <a:alphaModFix/>
            </a:blip>
            <a:srcRect b="6641" l="6836" r="7606" t="214"/>
            <a:stretch/>
          </p:blipFill>
          <p:spPr>
            <a:xfrm>
              <a:off x="4785350" y="1097275"/>
              <a:ext cx="3689375" cy="167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0" name="Google Shape;1280;g1316ca320fb_1_152"/>
            <p:cNvPicPr preferRelativeResize="0"/>
            <p:nvPr/>
          </p:nvPicPr>
          <p:blipFill rotWithShape="1">
            <a:blip r:embed="rId5">
              <a:alphaModFix/>
            </a:blip>
            <a:srcRect b="3145" l="7331" r="8201" t="4603"/>
            <a:stretch/>
          </p:blipFill>
          <p:spPr>
            <a:xfrm>
              <a:off x="749675" y="3054592"/>
              <a:ext cx="3633999" cy="165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1" name="Google Shape;1281;g1316ca320fb_1_152"/>
            <p:cNvPicPr preferRelativeResize="0"/>
            <p:nvPr/>
          </p:nvPicPr>
          <p:blipFill rotWithShape="1">
            <a:blip r:embed="rId6">
              <a:alphaModFix/>
            </a:blip>
            <a:srcRect b="7390" l="6975" r="7961" t="0"/>
            <a:stretch/>
          </p:blipFill>
          <p:spPr>
            <a:xfrm>
              <a:off x="4785338" y="2937946"/>
              <a:ext cx="3689388" cy="16736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2" name="Google Shape;1282;g1316ca320fb_1_152"/>
            <p:cNvSpPr txBox="1"/>
            <p:nvPr/>
          </p:nvSpPr>
          <p:spPr>
            <a:xfrm>
              <a:off x="6321825" y="26956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3" name="Google Shape;1283;g1316ca320fb_1_152"/>
            <p:cNvSpPr txBox="1"/>
            <p:nvPr/>
          </p:nvSpPr>
          <p:spPr>
            <a:xfrm>
              <a:off x="4435225" y="18572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4" name="Google Shape;1284;g1316ca320fb_1_152"/>
            <p:cNvSpPr txBox="1"/>
            <p:nvPr/>
          </p:nvSpPr>
          <p:spPr>
            <a:xfrm>
              <a:off x="6321825" y="44747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5" name="Google Shape;1285;g1316ca320fb_1_152"/>
            <p:cNvSpPr txBox="1"/>
            <p:nvPr/>
          </p:nvSpPr>
          <p:spPr>
            <a:xfrm>
              <a:off x="4435225" y="36363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6" name="Google Shape;1286;g1316ca320fb_1_152"/>
            <p:cNvSpPr/>
            <p:nvPr/>
          </p:nvSpPr>
          <p:spPr>
            <a:xfrm rot="5400000">
              <a:off x="7644600" y="3789977"/>
              <a:ext cx="378600" cy="334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g1316ca320fb_1_152"/>
            <p:cNvSpPr txBox="1"/>
            <p:nvPr/>
          </p:nvSpPr>
          <p:spPr>
            <a:xfrm>
              <a:off x="7938175" y="4080850"/>
              <a:ext cx="618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EF544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partial INF</a:t>
              </a:r>
              <a:endParaRPr sz="5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16ca320fb_1_586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3" name="Google Shape;1293;g1316ca320fb_1_586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4" name="Google Shape;1294;g1316ca320fb_1_58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316ca320fb_1_58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1316ca320fb_1_58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1316ca320fb_1_58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316ca320fb_1_58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1316ca320fb_1_586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0" name="Google Shape;1300;g1316ca320fb_1_586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1" name="Google Shape;1301;g1316ca320fb_1_586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2" name="Google Shape;1302;g1316ca320fb_1_586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3" name="Google Shape;1303;g1316ca320fb_1_586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4" name="Google Shape;1304;g1316ca320fb_1_586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5" name="Google Shape;1305;g1316ca320fb_1_586"/>
          <p:cNvSpPr txBox="1"/>
          <p:nvPr/>
        </p:nvSpPr>
        <p:spPr>
          <a:xfrm>
            <a:off x="2033449" y="4238525"/>
            <a:ext cx="472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2-1. Objective values comparison with </a:t>
            </a:r>
            <a:r>
              <a:rPr lang="en-US" sz="1800"/>
              <a:t>λ=0.35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6" name="Google Shape;1306;g1316ca320fb_1_5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07" name="Google Shape;1307;g1316ca320fb_1_586"/>
          <p:cNvPicPr preferRelativeResize="0"/>
          <p:nvPr/>
        </p:nvPicPr>
        <p:blipFill rotWithShape="1">
          <a:blip r:embed="rId3">
            <a:alphaModFix/>
          </a:blip>
          <a:srcRect b="5535" l="7355" r="8772" t="0"/>
          <a:stretch/>
        </p:blipFill>
        <p:spPr>
          <a:xfrm>
            <a:off x="1632238" y="1280325"/>
            <a:ext cx="5792625" cy="2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g1316ca320fb_1_586"/>
          <p:cNvSpPr/>
          <p:nvPr/>
        </p:nvSpPr>
        <p:spPr>
          <a:xfrm rot="5400000">
            <a:off x="6265500" y="2946327"/>
            <a:ext cx="378600" cy="3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1316ca320fb_1_586"/>
          <p:cNvSpPr txBox="1"/>
          <p:nvPr/>
        </p:nvSpPr>
        <p:spPr>
          <a:xfrm>
            <a:off x="6810300" y="3058125"/>
            <a:ext cx="49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INF</a:t>
            </a:r>
            <a:endParaRPr sz="15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316ca320fb_1_170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5" name="Google Shape;1315;g1316ca320fb_1_170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6" name="Google Shape;1316;g1316ca320fb_1_17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1316ca320fb_1_17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1316ca320fb_1_17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g1316ca320fb_1_17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g1316ca320fb_1_17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1316ca320fb_1_170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2" name="Google Shape;1322;g1316ca320fb_1_170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3" name="Google Shape;1323;g1316ca320fb_1_170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4" name="Google Shape;1324;g1316ca320fb_1_170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5" name="Google Shape;1325;g1316ca320fb_1_170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6" name="Google Shape;1326;g1316ca320fb_1_170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7" name="Google Shape;1327;g1316ca320fb_1_170"/>
          <p:cNvSpPr txBox="1"/>
          <p:nvPr/>
        </p:nvSpPr>
        <p:spPr>
          <a:xfrm>
            <a:off x="1786560" y="4503111"/>
            <a:ext cx="55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Fig 2-2. The allocation schedule map. Spot labeled </a:t>
            </a:r>
            <a:r>
              <a:rPr lang="en-US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means </a:t>
            </a:r>
            <a:r>
              <a:rPr lang="en-US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pick up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, while one labeled </a:t>
            </a:r>
            <a:r>
              <a:rPr lang="en-US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blue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means </a:t>
            </a:r>
            <a:r>
              <a:rPr lang="en-US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return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8" name="Google Shape;1328;g1316ca320fb_1_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29" name="Google Shape;1329;g1316ca320fb_1_170"/>
          <p:cNvPicPr preferRelativeResize="0"/>
          <p:nvPr/>
        </p:nvPicPr>
        <p:blipFill rotWithShape="1">
          <a:blip r:embed="rId3">
            <a:alphaModFix/>
          </a:blip>
          <a:srcRect b="6526" l="8191" r="8133" t="6106"/>
          <a:stretch/>
        </p:blipFill>
        <p:spPr>
          <a:xfrm>
            <a:off x="1786550" y="705050"/>
            <a:ext cx="5521449" cy="384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316ca320fb_1_224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5" name="Google Shape;1335;g1316ca320fb_1_224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6" name="Google Shape;1336;g1316ca320fb_1_224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1316ca320fb_1_224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316ca320fb_1_224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1316ca320fb_1_224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g1316ca320fb_1_224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1316ca320fb_1_224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2" name="Google Shape;1342;g1316ca320fb_1_224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3" name="Google Shape;1343;g1316ca320fb_1_224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4" name="Google Shape;1344;g1316ca320fb_1_224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5" name="Google Shape;1345;g1316ca320fb_1_224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6" name="Google Shape;1346;g1316ca320fb_1_224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7" name="Google Shape;1347;g1316ca320fb_1_2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48" name="Google Shape;1348;g1316ca320fb_1_224"/>
          <p:cNvPicPr preferRelativeResize="0"/>
          <p:nvPr/>
        </p:nvPicPr>
        <p:blipFill rotWithShape="1">
          <a:blip r:embed="rId3">
            <a:alphaModFix/>
          </a:blip>
          <a:srcRect b="10297" l="11052" r="16473" t="0"/>
          <a:stretch/>
        </p:blipFill>
        <p:spPr>
          <a:xfrm>
            <a:off x="1694875" y="708125"/>
            <a:ext cx="6155572" cy="38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g1316ca320fb_1_224"/>
          <p:cNvSpPr txBox="1"/>
          <p:nvPr/>
        </p:nvSpPr>
        <p:spPr>
          <a:xfrm>
            <a:off x="1112350" y="4580100"/>
            <a:ext cx="70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-3. The allocation schedule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routes for youbike 2.0 stations in NTU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8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243" y="1607993"/>
            <a:ext cx="1927514" cy="1927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ké Shop波克蔬(夏威夷生魚飯） - 網友評價、菜單| 台北松山區日本料理- 愛食記" id="230" name="Google Shape;230;p8"/>
          <p:cNvPicPr preferRelativeResize="0"/>
          <p:nvPr/>
        </p:nvPicPr>
        <p:blipFill rotWithShape="1">
          <a:blip r:embed="rId4">
            <a:alphaModFix/>
          </a:blip>
          <a:srcRect b="0" l="17255" r="14314" t="0"/>
          <a:stretch/>
        </p:blipFill>
        <p:spPr>
          <a:xfrm>
            <a:off x="573507" y="3244997"/>
            <a:ext cx="597471" cy="581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問題Youbike『無位』可還 - 交通運輸板 | Dcard" id="231" name="Google Shape;2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1182" y="1131325"/>
            <a:ext cx="3846082" cy="28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316ca320fb_1_188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5" name="Google Shape;1355;g1316ca320fb_1_188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6" name="Google Shape;1356;g1316ca320fb_1_18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1316ca320fb_1_18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1316ca320fb_1_18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1316ca320fb_1_18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g1316ca320fb_1_18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1316ca320fb_1_188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2" name="Google Shape;1362;g1316ca320fb_1_188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3" name="Google Shape;1363;g1316ca320fb_1_188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4" name="Google Shape;1364;g1316ca320fb_1_188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5" name="Google Shape;1365;g1316ca320fb_1_188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6" name="Google Shape;1366;g1316ca320fb_1_188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7" name="Google Shape;1367;g1316ca320fb_1_188"/>
          <p:cNvSpPr txBox="1"/>
          <p:nvPr/>
        </p:nvSpPr>
        <p:spPr>
          <a:xfrm>
            <a:off x="1694840" y="4580104"/>
            <a:ext cx="57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2-4.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68" name="Google Shape;1368;g1316ca320fb_1_1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69" name="Google Shape;1369;g1316ca320fb_1_188"/>
          <p:cNvPicPr preferRelativeResize="0"/>
          <p:nvPr/>
        </p:nvPicPr>
        <p:blipFill rotWithShape="1">
          <a:blip r:embed="rId3">
            <a:alphaModFix/>
          </a:blip>
          <a:srcRect b="7300" l="7265" r="7051" t="7017"/>
          <a:stretch/>
        </p:blipFill>
        <p:spPr>
          <a:xfrm>
            <a:off x="1701575" y="689750"/>
            <a:ext cx="5835699" cy="389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316ca320fb_1_206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5" name="Google Shape;1375;g1316ca320fb_1_206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6" name="Google Shape;1376;g1316ca320fb_1_20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1316ca320fb_1_20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1316ca320fb_1_20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316ca320fb_1_20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316ca320fb_1_20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1316ca320fb_1_206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2" name="Google Shape;1382;g1316ca320fb_1_206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3" name="Google Shape;1383;g1316ca320fb_1_206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4" name="Google Shape;1384;g1316ca320fb_1_206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5" name="Google Shape;1385;g1316ca320fb_1_206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6" name="Google Shape;1386;g1316ca320fb_1_206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2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7" name="Google Shape;1387;g1316ca320fb_1_206"/>
          <p:cNvSpPr txBox="1"/>
          <p:nvPr/>
        </p:nvSpPr>
        <p:spPr>
          <a:xfrm>
            <a:off x="4956600" y="3950475"/>
            <a:ext cx="377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2-5.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8" name="Google Shape;1388;g1316ca320fb_1_2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89" name="Google Shape;1389;g1316ca320fb_1_206"/>
          <p:cNvPicPr preferRelativeResize="0"/>
          <p:nvPr/>
        </p:nvPicPr>
        <p:blipFill rotWithShape="1">
          <a:blip r:embed="rId3">
            <a:alphaModFix/>
          </a:blip>
          <a:srcRect b="7050" l="6930" r="7934" t="8511"/>
          <a:stretch/>
        </p:blipFill>
        <p:spPr>
          <a:xfrm>
            <a:off x="4673923" y="1239725"/>
            <a:ext cx="4087552" cy="2702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g1316ca320fb_1_206"/>
          <p:cNvSpPr txBox="1"/>
          <p:nvPr/>
        </p:nvSpPr>
        <p:spPr>
          <a:xfrm>
            <a:off x="538000" y="3939750"/>
            <a:ext cx="3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2-4.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91" name="Google Shape;1391;g1316ca320fb_1_206"/>
          <p:cNvPicPr preferRelativeResize="0"/>
          <p:nvPr/>
        </p:nvPicPr>
        <p:blipFill rotWithShape="1">
          <a:blip r:embed="rId4">
            <a:alphaModFix/>
          </a:blip>
          <a:srcRect b="5797" l="7265" r="7051" t="7018"/>
          <a:stretch/>
        </p:blipFill>
        <p:spPr>
          <a:xfrm>
            <a:off x="425750" y="1213000"/>
            <a:ext cx="4087549" cy="27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g1316ca320fb_1_206"/>
          <p:cNvSpPr txBox="1"/>
          <p:nvPr/>
        </p:nvSpPr>
        <p:spPr>
          <a:xfrm>
            <a:off x="3900600" y="3334100"/>
            <a:ext cx="6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3" name="Google Shape;1393;g1316ca320fb_1_206"/>
          <p:cNvSpPr txBox="1"/>
          <p:nvPr/>
        </p:nvSpPr>
        <p:spPr>
          <a:xfrm>
            <a:off x="5490000" y="3334400"/>
            <a:ext cx="6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316ca320fb_1_363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51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100">
                <a:latin typeface="Poppins Medium"/>
                <a:ea typeface="Poppins Medium"/>
                <a:cs typeface="Poppins Medium"/>
                <a:sym typeface="Poppins Medium"/>
              </a:rPr>
              <a:t>6/3  10:00</a:t>
            </a:r>
            <a:endParaRPr sz="5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399" name="Google Shape;1399;g1316ca320fb_1_363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400" name="Google Shape;1400;g1316ca320fb_1_363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1316ca320fb_1_363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1316ca320fb_1_363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1316ca320fb_1_363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1316ca320fb_1_363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g1316ca320fb_1_363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1316ca320fb_1_363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1316ca320fb_1_363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1316ca320fb_1_363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g1316ca320fb_1_363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g1316ca320fb_1_363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g1316ca320fb_1_363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g1316ca320fb_1_363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g1316ca320fb_1_363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g1316ca320fb_1_363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g1316ca320fb_1_363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g1316ca320fb_1_363"/>
          <p:cNvSpPr txBox="1"/>
          <p:nvPr/>
        </p:nvSpPr>
        <p:spPr>
          <a:xfrm>
            <a:off x="1955800" y="35560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g1316ca320fb_1_363"/>
          <p:cNvSpPr txBox="1"/>
          <p:nvPr>
            <p:ph idx="12" type="sldNum"/>
          </p:nvPr>
        </p:nvSpPr>
        <p:spPr>
          <a:xfrm>
            <a:off x="8171034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316e5b105c_5_41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3" name="Google Shape;1423;g1316e5b105c_5_41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4" name="Google Shape;1424;g1316e5b105c_5_41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1316e5b105c_5_41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316e5b105c_5_41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1316e5b105c_5_41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g1316e5b105c_5_41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g1316e5b105c_5_41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0" name="Google Shape;1430;g1316e5b105c_5_41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1" name="Google Shape;1431;g1316e5b105c_5_41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2" name="Google Shape;1432;g1316e5b105c_5_41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3" name="Google Shape;1433;g1316e5b105c_5_41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4" name="Google Shape;1434;g1316e5b105c_5_41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5" name="Google Shape;1435;g1316e5b105c_5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36" name="Google Shape;1436;g1316e5b105c_5_41"/>
          <p:cNvGrpSpPr/>
          <p:nvPr/>
        </p:nvGrpSpPr>
        <p:grpSpPr>
          <a:xfrm>
            <a:off x="125995" y="1040593"/>
            <a:ext cx="8892016" cy="4000119"/>
            <a:chOff x="134875" y="1216175"/>
            <a:chExt cx="8505850" cy="3826400"/>
          </a:xfrm>
        </p:grpSpPr>
        <p:pic>
          <p:nvPicPr>
            <p:cNvPr id="1437" name="Google Shape;1437;g1316e5b105c_5_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7875" y="4223075"/>
              <a:ext cx="764246" cy="3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8" name="Google Shape;1438;g1316e5b105c_5_41"/>
            <p:cNvSpPr txBox="1"/>
            <p:nvPr/>
          </p:nvSpPr>
          <p:spPr>
            <a:xfrm>
              <a:off x="4742225" y="18506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9" name="Google Shape;1439;g1316e5b105c_5_41"/>
            <p:cNvSpPr txBox="1"/>
            <p:nvPr/>
          </p:nvSpPr>
          <p:spPr>
            <a:xfrm>
              <a:off x="6799625" y="27650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0" name="Google Shape;1440;g1316e5b105c_5_41"/>
            <p:cNvSpPr txBox="1"/>
            <p:nvPr/>
          </p:nvSpPr>
          <p:spPr>
            <a:xfrm>
              <a:off x="2047275" y="30419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1" name="Google Shape;1441;g1316e5b105c_5_41"/>
            <p:cNvSpPr txBox="1"/>
            <p:nvPr/>
          </p:nvSpPr>
          <p:spPr>
            <a:xfrm>
              <a:off x="134875" y="197610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2" name="Google Shape;1442;g1316e5b105c_5_41"/>
            <p:cNvSpPr txBox="1"/>
            <p:nvPr/>
          </p:nvSpPr>
          <p:spPr>
            <a:xfrm>
              <a:off x="2047275" y="477767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3" name="Google Shape;1443;g1316e5b105c_5_41"/>
            <p:cNvSpPr txBox="1"/>
            <p:nvPr/>
          </p:nvSpPr>
          <p:spPr>
            <a:xfrm>
              <a:off x="142275" y="386327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44" name="Google Shape;1444;g1316e5b105c_5_41"/>
            <p:cNvPicPr preferRelativeResize="0"/>
            <p:nvPr/>
          </p:nvPicPr>
          <p:blipFill rotWithShape="1">
            <a:blip r:embed="rId4">
              <a:alphaModFix/>
            </a:blip>
            <a:srcRect b="3549" l="7626" r="8190" t="0"/>
            <a:stretch/>
          </p:blipFill>
          <p:spPr>
            <a:xfrm>
              <a:off x="4463625" y="3041950"/>
              <a:ext cx="3630201" cy="173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5" name="Google Shape;1445;g1316e5b105c_5_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11800" y="1216175"/>
              <a:ext cx="4312203" cy="179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6" name="Google Shape;1446;g1316e5b105c_5_41"/>
            <p:cNvPicPr preferRelativeResize="0"/>
            <p:nvPr/>
          </p:nvPicPr>
          <p:blipFill rotWithShape="1">
            <a:blip r:embed="rId6">
              <a:alphaModFix/>
            </a:blip>
            <a:srcRect b="-4100" l="8117" r="8109" t="4100"/>
            <a:stretch/>
          </p:blipFill>
          <p:spPr>
            <a:xfrm>
              <a:off x="595250" y="3159401"/>
              <a:ext cx="3484350" cy="173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7" name="Google Shape;1447;g1316e5b105c_5_41"/>
            <p:cNvSpPr/>
            <p:nvPr/>
          </p:nvSpPr>
          <p:spPr>
            <a:xfrm rot="5400000">
              <a:off x="5373861" y="3725790"/>
              <a:ext cx="378600" cy="334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g1316e5b105c_5_41"/>
            <p:cNvSpPr txBox="1"/>
            <p:nvPr/>
          </p:nvSpPr>
          <p:spPr>
            <a:xfrm>
              <a:off x="5921225" y="28122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9" name="Google Shape;1449;g1316e5b105c_5_41"/>
            <p:cNvSpPr txBox="1"/>
            <p:nvPr/>
          </p:nvSpPr>
          <p:spPr>
            <a:xfrm>
              <a:off x="4168625" y="18978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0" name="Google Shape;1450;g1316e5b105c_5_41"/>
            <p:cNvSpPr txBox="1"/>
            <p:nvPr/>
          </p:nvSpPr>
          <p:spPr>
            <a:xfrm>
              <a:off x="5944125" y="467702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1" name="Google Shape;1451;g1316e5b105c_5_41"/>
            <p:cNvSpPr txBox="1"/>
            <p:nvPr/>
          </p:nvSpPr>
          <p:spPr>
            <a:xfrm>
              <a:off x="4191525" y="3762625"/>
              <a:ext cx="9684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52" name="Google Shape;1452;g1316e5b105c_5_41"/>
            <p:cNvPicPr preferRelativeResize="0"/>
            <p:nvPr/>
          </p:nvPicPr>
          <p:blipFill rotWithShape="1">
            <a:blip r:embed="rId7">
              <a:alphaModFix/>
            </a:blip>
            <a:srcRect b="6279" l="7661" r="8417" t="0"/>
            <a:stretch/>
          </p:blipFill>
          <p:spPr>
            <a:xfrm>
              <a:off x="595250" y="1230575"/>
              <a:ext cx="3484350" cy="1621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3" name="Google Shape;1453;g1316e5b105c_5_41"/>
            <p:cNvSpPr txBox="1"/>
            <p:nvPr/>
          </p:nvSpPr>
          <p:spPr>
            <a:xfrm>
              <a:off x="1833450" y="28122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54" name="Google Shape;1454;g1316e5b105c_5_41"/>
          <p:cNvSpPr txBox="1"/>
          <p:nvPr/>
        </p:nvSpPr>
        <p:spPr>
          <a:xfrm>
            <a:off x="4890000" y="2329525"/>
            <a:ext cx="3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7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5" name="Google Shape;1455;g1316e5b105c_5_41"/>
          <p:cNvSpPr txBox="1"/>
          <p:nvPr/>
        </p:nvSpPr>
        <p:spPr>
          <a:xfrm>
            <a:off x="4890000" y="4310425"/>
            <a:ext cx="3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7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6" name="Google Shape;1456;g1316e5b105c_5_41"/>
          <p:cNvSpPr txBox="1"/>
          <p:nvPr/>
        </p:nvSpPr>
        <p:spPr>
          <a:xfrm>
            <a:off x="845000" y="4310425"/>
            <a:ext cx="3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7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22636394d_0_48"/>
          <p:cNvSpPr txBox="1"/>
          <p:nvPr>
            <p:ph type="title"/>
          </p:nvPr>
        </p:nvSpPr>
        <p:spPr>
          <a:xfrm>
            <a:off x="6212100" y="1510235"/>
            <a:ext cx="22119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g1322636394d_0_48"/>
          <p:cNvSpPr txBox="1"/>
          <p:nvPr>
            <p:ph idx="1" type="subTitle"/>
          </p:nvPr>
        </p:nvSpPr>
        <p:spPr>
          <a:xfrm>
            <a:off x="5849500" y="2174365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g1322636394d_0_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4" name="Google Shape;1464;g1322636394d_0_48"/>
          <p:cNvGrpSpPr/>
          <p:nvPr/>
        </p:nvGrpSpPr>
        <p:grpSpPr>
          <a:xfrm>
            <a:off x="125995" y="749743"/>
            <a:ext cx="8892016" cy="4000119"/>
            <a:chOff x="134875" y="1216175"/>
            <a:chExt cx="8505850" cy="3826400"/>
          </a:xfrm>
        </p:grpSpPr>
        <p:pic>
          <p:nvPicPr>
            <p:cNvPr id="1465" name="Google Shape;1465;g1322636394d_0_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7875" y="4223075"/>
              <a:ext cx="764246" cy="3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6" name="Google Shape;1466;g1322636394d_0_48"/>
            <p:cNvSpPr txBox="1"/>
            <p:nvPr/>
          </p:nvSpPr>
          <p:spPr>
            <a:xfrm>
              <a:off x="4742225" y="18506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7" name="Google Shape;1467;g1322636394d_0_48"/>
            <p:cNvSpPr txBox="1"/>
            <p:nvPr/>
          </p:nvSpPr>
          <p:spPr>
            <a:xfrm>
              <a:off x="6799625" y="27650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8" name="Google Shape;1468;g1322636394d_0_48"/>
            <p:cNvSpPr txBox="1"/>
            <p:nvPr/>
          </p:nvSpPr>
          <p:spPr>
            <a:xfrm>
              <a:off x="2047275" y="304195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9" name="Google Shape;1469;g1322636394d_0_48"/>
            <p:cNvSpPr txBox="1"/>
            <p:nvPr/>
          </p:nvSpPr>
          <p:spPr>
            <a:xfrm>
              <a:off x="134875" y="1976100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0" name="Google Shape;1470;g1322636394d_0_48"/>
            <p:cNvSpPr txBox="1"/>
            <p:nvPr/>
          </p:nvSpPr>
          <p:spPr>
            <a:xfrm>
              <a:off x="2047275" y="477767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1" name="Google Shape;1471;g1322636394d_0_48"/>
            <p:cNvSpPr txBox="1"/>
            <p:nvPr/>
          </p:nvSpPr>
          <p:spPr>
            <a:xfrm>
              <a:off x="142275" y="386327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72" name="Google Shape;1472;g1322636394d_0_48"/>
            <p:cNvPicPr preferRelativeResize="0"/>
            <p:nvPr/>
          </p:nvPicPr>
          <p:blipFill rotWithShape="1">
            <a:blip r:embed="rId4">
              <a:alphaModFix/>
            </a:blip>
            <a:srcRect b="3549" l="7626" r="8190" t="0"/>
            <a:stretch/>
          </p:blipFill>
          <p:spPr>
            <a:xfrm>
              <a:off x="4463625" y="3041950"/>
              <a:ext cx="3630201" cy="173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3" name="Google Shape;1473;g1322636394d_0_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11800" y="1216175"/>
              <a:ext cx="4312203" cy="179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4" name="Google Shape;1474;g1322636394d_0_48"/>
            <p:cNvPicPr preferRelativeResize="0"/>
            <p:nvPr/>
          </p:nvPicPr>
          <p:blipFill rotWithShape="1">
            <a:blip r:embed="rId6">
              <a:alphaModFix/>
            </a:blip>
            <a:srcRect b="-4100" l="8117" r="8109" t="4100"/>
            <a:stretch/>
          </p:blipFill>
          <p:spPr>
            <a:xfrm>
              <a:off x="595250" y="3159401"/>
              <a:ext cx="3484350" cy="173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5" name="Google Shape;1475;g1322636394d_0_48"/>
            <p:cNvSpPr/>
            <p:nvPr/>
          </p:nvSpPr>
          <p:spPr>
            <a:xfrm rot="5400000">
              <a:off x="5373861" y="3725790"/>
              <a:ext cx="378600" cy="334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g1322636394d_0_48"/>
            <p:cNvSpPr txBox="1"/>
            <p:nvPr/>
          </p:nvSpPr>
          <p:spPr>
            <a:xfrm>
              <a:off x="5921225" y="28122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7" name="Google Shape;1477;g1322636394d_0_48"/>
            <p:cNvSpPr txBox="1"/>
            <p:nvPr/>
          </p:nvSpPr>
          <p:spPr>
            <a:xfrm>
              <a:off x="4168625" y="18978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8" name="Google Shape;1478;g1322636394d_0_48"/>
            <p:cNvSpPr txBox="1"/>
            <p:nvPr/>
          </p:nvSpPr>
          <p:spPr>
            <a:xfrm>
              <a:off x="5944125" y="4677025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9" name="Google Shape;1479;g1322636394d_0_48"/>
            <p:cNvSpPr txBox="1"/>
            <p:nvPr/>
          </p:nvSpPr>
          <p:spPr>
            <a:xfrm>
              <a:off x="4191525" y="3762625"/>
              <a:ext cx="9684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80" name="Google Shape;1480;g1322636394d_0_48"/>
            <p:cNvPicPr preferRelativeResize="0"/>
            <p:nvPr/>
          </p:nvPicPr>
          <p:blipFill rotWithShape="1">
            <a:blip r:embed="rId7">
              <a:alphaModFix/>
            </a:blip>
            <a:srcRect b="6279" l="7661" r="8417" t="0"/>
            <a:stretch/>
          </p:blipFill>
          <p:spPr>
            <a:xfrm>
              <a:off x="595250" y="1230575"/>
              <a:ext cx="3484350" cy="1621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1" name="Google Shape;1481;g1322636394d_0_48"/>
            <p:cNvSpPr txBox="1"/>
            <p:nvPr/>
          </p:nvSpPr>
          <p:spPr>
            <a:xfrm>
              <a:off x="1833450" y="2812288"/>
              <a:ext cx="1841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316ca320fb_1_483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7" name="Google Shape;1487;g1316ca320fb_1_483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8" name="Google Shape;1488;g1316ca320fb_1_48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g1316ca320fb_1_48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g1316ca320fb_1_48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316ca320fb_1_48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1316ca320fb_1_48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g1316ca320fb_1_483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4" name="Google Shape;1494;g1316ca320fb_1_483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5" name="Google Shape;1495;g1316ca320fb_1_483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6" name="Google Shape;1496;g1316ca320fb_1_483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7" name="Google Shape;1497;g1316ca320fb_1_483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8" name="Google Shape;1498;g1316ca320fb_1_483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99" name="Google Shape;1499;g1316ca320fb_1_483"/>
          <p:cNvSpPr txBox="1"/>
          <p:nvPr/>
        </p:nvSpPr>
        <p:spPr>
          <a:xfrm>
            <a:off x="2033450" y="4238525"/>
            <a:ext cx="52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3-1. Objective values comparison with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lang="en-US" sz="1800"/>
              <a:t>λ=0.35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0" name="Google Shape;1500;g1316ca320fb_1_4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01" name="Google Shape;1501;g1316ca320fb_1_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00" y="1200714"/>
            <a:ext cx="6906447" cy="28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g1316ca320fb_1_483"/>
          <p:cNvSpPr/>
          <p:nvPr/>
        </p:nvSpPr>
        <p:spPr>
          <a:xfrm rot="5400000">
            <a:off x="3244425" y="2625502"/>
            <a:ext cx="378600" cy="3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g1316ca320fb_1_483"/>
          <p:cNvSpPr txBox="1"/>
          <p:nvPr/>
        </p:nvSpPr>
        <p:spPr>
          <a:xfrm>
            <a:off x="2086325" y="3329375"/>
            <a:ext cx="3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7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316ca320fb_1_502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9" name="Google Shape;1509;g1316ca320fb_1_502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0" name="Google Shape;1510;g1316ca320fb_1_50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316ca320fb_1_50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1316ca320fb_1_50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1316ca320fb_1_50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316ca320fb_1_50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1316ca320fb_1_502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6" name="Google Shape;1516;g1316ca320fb_1_502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7" name="Google Shape;1517;g1316ca320fb_1_502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8" name="Google Shape;1518;g1316ca320fb_1_502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9" name="Google Shape;1519;g1316ca320fb_1_502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0" name="Google Shape;1520;g1316ca320fb_1_502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1" name="Google Shape;1521;g1316ca320fb_1_502"/>
          <p:cNvSpPr txBox="1"/>
          <p:nvPr/>
        </p:nvSpPr>
        <p:spPr>
          <a:xfrm>
            <a:off x="1786560" y="4503111"/>
            <a:ext cx="55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Fig 3-2. The allocation schedule map. Spot labeled </a:t>
            </a:r>
            <a:r>
              <a:rPr lang="en-US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means </a:t>
            </a:r>
            <a:r>
              <a:rPr lang="en-US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pick up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, while one labeled </a:t>
            </a:r>
            <a:r>
              <a:rPr lang="en-US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blue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 means </a:t>
            </a:r>
            <a:r>
              <a:rPr lang="en-US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return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2" name="Google Shape;1522;g1316ca320fb_1_5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23" name="Google Shape;1523;g1316ca320fb_1_502"/>
          <p:cNvPicPr preferRelativeResize="0"/>
          <p:nvPr/>
        </p:nvPicPr>
        <p:blipFill rotWithShape="1">
          <a:blip r:embed="rId3">
            <a:alphaModFix/>
          </a:blip>
          <a:srcRect b="4733" l="6521" r="7552" t="7616"/>
          <a:stretch/>
        </p:blipFill>
        <p:spPr>
          <a:xfrm>
            <a:off x="1737175" y="685925"/>
            <a:ext cx="5687700" cy="386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316ca320fb_1_520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9" name="Google Shape;1529;g1316ca320fb_1_520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0" name="Google Shape;1530;g1316ca320fb_1_52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316ca320fb_1_52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g1316ca320fb_1_52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g1316ca320fb_1_52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1316ca320fb_1_52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1316ca320fb_1_520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36" name="Google Shape;1536;g1316ca320fb_1_520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37" name="Google Shape;1537;g1316ca320fb_1_520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38" name="Google Shape;1538;g1316ca320fb_1_520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39" name="Google Shape;1539;g1316ca320fb_1_520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0" name="Google Shape;1540;g1316ca320fb_1_520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1" name="Google Shape;1541;g1316ca320fb_1_520"/>
          <p:cNvSpPr txBox="1"/>
          <p:nvPr/>
        </p:nvSpPr>
        <p:spPr>
          <a:xfrm>
            <a:off x="1112350" y="4580100"/>
            <a:ext cx="70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3-3. The allocation schedule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routes for youbike 2.0 stations in NTU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2" name="Google Shape;1542;g1316ca320fb_1_5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43" name="Google Shape;1543;g1316ca320fb_1_520"/>
          <p:cNvPicPr preferRelativeResize="0"/>
          <p:nvPr/>
        </p:nvPicPr>
        <p:blipFill rotWithShape="1">
          <a:blip r:embed="rId3">
            <a:alphaModFix/>
          </a:blip>
          <a:srcRect b="9148" l="11504" r="7817" t="0"/>
          <a:stretch/>
        </p:blipFill>
        <p:spPr>
          <a:xfrm>
            <a:off x="1737175" y="846450"/>
            <a:ext cx="6631485" cy="37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316ca320fb_1_538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9" name="Google Shape;1549;g1316ca320fb_1_538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0" name="Google Shape;1550;g1316ca320fb_1_538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g1316ca320fb_1_538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316ca320fb_1_538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g1316ca320fb_1_538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g1316ca320fb_1_538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316ca320fb_1_538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6" name="Google Shape;1556;g1316ca320fb_1_538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7" name="Google Shape;1557;g1316ca320fb_1_538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8" name="Google Shape;1558;g1316ca320fb_1_538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9" name="Google Shape;1559;g1316ca320fb_1_538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60" name="Google Shape;1560;g1316ca320fb_1_538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61" name="Google Shape;1561;g1316ca320fb_1_538"/>
          <p:cNvSpPr txBox="1"/>
          <p:nvPr/>
        </p:nvSpPr>
        <p:spPr>
          <a:xfrm>
            <a:off x="1694840" y="4580104"/>
            <a:ext cx="57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3-4.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62" name="Google Shape;1562;g1316ca320fb_1_5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63" name="Google Shape;1563;g1316ca320fb_1_538"/>
          <p:cNvPicPr preferRelativeResize="0"/>
          <p:nvPr/>
        </p:nvPicPr>
        <p:blipFill rotWithShape="1">
          <a:blip r:embed="rId3">
            <a:alphaModFix/>
          </a:blip>
          <a:srcRect b="4603" l="7293" r="8778" t="8037"/>
          <a:stretch/>
        </p:blipFill>
        <p:spPr>
          <a:xfrm>
            <a:off x="1943250" y="839750"/>
            <a:ext cx="5307975" cy="36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316ca320fb_1_556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9" name="Google Shape;1569;g1316ca320fb_1_556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0" name="Google Shape;1570;g1316ca320fb_1_55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1316ca320fb_1_55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1316ca320fb_1_55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316ca320fb_1_55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1316ca320fb_1_55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1316ca320fb_1_556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6" name="Google Shape;1576;g1316ca320fb_1_556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7" name="Google Shape;1577;g1316ca320fb_1_556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8" name="Google Shape;1578;g1316ca320fb_1_556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9" name="Google Shape;1579;g1316ca320fb_1_556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0" name="Google Shape;1580;g1316ca320fb_1_556"/>
          <p:cNvSpPr txBox="1"/>
          <p:nvPr/>
        </p:nvSpPr>
        <p:spPr>
          <a:xfrm>
            <a:off x="222585" y="64038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 3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1" name="Google Shape;1581;g1316ca320fb_1_556"/>
          <p:cNvSpPr txBox="1"/>
          <p:nvPr/>
        </p:nvSpPr>
        <p:spPr>
          <a:xfrm>
            <a:off x="4940776" y="3928150"/>
            <a:ext cx="364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3-5.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2" name="Google Shape;1582;g1316ca320fb_1_5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83" name="Google Shape;1583;g1316ca320fb_1_556"/>
          <p:cNvPicPr preferRelativeResize="0"/>
          <p:nvPr/>
        </p:nvPicPr>
        <p:blipFill rotWithShape="1">
          <a:blip r:embed="rId3">
            <a:alphaModFix/>
          </a:blip>
          <a:srcRect b="3783" l="7094" r="7741" t="7619"/>
          <a:stretch/>
        </p:blipFill>
        <p:spPr>
          <a:xfrm>
            <a:off x="4634860" y="1156125"/>
            <a:ext cx="3948217" cy="27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g1316ca320fb_1_556"/>
          <p:cNvSpPr txBox="1"/>
          <p:nvPr/>
        </p:nvSpPr>
        <p:spPr>
          <a:xfrm>
            <a:off x="759225" y="3928150"/>
            <a:ext cx="36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Fig 3-4. Detailed map of Ubike 2.0 stations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400" u="sng" cap="none" strike="noStrike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before</a:t>
            </a:r>
            <a:r>
              <a:rPr b="0" i="0" lang="en-US" sz="1400" u="none" cap="none" strike="noStrike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allocation 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85" name="Google Shape;1585;g1316ca320fb_1_556"/>
          <p:cNvPicPr preferRelativeResize="0"/>
          <p:nvPr/>
        </p:nvPicPr>
        <p:blipFill rotWithShape="1">
          <a:blip r:embed="rId4">
            <a:alphaModFix/>
          </a:blip>
          <a:srcRect b="4603" l="7293" r="8778" t="8037"/>
          <a:stretch/>
        </p:blipFill>
        <p:spPr>
          <a:xfrm>
            <a:off x="550920" y="1168850"/>
            <a:ext cx="3907001" cy="271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9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46087" y="1606950"/>
            <a:ext cx="1923825" cy="19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p " id="250" name="Google Shape;2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23" y="1606950"/>
            <a:ext cx="1929600" cy="19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9"/>
          <p:cNvSpPr/>
          <p:nvPr/>
        </p:nvSpPr>
        <p:spPr>
          <a:xfrm>
            <a:off x="2797914" y="1155676"/>
            <a:ext cx="3164475" cy="523186"/>
          </a:xfrm>
          <a:prstGeom prst="wedgeRoundRectCallout">
            <a:avLst>
              <a:gd fmla="val -50162" name="adj1"/>
              <a:gd fmla="val 88319" name="adj2"/>
              <a:gd fmla="val 16667" name="adj3"/>
            </a:avLst>
          </a:prstGeom>
          <a:solidFill>
            <a:srgbClr val="FDEDEB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is youbike company, what may I help you with?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3052375" y="2248500"/>
            <a:ext cx="3288300" cy="584700"/>
          </a:xfrm>
          <a:prstGeom prst="wedgeRoundRectCallout">
            <a:avLst>
              <a:gd fmla="val 51023" name="adj1"/>
              <a:gd fmla="val 94277" name="adj2"/>
              <a:gd fmla="val 16667" name="adj3"/>
            </a:avLst>
          </a:prstGeom>
          <a:solidFill>
            <a:srgbClr val="FFF3D3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service is awful! I can’t access available youbike whenever I was in need.</a:t>
            </a:r>
            <a:endParaRPr b="0" i="0" sz="12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4" name="Google Shape;2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316ca320fb_1_242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591" name="Google Shape;1591;g1316ca320fb_1_242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1592" name="Google Shape;1592;g1316ca320fb_1_242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316ca320fb_1_242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316ca320fb_1_242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316ca320fb_1_242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316ca320fb_1_242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316ca320fb_1_242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316ca320fb_1_242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316ca320fb_1_242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316ca320fb_1_242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316ca320fb_1_242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316ca320fb_1_242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316ca320fb_1_242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316ca320fb_1_242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316ca320fb_1_242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316ca320fb_1_242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316ca320fb_1_242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8" name="Google Shape;1608;g1316ca320fb_1_242"/>
          <p:cNvSpPr txBox="1"/>
          <p:nvPr/>
        </p:nvSpPr>
        <p:spPr>
          <a:xfrm>
            <a:off x="1955800" y="35560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316ca320fb_1_242"/>
          <p:cNvSpPr txBox="1"/>
          <p:nvPr>
            <p:ph idx="12" type="sldNum"/>
          </p:nvPr>
        </p:nvSpPr>
        <p:spPr>
          <a:xfrm>
            <a:off x="8188184" y="47227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316e5b105c_0_0"/>
          <p:cNvSpPr/>
          <p:nvPr/>
        </p:nvSpPr>
        <p:spPr>
          <a:xfrm>
            <a:off x="4596875" y="3590750"/>
            <a:ext cx="1836000" cy="5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g1316e5b105c_0_0"/>
          <p:cNvSpPr/>
          <p:nvPr/>
        </p:nvSpPr>
        <p:spPr>
          <a:xfrm>
            <a:off x="7182800" y="2034100"/>
            <a:ext cx="1965900" cy="5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g1316e5b105c_0_0"/>
          <p:cNvSpPr/>
          <p:nvPr/>
        </p:nvSpPr>
        <p:spPr>
          <a:xfrm>
            <a:off x="2427825" y="1947150"/>
            <a:ext cx="2594100" cy="5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g1316e5b105c_0_0"/>
          <p:cNvSpPr/>
          <p:nvPr/>
        </p:nvSpPr>
        <p:spPr>
          <a:xfrm>
            <a:off x="2348238" y="3351800"/>
            <a:ext cx="2286000" cy="106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g1316e5b105c_0_0"/>
          <p:cNvSpPr/>
          <p:nvPr/>
        </p:nvSpPr>
        <p:spPr>
          <a:xfrm>
            <a:off x="5022000" y="1745125"/>
            <a:ext cx="2286000" cy="106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g1316e5b105c_0_0"/>
          <p:cNvSpPr/>
          <p:nvPr/>
        </p:nvSpPr>
        <p:spPr>
          <a:xfrm>
            <a:off x="181088" y="1768000"/>
            <a:ext cx="2286000" cy="10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g1316e5b105c_0_0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1" name="Google Shape;1621;g1316e5b105c_0_0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2" name="Google Shape;1622;g1316e5b105c_0_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g1316e5b105c_0_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g1316e5b105c_0_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g1316e5b105c_0_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g1316e5b105c_0_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g1316e5b105c_0_0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8" name="Google Shape;1628;g1316e5b105c_0_0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9" name="Google Shape;1629;g1316e5b105c_0_0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0" name="Google Shape;1630;g1316e5b105c_0_0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1" name="Google Shape;1631;g1316e5b105c_0_0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2" name="Google Shape;1632;g1316e5b105c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33" name="Google Shape;1633;g1316e5b105c_0_0"/>
          <p:cNvSpPr txBox="1"/>
          <p:nvPr/>
        </p:nvSpPr>
        <p:spPr>
          <a:xfrm>
            <a:off x="382350" y="1807000"/>
            <a:ext cx="196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 (     , K)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(which minimize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objective value)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4" name="Google Shape;1634;g1316e5b105c_0_0"/>
          <p:cNvSpPr txBox="1"/>
          <p:nvPr/>
        </p:nvSpPr>
        <p:spPr>
          <a:xfrm>
            <a:off x="2344650" y="3590750"/>
            <a:ext cx="24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make the trade-off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between cost and</a:t>
            </a:r>
            <a:r>
              <a:rPr lang="en-US" sz="13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service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5" name="Google Shape;1635;g1316e5b105c_0_0"/>
          <p:cNvSpPr/>
          <p:nvPr/>
        </p:nvSpPr>
        <p:spPr>
          <a:xfrm>
            <a:off x="6522488" y="3351800"/>
            <a:ext cx="2286000" cy="106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1316e5b105c_0_0"/>
          <p:cNvSpPr txBox="1"/>
          <p:nvPr/>
        </p:nvSpPr>
        <p:spPr>
          <a:xfrm>
            <a:off x="6593002" y="3600738"/>
            <a:ext cx="229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latin typeface="Poppins Medium"/>
                <a:ea typeface="Poppins Medium"/>
                <a:cs typeface="Poppins Medium"/>
                <a:sym typeface="Poppins Medium"/>
              </a:rPr>
              <a:t>execute and generate the schedule</a:t>
            </a:r>
            <a:endParaRPr b="0" i="0" sz="13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7" name="Google Shape;1637;g1316e5b105c_0_0"/>
          <p:cNvSpPr/>
          <p:nvPr/>
        </p:nvSpPr>
        <p:spPr>
          <a:xfrm>
            <a:off x="-25348" y="3590750"/>
            <a:ext cx="2373600" cy="5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" name="Google Shape;1638;g1316e5b105c_0_0" title="[0,0,0,&quot;https://www.codecogs.com/eqnedit.php?latex=%5Clambda#0&quot;]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18" y="1907385"/>
            <a:ext cx="126609" cy="18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9" name="Google Shape;1639;g1316e5b105c_0_0"/>
          <p:cNvGrpSpPr/>
          <p:nvPr/>
        </p:nvGrpSpPr>
        <p:grpSpPr>
          <a:xfrm>
            <a:off x="5136300" y="1934125"/>
            <a:ext cx="2057400" cy="684900"/>
            <a:chOff x="3476775" y="1888225"/>
            <a:chExt cx="2057400" cy="684900"/>
          </a:xfrm>
        </p:grpSpPr>
        <p:sp>
          <p:nvSpPr>
            <p:cNvPr id="1640" name="Google Shape;1640;g1316e5b105c_0_0"/>
            <p:cNvSpPr txBox="1"/>
            <p:nvPr/>
          </p:nvSpPr>
          <p:spPr>
            <a:xfrm>
              <a:off x="3476775" y="1888225"/>
              <a:ext cx="2057400" cy="6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get            (      +0.5)</a:t>
              </a:r>
              <a:endParaRPr b="0" i="0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             (      -0.5)</a:t>
              </a:r>
              <a:endParaRPr b="0" i="0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641" name="Google Shape;1641;g1316e5b105c_0_0"/>
            <p:cNvSpPr/>
            <p:nvPr/>
          </p:nvSpPr>
          <p:spPr>
            <a:xfrm>
              <a:off x="3938025" y="1946725"/>
              <a:ext cx="69600" cy="541800"/>
            </a:xfrm>
            <a:prstGeom prst="leftBrace">
              <a:avLst>
                <a:gd fmla="val 50000" name="adj1"/>
                <a:gd fmla="val 49637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2" name="Google Shape;1642;g1316e5b105c_0_0" title="[0,0,0,&quot;https://www.codecogs.com/eqnedit.php?latex=S_L#0&quot;]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74181" y="2290350"/>
              <a:ext cx="220394" cy="18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3" name="Google Shape;1643;g1316e5b105c_0_0" title="[0,0,0,&quot;https://www.codecogs.com/eqnedit.php?latex=S_H#0&quot;]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57768" y="1956825"/>
              <a:ext cx="253218" cy="18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4" name="Google Shape;1644;g1316e5b105c_0_0" title="[0,0,0,&quot;https://www.codecogs.com/eqnedit.php?latex=%5Clambda#0&quot;]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0560" y="2290354"/>
              <a:ext cx="126609" cy="18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5" name="Google Shape;1645;g1316e5b105c_0_0" title="[0,0,0,&quot;https://www.codecogs.com/eqnedit.php?latex=%5Clambda#0&quot;]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0560" y="1956816"/>
              <a:ext cx="126609" cy="1828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46" name="Google Shape;1646;g1316e5b105c_0_0"/>
          <p:cNvCxnSpPr/>
          <p:nvPr/>
        </p:nvCxnSpPr>
        <p:spPr>
          <a:xfrm>
            <a:off x="5932175" y="1031375"/>
            <a:ext cx="229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g1316e5b105c_0_0"/>
          <p:cNvCxnSpPr/>
          <p:nvPr/>
        </p:nvCxnSpPr>
        <p:spPr>
          <a:xfrm>
            <a:off x="7072325" y="838475"/>
            <a:ext cx="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g1316e5b105c_0_0"/>
          <p:cNvCxnSpPr/>
          <p:nvPr/>
        </p:nvCxnSpPr>
        <p:spPr>
          <a:xfrm>
            <a:off x="8226025" y="838475"/>
            <a:ext cx="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g1316e5b105c_0_0"/>
          <p:cNvCxnSpPr/>
          <p:nvPr/>
        </p:nvCxnSpPr>
        <p:spPr>
          <a:xfrm>
            <a:off x="5918625" y="838475"/>
            <a:ext cx="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g1316e5b105c_0_0"/>
          <p:cNvCxnSpPr/>
          <p:nvPr/>
        </p:nvCxnSpPr>
        <p:spPr>
          <a:xfrm>
            <a:off x="6390000" y="838475"/>
            <a:ext cx="0" cy="385800"/>
          </a:xfrm>
          <a:prstGeom prst="straightConnector1">
            <a:avLst/>
          </a:prstGeom>
          <a:noFill/>
          <a:ln cap="flat" cmpd="sng" w="19050">
            <a:solidFill>
              <a:srgbClr val="EF54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g1316e5b105c_0_0"/>
          <p:cNvCxnSpPr/>
          <p:nvPr/>
        </p:nvCxnSpPr>
        <p:spPr>
          <a:xfrm>
            <a:off x="7802550" y="838475"/>
            <a:ext cx="0" cy="385800"/>
          </a:xfrm>
          <a:prstGeom prst="straightConnector1">
            <a:avLst/>
          </a:prstGeom>
          <a:noFill/>
          <a:ln cap="flat" cmpd="sng" w="19050">
            <a:solidFill>
              <a:srgbClr val="EF54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2" name="Google Shape;1652;g1316e5b105c_0_0" title="[0,0,0,&quot;https://www.codecogs.com/eqnedit.php?latex=%5Clambda#0&quot;]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55" y="716110"/>
            <a:ext cx="126609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g1316e5b105c_0_0" title="[0,0,0,&quot;https://www.codecogs.com/eqnedit.php?latex=%5Clambda#0&quot;]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130" y="716110"/>
            <a:ext cx="126609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g1316e5b105c_0_0"/>
          <p:cNvSpPr txBox="1"/>
          <p:nvPr/>
        </p:nvSpPr>
        <p:spPr>
          <a:xfrm>
            <a:off x="6852275" y="1148481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0.5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55" name="Google Shape;1655;g1316e5b105c_0_0" title="[0,0,0,&quot;https://www.codecogs.com/eqnedit.php?latex=S_H#0&quot;]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943" y="1254413"/>
            <a:ext cx="253218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g1316e5b105c_0_0" title="[0,0,0,&quot;https://www.codecogs.com/eqnedit.php?latex=S_L#0&quot;]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9806" y="1296813"/>
            <a:ext cx="220394" cy="182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7" name="Google Shape;1657;g1316e5b105c_0_0"/>
          <p:cNvCxnSpPr/>
          <p:nvPr/>
        </p:nvCxnSpPr>
        <p:spPr>
          <a:xfrm>
            <a:off x="6390000" y="958700"/>
            <a:ext cx="668700" cy="0"/>
          </a:xfrm>
          <a:prstGeom prst="straightConnector1">
            <a:avLst/>
          </a:prstGeom>
          <a:noFill/>
          <a:ln cap="flat" cmpd="sng" w="38100">
            <a:solidFill>
              <a:srgbClr val="227B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Google Shape;1658;g1316e5b105c_0_0"/>
          <p:cNvSpPr txBox="1"/>
          <p:nvPr/>
        </p:nvSpPr>
        <p:spPr>
          <a:xfrm>
            <a:off x="7146613" y="615100"/>
            <a:ext cx="32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oppins Medium"/>
                <a:ea typeface="Poppins Medium"/>
                <a:cs typeface="Poppins Medium"/>
                <a:sym typeface="Poppins Medium"/>
              </a:rPr>
              <a:t>+</a:t>
            </a:r>
            <a:endParaRPr/>
          </a:p>
        </p:txBody>
      </p:sp>
      <p:sp>
        <p:nvSpPr>
          <p:cNvPr id="1659" name="Google Shape;1659;g1316e5b105c_0_0"/>
          <p:cNvSpPr txBox="1"/>
          <p:nvPr/>
        </p:nvSpPr>
        <p:spPr>
          <a:xfrm>
            <a:off x="6447713" y="615100"/>
            <a:ext cx="32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Poppins Medium"/>
                <a:ea typeface="Poppins Medium"/>
                <a:cs typeface="Poppins Medium"/>
                <a:sym typeface="Poppins Medium"/>
              </a:rPr>
              <a:t>-</a:t>
            </a:r>
            <a:endParaRPr/>
          </a:p>
        </p:txBody>
      </p:sp>
      <p:sp>
        <p:nvSpPr>
          <p:cNvPr id="1660" name="Google Shape;1660;g1316e5b105c_0_0"/>
          <p:cNvSpPr txBox="1"/>
          <p:nvPr/>
        </p:nvSpPr>
        <p:spPr>
          <a:xfrm>
            <a:off x="5808200" y="1148481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1" name="Google Shape;1661;g1316e5b105c_0_0"/>
          <p:cNvSpPr txBox="1"/>
          <p:nvPr/>
        </p:nvSpPr>
        <p:spPr>
          <a:xfrm>
            <a:off x="8085175" y="1148481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316e5b105c_5_76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7" name="Google Shape;1667;g1316e5b105c_5_76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8" name="Google Shape;1668;g1316e5b105c_5_76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316e5b105c_5_76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g1316e5b105c_5_76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1316e5b105c_5_76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1316e5b105c_5_76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g1316e5b105c_5_76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4" name="Google Shape;1674;g1316e5b105c_5_76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5" name="Google Shape;1675;g1316e5b105c_5_76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6" name="Google Shape;1676;g1316e5b105c_5_76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7" name="Google Shape;1677;g1316e5b105c_5_76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8" name="Google Shape;1678;g1316e5b105c_5_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79" name="Google Shape;1679;g1316e5b105c_5_76"/>
          <p:cNvSpPr txBox="1"/>
          <p:nvPr>
            <p:ph type="title"/>
          </p:nvPr>
        </p:nvSpPr>
        <p:spPr>
          <a:xfrm>
            <a:off x="720000" y="69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Different </a:t>
            </a:r>
            <a:r>
              <a:rPr lang="en-US">
                <a:solidFill>
                  <a:srgbClr val="000000"/>
                </a:solidFill>
              </a:rPr>
              <a:t>λ</a:t>
            </a:r>
            <a:r>
              <a:rPr lang="en-US"/>
              <a:t> in Instance 1</a:t>
            </a:r>
            <a:endParaRPr/>
          </a:p>
        </p:txBody>
      </p:sp>
      <p:pic>
        <p:nvPicPr>
          <p:cNvPr id="1680" name="Google Shape;1680;g1316e5b105c_5_76"/>
          <p:cNvPicPr preferRelativeResize="0"/>
          <p:nvPr/>
        </p:nvPicPr>
        <p:blipFill rotWithShape="1">
          <a:blip r:embed="rId3">
            <a:alphaModFix/>
          </a:blip>
          <a:srcRect b="3864" l="7941" r="7840" t="0"/>
          <a:stretch/>
        </p:blipFill>
        <p:spPr>
          <a:xfrm>
            <a:off x="556575" y="1265105"/>
            <a:ext cx="3716538" cy="176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g1316e5b105c_5_76"/>
          <p:cNvPicPr preferRelativeResize="0"/>
          <p:nvPr/>
        </p:nvPicPr>
        <p:blipFill rotWithShape="1">
          <a:blip r:embed="rId4">
            <a:alphaModFix/>
          </a:blip>
          <a:srcRect b="5294" l="7367" r="8428" t="0"/>
          <a:stretch/>
        </p:blipFill>
        <p:spPr>
          <a:xfrm>
            <a:off x="556575" y="3117946"/>
            <a:ext cx="3716538" cy="17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g1316e5b105c_5_76"/>
          <p:cNvPicPr preferRelativeResize="0"/>
          <p:nvPr/>
        </p:nvPicPr>
        <p:blipFill rotWithShape="1">
          <a:blip r:embed="rId5">
            <a:alphaModFix/>
          </a:blip>
          <a:srcRect b="5294" l="7224" r="8571" t="0"/>
          <a:stretch/>
        </p:blipFill>
        <p:spPr>
          <a:xfrm>
            <a:off x="4716176" y="1248963"/>
            <a:ext cx="3840600" cy="179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g1316e5b105c_5_76"/>
          <p:cNvPicPr preferRelativeResize="0"/>
          <p:nvPr/>
        </p:nvPicPr>
        <p:blipFill rotWithShape="1">
          <a:blip r:embed="rId6">
            <a:alphaModFix/>
          </a:blip>
          <a:srcRect b="5294" l="8361" r="8610" t="0"/>
          <a:stretch/>
        </p:blipFill>
        <p:spPr>
          <a:xfrm>
            <a:off x="4716176" y="3076236"/>
            <a:ext cx="3840600" cy="182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g1316e5b105c_5_76"/>
          <p:cNvSpPr txBox="1"/>
          <p:nvPr/>
        </p:nvSpPr>
        <p:spPr>
          <a:xfrm>
            <a:off x="816475" y="2537525"/>
            <a:ext cx="39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8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85" name="Google Shape;1685;g1316e5b105c_5_76"/>
          <p:cNvGrpSpPr/>
          <p:nvPr/>
        </p:nvGrpSpPr>
        <p:grpSpPr>
          <a:xfrm>
            <a:off x="222575" y="2133750"/>
            <a:ext cx="3727700" cy="1115350"/>
            <a:chOff x="134875" y="1979900"/>
            <a:chExt cx="3727700" cy="1115350"/>
          </a:xfrm>
        </p:grpSpPr>
        <p:sp>
          <p:nvSpPr>
            <p:cNvPr id="1686" name="Google Shape;1686;g1316e5b105c_5_76"/>
            <p:cNvSpPr txBox="1"/>
            <p:nvPr/>
          </p:nvSpPr>
          <p:spPr>
            <a:xfrm>
              <a:off x="2021475" y="28183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7" name="Google Shape;1687;g1316e5b105c_5_76"/>
            <p:cNvSpPr txBox="1"/>
            <p:nvPr/>
          </p:nvSpPr>
          <p:spPr>
            <a:xfrm>
              <a:off x="134875" y="19799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88" name="Google Shape;1688;g1316e5b105c_5_76"/>
          <p:cNvGrpSpPr/>
          <p:nvPr/>
        </p:nvGrpSpPr>
        <p:grpSpPr>
          <a:xfrm>
            <a:off x="4376200" y="2094675"/>
            <a:ext cx="3727700" cy="1115350"/>
            <a:chOff x="134875" y="1979900"/>
            <a:chExt cx="3727700" cy="1115350"/>
          </a:xfrm>
        </p:grpSpPr>
        <p:sp>
          <p:nvSpPr>
            <p:cNvPr id="1689" name="Google Shape;1689;g1316e5b105c_5_76"/>
            <p:cNvSpPr txBox="1"/>
            <p:nvPr/>
          </p:nvSpPr>
          <p:spPr>
            <a:xfrm>
              <a:off x="2021475" y="28183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0" name="Google Shape;1690;g1316e5b105c_5_76"/>
            <p:cNvSpPr txBox="1"/>
            <p:nvPr/>
          </p:nvSpPr>
          <p:spPr>
            <a:xfrm>
              <a:off x="134875" y="19799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91" name="Google Shape;1691;g1316e5b105c_5_76"/>
          <p:cNvGrpSpPr/>
          <p:nvPr/>
        </p:nvGrpSpPr>
        <p:grpSpPr>
          <a:xfrm>
            <a:off x="222575" y="3964850"/>
            <a:ext cx="3727700" cy="1115350"/>
            <a:chOff x="134875" y="1979900"/>
            <a:chExt cx="3727700" cy="1115350"/>
          </a:xfrm>
        </p:grpSpPr>
        <p:sp>
          <p:nvSpPr>
            <p:cNvPr id="1692" name="Google Shape;1692;g1316e5b105c_5_76"/>
            <p:cNvSpPr txBox="1"/>
            <p:nvPr/>
          </p:nvSpPr>
          <p:spPr>
            <a:xfrm>
              <a:off x="2021475" y="28183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3" name="Google Shape;1693;g1316e5b105c_5_76"/>
            <p:cNvSpPr txBox="1"/>
            <p:nvPr/>
          </p:nvSpPr>
          <p:spPr>
            <a:xfrm>
              <a:off x="134875" y="19799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94" name="Google Shape;1694;g1316e5b105c_5_76"/>
          <p:cNvGrpSpPr/>
          <p:nvPr/>
        </p:nvGrpSpPr>
        <p:grpSpPr>
          <a:xfrm>
            <a:off x="4376200" y="3970875"/>
            <a:ext cx="3727700" cy="1115350"/>
            <a:chOff x="134875" y="1979900"/>
            <a:chExt cx="3727700" cy="1115350"/>
          </a:xfrm>
        </p:grpSpPr>
        <p:sp>
          <p:nvSpPr>
            <p:cNvPr id="1695" name="Google Shape;1695;g1316e5b105c_5_76"/>
            <p:cNvSpPr txBox="1"/>
            <p:nvPr/>
          </p:nvSpPr>
          <p:spPr>
            <a:xfrm>
              <a:off x="2021475" y="281835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number of cluster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6" name="Google Shape;1696;g1316e5b105c_5_76"/>
            <p:cNvSpPr txBox="1"/>
            <p:nvPr/>
          </p:nvSpPr>
          <p:spPr>
            <a:xfrm>
              <a:off x="134875" y="1979900"/>
              <a:ext cx="18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Obj.value</a:t>
              </a:r>
              <a:endParaRPr b="0" i="0" sz="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7" name="Google Shape;1697;g1316e5b105c_5_76"/>
          <p:cNvSpPr txBox="1"/>
          <p:nvPr/>
        </p:nvSpPr>
        <p:spPr>
          <a:xfrm>
            <a:off x="4981675" y="4287675"/>
            <a:ext cx="39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EF54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</a:t>
            </a:r>
            <a:endParaRPr sz="800">
              <a:solidFill>
                <a:srgbClr val="EF54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8" name="Google Shape;1698;g1316e5b105c_5_76"/>
          <p:cNvSpPr/>
          <p:nvPr/>
        </p:nvSpPr>
        <p:spPr>
          <a:xfrm>
            <a:off x="5352075" y="2571750"/>
            <a:ext cx="391500" cy="5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g1316e5b105c_5_76"/>
          <p:cNvSpPr/>
          <p:nvPr/>
        </p:nvSpPr>
        <p:spPr>
          <a:xfrm>
            <a:off x="1158225" y="4345275"/>
            <a:ext cx="391500" cy="5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g1316e5b105c_5_76"/>
          <p:cNvSpPr/>
          <p:nvPr/>
        </p:nvSpPr>
        <p:spPr>
          <a:xfrm>
            <a:off x="5288250" y="4385850"/>
            <a:ext cx="391500" cy="5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316e5b105c_5_263"/>
          <p:cNvSpPr/>
          <p:nvPr/>
        </p:nvSpPr>
        <p:spPr>
          <a:xfrm>
            <a:off x="5962389" y="-294297"/>
            <a:ext cx="3056400" cy="9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6" name="Google Shape;1706;g1316e5b105c_5_263"/>
          <p:cNvCxnSpPr/>
          <p:nvPr/>
        </p:nvCxnSpPr>
        <p:spPr>
          <a:xfrm>
            <a:off x="222587" y="583734"/>
            <a:ext cx="8645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7" name="Google Shape;1707;g1316e5b105c_5_263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g1316e5b105c_5_263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g1316e5b105c_5_263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316e5b105c_5_263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g1316e5b105c_5_263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g1316e5b105c_5_263"/>
          <p:cNvSpPr txBox="1"/>
          <p:nvPr/>
        </p:nvSpPr>
        <p:spPr>
          <a:xfrm>
            <a:off x="134877" y="64723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3" name="Google Shape;1713;g1316e5b105c_5_263"/>
          <p:cNvSpPr txBox="1"/>
          <p:nvPr/>
        </p:nvSpPr>
        <p:spPr>
          <a:xfrm>
            <a:off x="3770877" y="58485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4" name="Google Shape;1714;g1316e5b105c_5_263"/>
          <p:cNvSpPr txBox="1"/>
          <p:nvPr/>
        </p:nvSpPr>
        <p:spPr>
          <a:xfrm>
            <a:off x="5588877" y="613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5" name="Google Shape;1715;g1316e5b105c_5_263"/>
          <p:cNvSpPr txBox="1"/>
          <p:nvPr/>
        </p:nvSpPr>
        <p:spPr>
          <a:xfrm>
            <a:off x="7424877" y="64528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6" name="Google Shape;1716;g1316e5b105c_5_263"/>
          <p:cNvSpPr txBox="1"/>
          <p:nvPr/>
        </p:nvSpPr>
        <p:spPr>
          <a:xfrm>
            <a:off x="1943260" y="-60120"/>
            <a:ext cx="16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7" name="Google Shape;1717;g1316e5b105c_5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8" name="Google Shape;1718;g1316e5b105c_5_263"/>
          <p:cNvSpPr txBox="1"/>
          <p:nvPr>
            <p:ph type="title"/>
          </p:nvPr>
        </p:nvSpPr>
        <p:spPr>
          <a:xfrm>
            <a:off x="720000" y="699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719" name="Google Shape;1719;g1316e5b105c_5_263"/>
          <p:cNvSpPr txBox="1"/>
          <p:nvPr/>
        </p:nvSpPr>
        <p:spPr>
          <a:xfrm>
            <a:off x="738600" y="1619575"/>
            <a:ext cx="7756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The real demand without record in collected data.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Each cluster can have more than 1 car.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Predict the car need for next period</a:t>
            </a: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Enable moving bikes from the </a:t>
            </a: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surplus cluster to the shortage cluster.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0"/>
          <p:cNvSpPr txBox="1"/>
          <p:nvPr>
            <p:ph type="ctrTitle"/>
          </p:nvPr>
        </p:nvSpPr>
        <p:spPr>
          <a:xfrm>
            <a:off x="720000" y="738975"/>
            <a:ext cx="388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1725" name="Google Shape;1725;p50"/>
          <p:cNvSpPr txBox="1"/>
          <p:nvPr>
            <p:ph idx="1" type="subTitle"/>
          </p:nvPr>
        </p:nvSpPr>
        <p:spPr>
          <a:xfrm>
            <a:off x="720000" y="1654150"/>
            <a:ext cx="32364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Do you have any questions?</a:t>
            </a:r>
            <a:endParaRPr b="1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b07801013@ntu.edu.tw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b09705011@ntu.edu.tw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b09705032@ntu.edu.tw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b06b02059@ntu.edu.tw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726" name="Google Shape;1726;p50"/>
          <p:cNvGrpSpPr/>
          <p:nvPr/>
        </p:nvGrpSpPr>
        <p:grpSpPr>
          <a:xfrm>
            <a:off x="4683908" y="792830"/>
            <a:ext cx="4042256" cy="3547472"/>
            <a:chOff x="1536275" y="916075"/>
            <a:chExt cx="4469050" cy="3922025"/>
          </a:xfrm>
        </p:grpSpPr>
        <p:sp>
          <p:nvSpPr>
            <p:cNvPr id="1727" name="Google Shape;1727;p50"/>
            <p:cNvSpPr/>
            <p:nvPr/>
          </p:nvSpPr>
          <p:spPr>
            <a:xfrm flipH="1">
              <a:off x="2998917" y="1344725"/>
              <a:ext cx="336950" cy="311925"/>
            </a:xfrm>
            <a:custGeom>
              <a:rect b="b" l="l" r="r" t="t"/>
              <a:pathLst>
                <a:path extrusionOk="0" h="12477" w="13478">
                  <a:moveTo>
                    <a:pt x="9478" y="1"/>
                  </a:moveTo>
                  <a:cubicBezTo>
                    <a:pt x="6243" y="1"/>
                    <a:pt x="6973" y="5472"/>
                    <a:pt x="6973" y="5472"/>
                  </a:cubicBezTo>
                  <a:cubicBezTo>
                    <a:pt x="6973" y="5472"/>
                    <a:pt x="5316" y="1847"/>
                    <a:pt x="3144" y="1847"/>
                  </a:cubicBezTo>
                  <a:cubicBezTo>
                    <a:pt x="2756" y="1847"/>
                    <a:pt x="2351" y="1963"/>
                    <a:pt x="1936" y="2236"/>
                  </a:cubicBezTo>
                  <a:cubicBezTo>
                    <a:pt x="1" y="3470"/>
                    <a:pt x="34" y="6639"/>
                    <a:pt x="2136" y="8941"/>
                  </a:cubicBezTo>
                  <a:cubicBezTo>
                    <a:pt x="4671" y="11676"/>
                    <a:pt x="9041" y="12477"/>
                    <a:pt x="9041" y="12477"/>
                  </a:cubicBezTo>
                  <a:cubicBezTo>
                    <a:pt x="9041" y="12477"/>
                    <a:pt x="12276" y="9474"/>
                    <a:pt x="12944" y="5772"/>
                  </a:cubicBezTo>
                  <a:cubicBezTo>
                    <a:pt x="13477" y="2703"/>
                    <a:pt x="11809" y="34"/>
                    <a:pt x="9508" y="1"/>
                  </a:cubicBezTo>
                  <a:cubicBezTo>
                    <a:pt x="9498" y="1"/>
                    <a:pt x="9488" y="1"/>
                    <a:pt x="9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 flipH="1">
              <a:off x="2705392" y="1077425"/>
              <a:ext cx="245200" cy="227375"/>
            </a:xfrm>
            <a:custGeom>
              <a:rect b="b" l="l" r="r" t="t"/>
              <a:pathLst>
                <a:path extrusionOk="0" h="9095" w="9808">
                  <a:moveTo>
                    <a:pt x="3106" y="1"/>
                  </a:moveTo>
                  <a:cubicBezTo>
                    <a:pt x="1634" y="1"/>
                    <a:pt x="255" y="1538"/>
                    <a:pt x="134" y="3621"/>
                  </a:cubicBezTo>
                  <a:cubicBezTo>
                    <a:pt x="1" y="6357"/>
                    <a:pt x="1836" y="9092"/>
                    <a:pt x="1836" y="9092"/>
                  </a:cubicBezTo>
                  <a:cubicBezTo>
                    <a:pt x="1836" y="9092"/>
                    <a:pt x="1907" y="9095"/>
                    <a:pt x="2035" y="9095"/>
                  </a:cubicBezTo>
                  <a:cubicBezTo>
                    <a:pt x="2774" y="9095"/>
                    <a:pt x="5412" y="8998"/>
                    <a:pt x="7373" y="7691"/>
                  </a:cubicBezTo>
                  <a:cubicBezTo>
                    <a:pt x="9274" y="6390"/>
                    <a:pt x="9808" y="4122"/>
                    <a:pt x="8640" y="2921"/>
                  </a:cubicBezTo>
                  <a:cubicBezTo>
                    <a:pt x="8283" y="2541"/>
                    <a:pt x="7886" y="2392"/>
                    <a:pt x="7485" y="2392"/>
                  </a:cubicBezTo>
                  <a:cubicBezTo>
                    <a:pt x="6014" y="2392"/>
                    <a:pt x="4471" y="4389"/>
                    <a:pt x="4471" y="4389"/>
                  </a:cubicBezTo>
                  <a:cubicBezTo>
                    <a:pt x="4471" y="4389"/>
                    <a:pt x="5939" y="586"/>
                    <a:pt x="3570" y="52"/>
                  </a:cubicBezTo>
                  <a:cubicBezTo>
                    <a:pt x="3415" y="17"/>
                    <a:pt x="3260" y="1"/>
                    <a:pt x="3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/>
            <p:nvPr/>
          </p:nvSpPr>
          <p:spPr>
            <a:xfrm flipH="1">
              <a:off x="3047292" y="916075"/>
              <a:ext cx="170150" cy="147650"/>
            </a:xfrm>
            <a:custGeom>
              <a:rect b="b" l="l" r="r" t="t"/>
              <a:pathLst>
                <a:path extrusionOk="0" h="5906" w="6806">
                  <a:moveTo>
                    <a:pt x="1885" y="1"/>
                  </a:moveTo>
                  <a:cubicBezTo>
                    <a:pt x="1796" y="1"/>
                    <a:pt x="1702" y="11"/>
                    <a:pt x="1602" y="35"/>
                  </a:cubicBezTo>
                  <a:cubicBezTo>
                    <a:pt x="501" y="268"/>
                    <a:pt x="1" y="1703"/>
                    <a:pt x="568" y="3137"/>
                  </a:cubicBezTo>
                  <a:cubicBezTo>
                    <a:pt x="1268" y="4805"/>
                    <a:pt x="3136" y="5906"/>
                    <a:pt x="3136" y="5906"/>
                  </a:cubicBezTo>
                  <a:cubicBezTo>
                    <a:pt x="3136" y="5906"/>
                    <a:pt x="5104" y="5072"/>
                    <a:pt x="6038" y="3504"/>
                  </a:cubicBezTo>
                  <a:cubicBezTo>
                    <a:pt x="6806" y="2203"/>
                    <a:pt x="6472" y="702"/>
                    <a:pt x="5438" y="268"/>
                  </a:cubicBezTo>
                  <a:cubicBezTo>
                    <a:pt x="5300" y="219"/>
                    <a:pt x="5170" y="197"/>
                    <a:pt x="5047" y="197"/>
                  </a:cubicBezTo>
                  <a:cubicBezTo>
                    <a:pt x="3837" y="197"/>
                    <a:pt x="3370" y="2370"/>
                    <a:pt x="3370" y="2370"/>
                  </a:cubicBezTo>
                  <a:cubicBezTo>
                    <a:pt x="3370" y="2370"/>
                    <a:pt x="3194" y="1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1572950" y="4051675"/>
              <a:ext cx="4432375" cy="786425"/>
            </a:xfrm>
            <a:custGeom>
              <a:rect b="b" l="l" r="r" t="t"/>
              <a:pathLst>
                <a:path extrusionOk="0" h="31457" w="177295">
                  <a:moveTo>
                    <a:pt x="88664" y="1"/>
                  </a:moveTo>
                  <a:cubicBezTo>
                    <a:pt x="39696" y="1"/>
                    <a:pt x="1" y="7039"/>
                    <a:pt x="1" y="15712"/>
                  </a:cubicBezTo>
                  <a:cubicBezTo>
                    <a:pt x="1" y="24418"/>
                    <a:pt x="39696" y="31456"/>
                    <a:pt x="88664" y="31456"/>
                  </a:cubicBezTo>
                  <a:cubicBezTo>
                    <a:pt x="137599" y="31456"/>
                    <a:pt x="177294" y="24418"/>
                    <a:pt x="177294" y="15712"/>
                  </a:cubicBezTo>
                  <a:cubicBezTo>
                    <a:pt x="177294" y="7039"/>
                    <a:pt x="137599" y="1"/>
                    <a:pt x="88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1640500" y="4029150"/>
              <a:ext cx="4311450" cy="10875"/>
            </a:xfrm>
            <a:custGeom>
              <a:rect b="b" l="l" r="r" t="t"/>
              <a:pathLst>
                <a:path extrusionOk="0" h="435" w="172458">
                  <a:moveTo>
                    <a:pt x="86229" y="1"/>
                  </a:moveTo>
                  <a:lnTo>
                    <a:pt x="43132" y="68"/>
                  </a:lnTo>
                  <a:lnTo>
                    <a:pt x="21583" y="101"/>
                  </a:lnTo>
                  <a:lnTo>
                    <a:pt x="1" y="201"/>
                  </a:lnTo>
                  <a:lnTo>
                    <a:pt x="21583" y="301"/>
                  </a:lnTo>
                  <a:lnTo>
                    <a:pt x="43132" y="368"/>
                  </a:lnTo>
                  <a:lnTo>
                    <a:pt x="86229" y="435"/>
                  </a:lnTo>
                  <a:lnTo>
                    <a:pt x="129327" y="368"/>
                  </a:lnTo>
                  <a:lnTo>
                    <a:pt x="150909" y="334"/>
                  </a:lnTo>
                  <a:lnTo>
                    <a:pt x="172457" y="201"/>
                  </a:lnTo>
                  <a:lnTo>
                    <a:pt x="150909" y="101"/>
                  </a:lnTo>
                  <a:lnTo>
                    <a:pt x="129327" y="68"/>
                  </a:lnTo>
                  <a:lnTo>
                    <a:pt x="862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1744750" y="2134175"/>
              <a:ext cx="497875" cy="1293400"/>
            </a:xfrm>
            <a:custGeom>
              <a:rect b="b" l="l" r="r" t="t"/>
              <a:pathLst>
                <a:path extrusionOk="0" h="51736" w="19915">
                  <a:moveTo>
                    <a:pt x="5219" y="1"/>
                  </a:moveTo>
                  <a:cubicBezTo>
                    <a:pt x="4334" y="1"/>
                    <a:pt x="3450" y="332"/>
                    <a:pt x="2636" y="1146"/>
                  </a:cubicBezTo>
                  <a:cubicBezTo>
                    <a:pt x="334" y="3381"/>
                    <a:pt x="1" y="7384"/>
                    <a:pt x="101" y="10386"/>
                  </a:cubicBezTo>
                  <a:cubicBezTo>
                    <a:pt x="234" y="14289"/>
                    <a:pt x="1702" y="17792"/>
                    <a:pt x="3636" y="21127"/>
                  </a:cubicBezTo>
                  <a:cubicBezTo>
                    <a:pt x="5504" y="24296"/>
                    <a:pt x="7673" y="27332"/>
                    <a:pt x="8907" y="30834"/>
                  </a:cubicBezTo>
                  <a:cubicBezTo>
                    <a:pt x="10308" y="34904"/>
                    <a:pt x="9207" y="39174"/>
                    <a:pt x="10408" y="43243"/>
                  </a:cubicBezTo>
                  <a:cubicBezTo>
                    <a:pt x="10808" y="44711"/>
                    <a:pt x="11642" y="46012"/>
                    <a:pt x="12810" y="47046"/>
                  </a:cubicBezTo>
                  <a:cubicBezTo>
                    <a:pt x="14211" y="48347"/>
                    <a:pt x="15979" y="49314"/>
                    <a:pt x="17179" y="50815"/>
                  </a:cubicBezTo>
                  <a:cubicBezTo>
                    <a:pt x="17179" y="51049"/>
                    <a:pt x="17179" y="51249"/>
                    <a:pt x="17179" y="51449"/>
                  </a:cubicBezTo>
                  <a:cubicBezTo>
                    <a:pt x="17179" y="51632"/>
                    <a:pt x="17331" y="51735"/>
                    <a:pt x="17467" y="51735"/>
                  </a:cubicBezTo>
                  <a:cubicBezTo>
                    <a:pt x="17578" y="51735"/>
                    <a:pt x="17680" y="51666"/>
                    <a:pt x="17680" y="51516"/>
                  </a:cubicBezTo>
                  <a:cubicBezTo>
                    <a:pt x="17687" y="51527"/>
                    <a:pt x="17694" y="51532"/>
                    <a:pt x="17699" y="51532"/>
                  </a:cubicBezTo>
                  <a:cubicBezTo>
                    <a:pt x="17746" y="51532"/>
                    <a:pt x="17739" y="51205"/>
                    <a:pt x="17680" y="51116"/>
                  </a:cubicBezTo>
                  <a:cubicBezTo>
                    <a:pt x="17780" y="49014"/>
                    <a:pt x="18314" y="47013"/>
                    <a:pt x="18781" y="44944"/>
                  </a:cubicBezTo>
                  <a:cubicBezTo>
                    <a:pt x="19348" y="42643"/>
                    <a:pt x="19681" y="40274"/>
                    <a:pt x="19781" y="37873"/>
                  </a:cubicBezTo>
                  <a:cubicBezTo>
                    <a:pt x="19915" y="33436"/>
                    <a:pt x="19314" y="29000"/>
                    <a:pt x="18781" y="24597"/>
                  </a:cubicBezTo>
                  <a:cubicBezTo>
                    <a:pt x="17780" y="16624"/>
                    <a:pt x="15278" y="8819"/>
                    <a:pt x="9908" y="2648"/>
                  </a:cubicBezTo>
                  <a:cubicBezTo>
                    <a:pt x="8673" y="1259"/>
                    <a:pt x="6943" y="1"/>
                    <a:pt x="5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1888175" y="2404475"/>
              <a:ext cx="306925" cy="1470050"/>
            </a:xfrm>
            <a:custGeom>
              <a:rect b="b" l="l" r="r" t="t"/>
              <a:pathLst>
                <a:path extrusionOk="0" h="58802" w="12277">
                  <a:moveTo>
                    <a:pt x="1389" y="1"/>
                  </a:moveTo>
                  <a:cubicBezTo>
                    <a:pt x="1310" y="1"/>
                    <a:pt x="1221" y="79"/>
                    <a:pt x="1269" y="175"/>
                  </a:cubicBezTo>
                  <a:cubicBezTo>
                    <a:pt x="5005" y="6279"/>
                    <a:pt x="7740" y="12917"/>
                    <a:pt x="9441" y="19889"/>
                  </a:cubicBezTo>
                  <a:cubicBezTo>
                    <a:pt x="6839" y="15085"/>
                    <a:pt x="2936" y="11149"/>
                    <a:pt x="68" y="6546"/>
                  </a:cubicBezTo>
                  <a:cubicBezTo>
                    <a:pt x="68" y="6536"/>
                    <a:pt x="62" y="6532"/>
                    <a:pt x="54" y="6532"/>
                  </a:cubicBezTo>
                  <a:cubicBezTo>
                    <a:pt x="34" y="6532"/>
                    <a:pt x="1" y="6556"/>
                    <a:pt x="1" y="6579"/>
                  </a:cubicBezTo>
                  <a:cubicBezTo>
                    <a:pt x="2603" y="11683"/>
                    <a:pt x="6906" y="15753"/>
                    <a:pt x="9641" y="20756"/>
                  </a:cubicBezTo>
                  <a:cubicBezTo>
                    <a:pt x="10108" y="22824"/>
                    <a:pt x="10508" y="24893"/>
                    <a:pt x="10809" y="26994"/>
                  </a:cubicBezTo>
                  <a:cubicBezTo>
                    <a:pt x="11176" y="29863"/>
                    <a:pt x="11409" y="32731"/>
                    <a:pt x="11409" y="35634"/>
                  </a:cubicBezTo>
                  <a:cubicBezTo>
                    <a:pt x="9841" y="32698"/>
                    <a:pt x="8207" y="29863"/>
                    <a:pt x="6939" y="26761"/>
                  </a:cubicBezTo>
                  <a:cubicBezTo>
                    <a:pt x="6927" y="26737"/>
                    <a:pt x="6903" y="26726"/>
                    <a:pt x="6878" y="26726"/>
                  </a:cubicBezTo>
                  <a:cubicBezTo>
                    <a:pt x="6832" y="26726"/>
                    <a:pt x="6784" y="26763"/>
                    <a:pt x="6806" y="26827"/>
                  </a:cubicBezTo>
                  <a:cubicBezTo>
                    <a:pt x="7907" y="30063"/>
                    <a:pt x="9374" y="33532"/>
                    <a:pt x="11442" y="36301"/>
                  </a:cubicBezTo>
                  <a:cubicBezTo>
                    <a:pt x="11442" y="38335"/>
                    <a:pt x="11376" y="40370"/>
                    <a:pt x="11276" y="42438"/>
                  </a:cubicBezTo>
                  <a:cubicBezTo>
                    <a:pt x="10942" y="47876"/>
                    <a:pt x="10008" y="53280"/>
                    <a:pt x="9608" y="58683"/>
                  </a:cubicBezTo>
                  <a:cubicBezTo>
                    <a:pt x="9608" y="58758"/>
                    <a:pt x="9671" y="58802"/>
                    <a:pt x="9732" y="58802"/>
                  </a:cubicBezTo>
                  <a:cubicBezTo>
                    <a:pt x="9780" y="58802"/>
                    <a:pt x="9827" y="58775"/>
                    <a:pt x="9841" y="58717"/>
                  </a:cubicBezTo>
                  <a:cubicBezTo>
                    <a:pt x="10942" y="53179"/>
                    <a:pt x="11643" y="47575"/>
                    <a:pt x="11976" y="41938"/>
                  </a:cubicBezTo>
                  <a:cubicBezTo>
                    <a:pt x="12276" y="37768"/>
                    <a:pt x="12210" y="33599"/>
                    <a:pt x="11843" y="29429"/>
                  </a:cubicBezTo>
                  <a:lnTo>
                    <a:pt x="11843" y="29362"/>
                  </a:lnTo>
                  <a:cubicBezTo>
                    <a:pt x="11909" y="25993"/>
                    <a:pt x="12176" y="22624"/>
                    <a:pt x="12043" y="19255"/>
                  </a:cubicBezTo>
                  <a:cubicBezTo>
                    <a:pt x="11876" y="15619"/>
                    <a:pt x="11376" y="11983"/>
                    <a:pt x="10542" y="8414"/>
                  </a:cubicBezTo>
                  <a:cubicBezTo>
                    <a:pt x="10542" y="8397"/>
                    <a:pt x="10525" y="8389"/>
                    <a:pt x="10508" y="8389"/>
                  </a:cubicBezTo>
                  <a:cubicBezTo>
                    <a:pt x="10492" y="8389"/>
                    <a:pt x="10475" y="8397"/>
                    <a:pt x="10475" y="8414"/>
                  </a:cubicBezTo>
                  <a:cubicBezTo>
                    <a:pt x="11142" y="11917"/>
                    <a:pt x="11543" y="15486"/>
                    <a:pt x="11709" y="19055"/>
                  </a:cubicBezTo>
                  <a:cubicBezTo>
                    <a:pt x="11776" y="20956"/>
                    <a:pt x="11743" y="22858"/>
                    <a:pt x="11643" y="24759"/>
                  </a:cubicBezTo>
                  <a:cubicBezTo>
                    <a:pt x="11609" y="25393"/>
                    <a:pt x="11576" y="26027"/>
                    <a:pt x="11509" y="26627"/>
                  </a:cubicBezTo>
                  <a:cubicBezTo>
                    <a:pt x="10108" y="17154"/>
                    <a:pt x="6672" y="8080"/>
                    <a:pt x="1469" y="41"/>
                  </a:cubicBezTo>
                  <a:cubicBezTo>
                    <a:pt x="1450" y="13"/>
                    <a:pt x="1420" y="1"/>
                    <a:pt x="1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2041050" y="2400975"/>
              <a:ext cx="62775" cy="212650"/>
            </a:xfrm>
            <a:custGeom>
              <a:rect b="b" l="l" r="r" t="t"/>
              <a:pathLst>
                <a:path extrusionOk="0" h="8506" w="2511">
                  <a:moveTo>
                    <a:pt x="44" y="1"/>
                  </a:moveTo>
                  <a:cubicBezTo>
                    <a:pt x="27" y="1"/>
                    <a:pt x="0" y="24"/>
                    <a:pt x="24" y="48"/>
                  </a:cubicBezTo>
                  <a:cubicBezTo>
                    <a:pt x="1024" y="2783"/>
                    <a:pt x="1558" y="5585"/>
                    <a:pt x="2292" y="8421"/>
                  </a:cubicBezTo>
                  <a:cubicBezTo>
                    <a:pt x="2307" y="8479"/>
                    <a:pt x="2353" y="8506"/>
                    <a:pt x="2398" y="8506"/>
                  </a:cubicBezTo>
                  <a:cubicBezTo>
                    <a:pt x="2456" y="8506"/>
                    <a:pt x="2511" y="8462"/>
                    <a:pt x="2492" y="8387"/>
                  </a:cubicBezTo>
                  <a:cubicBezTo>
                    <a:pt x="2192" y="5519"/>
                    <a:pt x="1191" y="2650"/>
                    <a:pt x="57" y="15"/>
                  </a:cubicBezTo>
                  <a:cubicBezTo>
                    <a:pt x="57" y="5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2178400" y="2612575"/>
              <a:ext cx="508725" cy="1125725"/>
            </a:xfrm>
            <a:custGeom>
              <a:rect b="b" l="l" r="r" t="t"/>
              <a:pathLst>
                <a:path extrusionOk="0" h="45029" w="20349">
                  <a:moveTo>
                    <a:pt x="17939" y="1"/>
                  </a:moveTo>
                  <a:cubicBezTo>
                    <a:pt x="15942" y="1"/>
                    <a:pt x="13604" y="1864"/>
                    <a:pt x="12376" y="2959"/>
                  </a:cubicBezTo>
                  <a:cubicBezTo>
                    <a:pt x="10041" y="5060"/>
                    <a:pt x="8406" y="7796"/>
                    <a:pt x="7072" y="10631"/>
                  </a:cubicBezTo>
                  <a:cubicBezTo>
                    <a:pt x="5538" y="13867"/>
                    <a:pt x="4203" y="17236"/>
                    <a:pt x="3136" y="20638"/>
                  </a:cubicBezTo>
                  <a:cubicBezTo>
                    <a:pt x="634" y="28444"/>
                    <a:pt x="0" y="36650"/>
                    <a:pt x="267" y="44789"/>
                  </a:cubicBezTo>
                  <a:cubicBezTo>
                    <a:pt x="267" y="44789"/>
                    <a:pt x="267" y="44789"/>
                    <a:pt x="267" y="44822"/>
                  </a:cubicBezTo>
                  <a:cubicBezTo>
                    <a:pt x="267" y="44822"/>
                    <a:pt x="267" y="44855"/>
                    <a:pt x="267" y="44855"/>
                  </a:cubicBezTo>
                  <a:cubicBezTo>
                    <a:pt x="248" y="44969"/>
                    <a:pt x="337" y="45029"/>
                    <a:pt x="423" y="45029"/>
                  </a:cubicBezTo>
                  <a:cubicBezTo>
                    <a:pt x="489" y="45029"/>
                    <a:pt x="553" y="44994"/>
                    <a:pt x="567" y="44922"/>
                  </a:cubicBezTo>
                  <a:cubicBezTo>
                    <a:pt x="1435" y="41420"/>
                    <a:pt x="2802" y="38084"/>
                    <a:pt x="4670" y="35015"/>
                  </a:cubicBezTo>
                  <a:cubicBezTo>
                    <a:pt x="6472" y="32080"/>
                    <a:pt x="8907" y="29645"/>
                    <a:pt x="10841" y="26809"/>
                  </a:cubicBezTo>
                  <a:cubicBezTo>
                    <a:pt x="11709" y="25575"/>
                    <a:pt x="12376" y="24274"/>
                    <a:pt x="12876" y="22873"/>
                  </a:cubicBezTo>
                  <a:cubicBezTo>
                    <a:pt x="13376" y="21239"/>
                    <a:pt x="13443" y="19537"/>
                    <a:pt x="13577" y="17836"/>
                  </a:cubicBezTo>
                  <a:cubicBezTo>
                    <a:pt x="13910" y="14067"/>
                    <a:pt x="15778" y="11065"/>
                    <a:pt x="17579" y="7796"/>
                  </a:cubicBezTo>
                  <a:cubicBezTo>
                    <a:pt x="18447" y="6294"/>
                    <a:pt x="19214" y="4693"/>
                    <a:pt x="19881" y="3092"/>
                  </a:cubicBezTo>
                  <a:cubicBezTo>
                    <a:pt x="20281" y="2091"/>
                    <a:pt x="20348" y="1024"/>
                    <a:pt x="19347" y="390"/>
                  </a:cubicBezTo>
                  <a:cubicBezTo>
                    <a:pt x="18914" y="117"/>
                    <a:pt x="18437" y="1"/>
                    <a:pt x="17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2131700" y="2786200"/>
              <a:ext cx="382200" cy="1210300"/>
            </a:xfrm>
            <a:custGeom>
              <a:rect b="b" l="l" r="r" t="t"/>
              <a:pathLst>
                <a:path extrusionOk="0" h="48412" w="15288">
                  <a:moveTo>
                    <a:pt x="15179" y="0"/>
                  </a:moveTo>
                  <a:cubicBezTo>
                    <a:pt x="15150" y="0"/>
                    <a:pt x="15123" y="15"/>
                    <a:pt x="15111" y="50"/>
                  </a:cubicBezTo>
                  <a:cubicBezTo>
                    <a:pt x="13376" y="2852"/>
                    <a:pt x="11642" y="5687"/>
                    <a:pt x="10208" y="8656"/>
                  </a:cubicBezTo>
                  <a:cubicBezTo>
                    <a:pt x="9407" y="10324"/>
                    <a:pt x="8706" y="12025"/>
                    <a:pt x="8106" y="13793"/>
                  </a:cubicBezTo>
                  <a:cubicBezTo>
                    <a:pt x="8773" y="10091"/>
                    <a:pt x="9707" y="6421"/>
                    <a:pt x="10875" y="2852"/>
                  </a:cubicBezTo>
                  <a:cubicBezTo>
                    <a:pt x="10875" y="2833"/>
                    <a:pt x="10864" y="2813"/>
                    <a:pt x="10854" y="2813"/>
                  </a:cubicBezTo>
                  <a:cubicBezTo>
                    <a:pt x="10847" y="2813"/>
                    <a:pt x="10841" y="2824"/>
                    <a:pt x="10841" y="2852"/>
                  </a:cubicBezTo>
                  <a:cubicBezTo>
                    <a:pt x="9274" y="6455"/>
                    <a:pt x="8306" y="10291"/>
                    <a:pt x="7939" y="14227"/>
                  </a:cubicBezTo>
                  <a:cubicBezTo>
                    <a:pt x="7606" y="15294"/>
                    <a:pt x="7272" y="16362"/>
                    <a:pt x="6972" y="17429"/>
                  </a:cubicBezTo>
                  <a:cubicBezTo>
                    <a:pt x="5704" y="21966"/>
                    <a:pt x="4570" y="26569"/>
                    <a:pt x="3536" y="31172"/>
                  </a:cubicBezTo>
                  <a:cubicBezTo>
                    <a:pt x="3503" y="28137"/>
                    <a:pt x="3770" y="25135"/>
                    <a:pt x="4303" y="22132"/>
                  </a:cubicBezTo>
                  <a:cubicBezTo>
                    <a:pt x="4303" y="22116"/>
                    <a:pt x="4278" y="22107"/>
                    <a:pt x="4253" y="22107"/>
                  </a:cubicBezTo>
                  <a:cubicBezTo>
                    <a:pt x="4228" y="22107"/>
                    <a:pt x="4203" y="22116"/>
                    <a:pt x="4203" y="22132"/>
                  </a:cubicBezTo>
                  <a:cubicBezTo>
                    <a:pt x="3403" y="25235"/>
                    <a:pt x="3136" y="28470"/>
                    <a:pt x="3403" y="31673"/>
                  </a:cubicBezTo>
                  <a:cubicBezTo>
                    <a:pt x="3036" y="33441"/>
                    <a:pt x="2635" y="35175"/>
                    <a:pt x="2269" y="36943"/>
                  </a:cubicBezTo>
                  <a:cubicBezTo>
                    <a:pt x="1468" y="40712"/>
                    <a:pt x="467" y="44515"/>
                    <a:pt x="0" y="48318"/>
                  </a:cubicBezTo>
                  <a:cubicBezTo>
                    <a:pt x="0" y="48376"/>
                    <a:pt x="45" y="48412"/>
                    <a:pt x="90" y="48412"/>
                  </a:cubicBezTo>
                  <a:cubicBezTo>
                    <a:pt x="122" y="48412"/>
                    <a:pt x="153" y="48393"/>
                    <a:pt x="167" y="48351"/>
                  </a:cubicBezTo>
                  <a:cubicBezTo>
                    <a:pt x="734" y="46283"/>
                    <a:pt x="1068" y="44182"/>
                    <a:pt x="1501" y="42080"/>
                  </a:cubicBezTo>
                  <a:cubicBezTo>
                    <a:pt x="1968" y="40012"/>
                    <a:pt x="2435" y="37910"/>
                    <a:pt x="2936" y="35842"/>
                  </a:cubicBezTo>
                  <a:cubicBezTo>
                    <a:pt x="3636" y="32807"/>
                    <a:pt x="4370" y="29805"/>
                    <a:pt x="5137" y="26769"/>
                  </a:cubicBezTo>
                  <a:cubicBezTo>
                    <a:pt x="5638" y="25668"/>
                    <a:pt x="6605" y="24701"/>
                    <a:pt x="7339" y="23767"/>
                  </a:cubicBezTo>
                  <a:cubicBezTo>
                    <a:pt x="8139" y="22733"/>
                    <a:pt x="8940" y="21732"/>
                    <a:pt x="9707" y="20698"/>
                  </a:cubicBezTo>
                  <a:cubicBezTo>
                    <a:pt x="11175" y="18763"/>
                    <a:pt x="12476" y="16729"/>
                    <a:pt x="13643" y="14627"/>
                  </a:cubicBezTo>
                  <a:cubicBezTo>
                    <a:pt x="13663" y="14588"/>
                    <a:pt x="13648" y="14572"/>
                    <a:pt x="13626" y="14572"/>
                  </a:cubicBezTo>
                  <a:cubicBezTo>
                    <a:pt x="13610" y="14572"/>
                    <a:pt x="13590" y="14580"/>
                    <a:pt x="13577" y="14594"/>
                  </a:cubicBezTo>
                  <a:cubicBezTo>
                    <a:pt x="12142" y="16962"/>
                    <a:pt x="10541" y="19230"/>
                    <a:pt x="8840" y="21399"/>
                  </a:cubicBezTo>
                  <a:cubicBezTo>
                    <a:pt x="8073" y="22399"/>
                    <a:pt x="7272" y="23433"/>
                    <a:pt x="6472" y="24467"/>
                  </a:cubicBezTo>
                  <a:cubicBezTo>
                    <a:pt x="6105" y="24934"/>
                    <a:pt x="5671" y="25435"/>
                    <a:pt x="5337" y="25969"/>
                  </a:cubicBezTo>
                  <a:cubicBezTo>
                    <a:pt x="5571" y="25101"/>
                    <a:pt x="5771" y="24234"/>
                    <a:pt x="5971" y="23400"/>
                  </a:cubicBezTo>
                  <a:cubicBezTo>
                    <a:pt x="7039" y="19264"/>
                    <a:pt x="8039" y="15127"/>
                    <a:pt x="9607" y="11191"/>
                  </a:cubicBezTo>
                  <a:cubicBezTo>
                    <a:pt x="11142" y="7322"/>
                    <a:pt x="13176" y="3686"/>
                    <a:pt x="15244" y="117"/>
                  </a:cubicBezTo>
                  <a:cubicBezTo>
                    <a:pt x="15288" y="52"/>
                    <a:pt x="15232" y="0"/>
                    <a:pt x="15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2364350" y="3063950"/>
              <a:ext cx="117375" cy="185025"/>
            </a:xfrm>
            <a:custGeom>
              <a:rect b="b" l="l" r="r" t="t"/>
              <a:pathLst>
                <a:path extrusionOk="0" h="7401" w="4695">
                  <a:moveTo>
                    <a:pt x="4639" y="1"/>
                  </a:moveTo>
                  <a:cubicBezTo>
                    <a:pt x="4627" y="1"/>
                    <a:pt x="4614" y="5"/>
                    <a:pt x="4604" y="15"/>
                  </a:cubicBezTo>
                  <a:cubicBezTo>
                    <a:pt x="2803" y="2283"/>
                    <a:pt x="1268" y="4751"/>
                    <a:pt x="1" y="7353"/>
                  </a:cubicBezTo>
                  <a:cubicBezTo>
                    <a:pt x="1" y="7377"/>
                    <a:pt x="18" y="7400"/>
                    <a:pt x="27" y="7400"/>
                  </a:cubicBezTo>
                  <a:cubicBezTo>
                    <a:pt x="31" y="7400"/>
                    <a:pt x="34" y="7396"/>
                    <a:pt x="34" y="7387"/>
                  </a:cubicBezTo>
                  <a:cubicBezTo>
                    <a:pt x="1602" y="4951"/>
                    <a:pt x="3136" y="2483"/>
                    <a:pt x="4671" y="48"/>
                  </a:cubicBezTo>
                  <a:cubicBezTo>
                    <a:pt x="4694" y="24"/>
                    <a:pt x="4668" y="1"/>
                    <a:pt x="4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1536275" y="2653950"/>
              <a:ext cx="596275" cy="1010950"/>
            </a:xfrm>
            <a:custGeom>
              <a:rect b="b" l="l" r="r" t="t"/>
              <a:pathLst>
                <a:path extrusionOk="0" h="40438" w="23851">
                  <a:moveTo>
                    <a:pt x="2782" y="0"/>
                  </a:moveTo>
                  <a:cubicBezTo>
                    <a:pt x="2087" y="0"/>
                    <a:pt x="1469" y="358"/>
                    <a:pt x="1068" y="1337"/>
                  </a:cubicBezTo>
                  <a:cubicBezTo>
                    <a:pt x="0" y="4006"/>
                    <a:pt x="1802" y="6941"/>
                    <a:pt x="3102" y="9143"/>
                  </a:cubicBezTo>
                  <a:cubicBezTo>
                    <a:pt x="4170" y="10977"/>
                    <a:pt x="5371" y="13146"/>
                    <a:pt x="4904" y="15314"/>
                  </a:cubicBezTo>
                  <a:cubicBezTo>
                    <a:pt x="4637" y="16715"/>
                    <a:pt x="3603" y="17816"/>
                    <a:pt x="3436" y="19217"/>
                  </a:cubicBezTo>
                  <a:cubicBezTo>
                    <a:pt x="3002" y="22352"/>
                    <a:pt x="6138" y="24387"/>
                    <a:pt x="8373" y="25855"/>
                  </a:cubicBezTo>
                  <a:cubicBezTo>
                    <a:pt x="13944" y="29524"/>
                    <a:pt x="21616" y="32793"/>
                    <a:pt x="22616" y="40265"/>
                  </a:cubicBezTo>
                  <a:cubicBezTo>
                    <a:pt x="22631" y="40385"/>
                    <a:pt x="22735" y="40438"/>
                    <a:pt x="22840" y="40438"/>
                  </a:cubicBezTo>
                  <a:cubicBezTo>
                    <a:pt x="22969" y="40438"/>
                    <a:pt x="23102" y="40360"/>
                    <a:pt x="23083" y="40232"/>
                  </a:cubicBezTo>
                  <a:cubicBezTo>
                    <a:pt x="23083" y="40198"/>
                    <a:pt x="23083" y="40165"/>
                    <a:pt x="23083" y="40165"/>
                  </a:cubicBezTo>
                  <a:cubicBezTo>
                    <a:pt x="23083" y="40165"/>
                    <a:pt x="23117" y="40132"/>
                    <a:pt x="23117" y="40132"/>
                  </a:cubicBezTo>
                  <a:cubicBezTo>
                    <a:pt x="23851" y="36329"/>
                    <a:pt x="23817" y="32459"/>
                    <a:pt x="23017" y="28690"/>
                  </a:cubicBezTo>
                  <a:cubicBezTo>
                    <a:pt x="22183" y="24821"/>
                    <a:pt x="20515" y="21351"/>
                    <a:pt x="18513" y="17982"/>
                  </a:cubicBezTo>
                  <a:cubicBezTo>
                    <a:pt x="15144" y="12245"/>
                    <a:pt x="11609" y="6374"/>
                    <a:pt x="6505" y="1971"/>
                  </a:cubicBezTo>
                  <a:cubicBezTo>
                    <a:pt x="5578" y="1195"/>
                    <a:pt x="4051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1739425" y="2988150"/>
              <a:ext cx="407300" cy="1139450"/>
            </a:xfrm>
            <a:custGeom>
              <a:rect b="b" l="l" r="r" t="t"/>
              <a:pathLst>
                <a:path extrusionOk="0" h="45578" w="16292">
                  <a:moveTo>
                    <a:pt x="3150" y="0"/>
                  </a:moveTo>
                  <a:cubicBezTo>
                    <a:pt x="3041" y="0"/>
                    <a:pt x="2946" y="142"/>
                    <a:pt x="3049" y="245"/>
                  </a:cubicBezTo>
                  <a:cubicBezTo>
                    <a:pt x="7886" y="5615"/>
                    <a:pt x="10988" y="11820"/>
                    <a:pt x="12889" y="18691"/>
                  </a:cubicBezTo>
                  <a:cubicBezTo>
                    <a:pt x="9687" y="14188"/>
                    <a:pt x="3783" y="11953"/>
                    <a:pt x="80" y="7950"/>
                  </a:cubicBezTo>
                  <a:cubicBezTo>
                    <a:pt x="70" y="7929"/>
                    <a:pt x="56" y="7922"/>
                    <a:pt x="44" y="7922"/>
                  </a:cubicBezTo>
                  <a:cubicBezTo>
                    <a:pt x="18" y="7922"/>
                    <a:pt x="1" y="7960"/>
                    <a:pt x="47" y="7983"/>
                  </a:cubicBezTo>
                  <a:cubicBezTo>
                    <a:pt x="3816" y="12587"/>
                    <a:pt x="9654" y="14822"/>
                    <a:pt x="13123" y="19658"/>
                  </a:cubicBezTo>
                  <a:cubicBezTo>
                    <a:pt x="13189" y="19825"/>
                    <a:pt x="13223" y="19992"/>
                    <a:pt x="13256" y="20192"/>
                  </a:cubicBezTo>
                  <a:cubicBezTo>
                    <a:pt x="15291" y="28431"/>
                    <a:pt x="15424" y="37038"/>
                    <a:pt x="15191" y="45477"/>
                  </a:cubicBezTo>
                  <a:cubicBezTo>
                    <a:pt x="15191" y="45544"/>
                    <a:pt x="15249" y="45577"/>
                    <a:pt x="15308" y="45577"/>
                  </a:cubicBezTo>
                  <a:cubicBezTo>
                    <a:pt x="15366" y="45577"/>
                    <a:pt x="15424" y="45544"/>
                    <a:pt x="15424" y="45477"/>
                  </a:cubicBezTo>
                  <a:cubicBezTo>
                    <a:pt x="16292" y="34769"/>
                    <a:pt x="15925" y="22827"/>
                    <a:pt x="11722" y="12653"/>
                  </a:cubicBezTo>
                  <a:cubicBezTo>
                    <a:pt x="10988" y="9184"/>
                    <a:pt x="9754" y="5815"/>
                    <a:pt x="7986" y="2713"/>
                  </a:cubicBezTo>
                  <a:cubicBezTo>
                    <a:pt x="7967" y="2694"/>
                    <a:pt x="7943" y="2686"/>
                    <a:pt x="7919" y="2686"/>
                  </a:cubicBezTo>
                  <a:cubicBezTo>
                    <a:pt x="7858" y="2686"/>
                    <a:pt x="7795" y="2741"/>
                    <a:pt x="7819" y="2813"/>
                  </a:cubicBezTo>
                  <a:cubicBezTo>
                    <a:pt x="9253" y="5648"/>
                    <a:pt x="10387" y="8617"/>
                    <a:pt x="11288" y="11653"/>
                  </a:cubicBezTo>
                  <a:cubicBezTo>
                    <a:pt x="9387" y="7283"/>
                    <a:pt x="6651" y="3347"/>
                    <a:pt x="3249" y="44"/>
                  </a:cubicBezTo>
                  <a:cubicBezTo>
                    <a:pt x="3218" y="13"/>
                    <a:pt x="3183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1715800" y="3100000"/>
              <a:ext cx="149900" cy="136350"/>
            </a:xfrm>
            <a:custGeom>
              <a:rect b="b" l="l" r="r" t="t"/>
              <a:pathLst>
                <a:path extrusionOk="0" h="5454" w="5996">
                  <a:moveTo>
                    <a:pt x="151" y="0"/>
                  </a:moveTo>
                  <a:cubicBezTo>
                    <a:pt x="67" y="0"/>
                    <a:pt x="0" y="83"/>
                    <a:pt x="58" y="140"/>
                  </a:cubicBezTo>
                  <a:cubicBezTo>
                    <a:pt x="1759" y="2175"/>
                    <a:pt x="3760" y="3976"/>
                    <a:pt x="5962" y="5444"/>
                  </a:cubicBezTo>
                  <a:cubicBezTo>
                    <a:pt x="5969" y="5451"/>
                    <a:pt x="5974" y="5454"/>
                    <a:pt x="5978" y="5454"/>
                  </a:cubicBezTo>
                  <a:cubicBezTo>
                    <a:pt x="5995" y="5454"/>
                    <a:pt x="5995" y="5411"/>
                    <a:pt x="5995" y="5411"/>
                  </a:cubicBezTo>
                  <a:cubicBezTo>
                    <a:pt x="4027" y="3610"/>
                    <a:pt x="2126" y="1808"/>
                    <a:pt x="191" y="7"/>
                  </a:cubicBezTo>
                  <a:cubicBezTo>
                    <a:pt x="177" y="2"/>
                    <a:pt x="164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1709725" y="2906825"/>
              <a:ext cx="149050" cy="202050"/>
            </a:xfrm>
            <a:custGeom>
              <a:rect b="b" l="l" r="r" t="t"/>
              <a:pathLst>
                <a:path extrusionOk="0" h="8082" w="5962">
                  <a:moveTo>
                    <a:pt x="77" y="1"/>
                  </a:moveTo>
                  <a:cubicBezTo>
                    <a:pt x="34" y="1"/>
                    <a:pt x="1" y="48"/>
                    <a:pt x="1" y="95"/>
                  </a:cubicBezTo>
                  <a:cubicBezTo>
                    <a:pt x="1468" y="3064"/>
                    <a:pt x="3470" y="5766"/>
                    <a:pt x="5871" y="8068"/>
                  </a:cubicBezTo>
                  <a:cubicBezTo>
                    <a:pt x="5891" y="8077"/>
                    <a:pt x="5908" y="8081"/>
                    <a:pt x="5921" y="8081"/>
                  </a:cubicBezTo>
                  <a:cubicBezTo>
                    <a:pt x="5952" y="8081"/>
                    <a:pt x="5962" y="8058"/>
                    <a:pt x="5938" y="8034"/>
                  </a:cubicBezTo>
                  <a:cubicBezTo>
                    <a:pt x="3770" y="5532"/>
                    <a:pt x="1835" y="2830"/>
                    <a:pt x="134" y="28"/>
                  </a:cubicBezTo>
                  <a:cubicBezTo>
                    <a:pt x="114" y="9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1931550" y="3741450"/>
              <a:ext cx="425325" cy="572100"/>
            </a:xfrm>
            <a:custGeom>
              <a:rect b="b" l="l" r="r" t="t"/>
              <a:pathLst>
                <a:path extrusionOk="0" h="22884" w="17013">
                  <a:moveTo>
                    <a:pt x="2602" y="1"/>
                  </a:moveTo>
                  <a:lnTo>
                    <a:pt x="1" y="22884"/>
                  </a:lnTo>
                  <a:lnTo>
                    <a:pt x="17013" y="22884"/>
                  </a:lnTo>
                  <a:lnTo>
                    <a:pt x="14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1986600" y="3741450"/>
              <a:ext cx="322750" cy="92600"/>
            </a:xfrm>
            <a:custGeom>
              <a:rect b="b" l="l" r="r" t="t"/>
              <a:pathLst>
                <a:path extrusionOk="0" h="3704" w="12910">
                  <a:moveTo>
                    <a:pt x="400" y="1"/>
                  </a:moveTo>
                  <a:lnTo>
                    <a:pt x="0" y="3703"/>
                  </a:lnTo>
                  <a:lnTo>
                    <a:pt x="12909" y="3703"/>
                  </a:lnTo>
                  <a:lnTo>
                    <a:pt x="12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1944900" y="3677250"/>
              <a:ext cx="398625" cy="91750"/>
            </a:xfrm>
            <a:custGeom>
              <a:rect b="b" l="l" r="r" t="t"/>
              <a:pathLst>
                <a:path extrusionOk="0" h="3670" w="15945">
                  <a:moveTo>
                    <a:pt x="0" y="0"/>
                  </a:moveTo>
                  <a:lnTo>
                    <a:pt x="0" y="3669"/>
                  </a:lnTo>
                  <a:lnTo>
                    <a:pt x="15945" y="3669"/>
                  </a:lnTo>
                  <a:lnTo>
                    <a:pt x="15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0"/>
            <p:cNvSpPr/>
            <p:nvPr/>
          </p:nvSpPr>
          <p:spPr>
            <a:xfrm>
              <a:off x="4048050" y="3597175"/>
              <a:ext cx="1649425" cy="995550"/>
            </a:xfrm>
            <a:custGeom>
              <a:rect b="b" l="l" r="r" t="t"/>
              <a:pathLst>
                <a:path extrusionOk="0" h="39822" w="65977">
                  <a:moveTo>
                    <a:pt x="35455" y="0"/>
                  </a:moveTo>
                  <a:cubicBezTo>
                    <a:pt x="35126" y="0"/>
                    <a:pt x="23418" y="8707"/>
                    <a:pt x="23418" y="8707"/>
                  </a:cubicBezTo>
                  <a:cubicBezTo>
                    <a:pt x="23384" y="8755"/>
                    <a:pt x="23236" y="8777"/>
                    <a:pt x="22990" y="8777"/>
                  </a:cubicBezTo>
                  <a:cubicBezTo>
                    <a:pt x="19789" y="8777"/>
                    <a:pt x="2" y="5038"/>
                    <a:pt x="1" y="5038"/>
                  </a:cubicBezTo>
                  <a:lnTo>
                    <a:pt x="1" y="5038"/>
                  </a:lnTo>
                  <a:lnTo>
                    <a:pt x="335" y="32591"/>
                  </a:lnTo>
                  <a:lnTo>
                    <a:pt x="41931" y="30823"/>
                  </a:lnTo>
                  <a:cubicBezTo>
                    <a:pt x="41931" y="30823"/>
                    <a:pt x="47635" y="34025"/>
                    <a:pt x="52805" y="36594"/>
                  </a:cubicBezTo>
                  <a:cubicBezTo>
                    <a:pt x="56008" y="38195"/>
                    <a:pt x="58843" y="39563"/>
                    <a:pt x="59644" y="39729"/>
                  </a:cubicBezTo>
                  <a:cubicBezTo>
                    <a:pt x="59912" y="39792"/>
                    <a:pt x="60213" y="39821"/>
                    <a:pt x="60535" y="39821"/>
                  </a:cubicBezTo>
                  <a:cubicBezTo>
                    <a:pt x="62774" y="39821"/>
                    <a:pt x="65977" y="38407"/>
                    <a:pt x="65481" y="37094"/>
                  </a:cubicBezTo>
                  <a:cubicBezTo>
                    <a:pt x="64947" y="35593"/>
                    <a:pt x="37328" y="635"/>
                    <a:pt x="35460" y="1"/>
                  </a:cubicBezTo>
                  <a:cubicBezTo>
                    <a:pt x="35458" y="0"/>
                    <a:pt x="35457" y="0"/>
                    <a:pt x="35455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0"/>
            <p:cNvSpPr/>
            <p:nvPr/>
          </p:nvSpPr>
          <p:spPr>
            <a:xfrm>
              <a:off x="4490875" y="3597175"/>
              <a:ext cx="1207550" cy="996100"/>
            </a:xfrm>
            <a:custGeom>
              <a:rect b="b" l="l" r="r" t="t"/>
              <a:pathLst>
                <a:path extrusionOk="0" h="39844" w="48302">
                  <a:moveTo>
                    <a:pt x="17775" y="0"/>
                  </a:moveTo>
                  <a:cubicBezTo>
                    <a:pt x="17446" y="0"/>
                    <a:pt x="5738" y="8707"/>
                    <a:pt x="5738" y="8707"/>
                  </a:cubicBezTo>
                  <a:cubicBezTo>
                    <a:pt x="5708" y="8753"/>
                    <a:pt x="5560" y="8774"/>
                    <a:pt x="5313" y="8774"/>
                  </a:cubicBezTo>
                  <a:cubicBezTo>
                    <a:pt x="4472" y="8774"/>
                    <a:pt x="2475" y="8527"/>
                    <a:pt x="1" y="8140"/>
                  </a:cubicBezTo>
                  <a:lnTo>
                    <a:pt x="1" y="8140"/>
                  </a:lnTo>
                  <a:lnTo>
                    <a:pt x="15011" y="31223"/>
                  </a:lnTo>
                  <a:lnTo>
                    <a:pt x="24251" y="30823"/>
                  </a:lnTo>
                  <a:cubicBezTo>
                    <a:pt x="24251" y="30823"/>
                    <a:pt x="29955" y="34025"/>
                    <a:pt x="35126" y="36594"/>
                  </a:cubicBezTo>
                  <a:cubicBezTo>
                    <a:pt x="38328" y="38228"/>
                    <a:pt x="41163" y="39563"/>
                    <a:pt x="41964" y="39763"/>
                  </a:cubicBezTo>
                  <a:cubicBezTo>
                    <a:pt x="42213" y="39818"/>
                    <a:pt x="42493" y="39844"/>
                    <a:pt x="42793" y="39844"/>
                  </a:cubicBezTo>
                  <a:cubicBezTo>
                    <a:pt x="45018" y="39844"/>
                    <a:pt x="48301" y="38417"/>
                    <a:pt x="47801" y="37094"/>
                  </a:cubicBezTo>
                  <a:cubicBezTo>
                    <a:pt x="47268" y="35593"/>
                    <a:pt x="19648" y="635"/>
                    <a:pt x="17780" y="1"/>
                  </a:cubicBezTo>
                  <a:cubicBezTo>
                    <a:pt x="17779" y="0"/>
                    <a:pt x="17777" y="0"/>
                    <a:pt x="17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4634325" y="3596850"/>
              <a:ext cx="1069925" cy="1000775"/>
            </a:xfrm>
            <a:custGeom>
              <a:rect b="b" l="l" r="r" t="t"/>
              <a:pathLst>
                <a:path extrusionOk="0" h="40031" w="42797">
                  <a:moveTo>
                    <a:pt x="11988" y="1"/>
                  </a:moveTo>
                  <a:cubicBezTo>
                    <a:pt x="10987" y="1"/>
                    <a:pt x="5385" y="3690"/>
                    <a:pt x="0" y="8720"/>
                  </a:cubicBezTo>
                  <a:lnTo>
                    <a:pt x="17913" y="31236"/>
                  </a:lnTo>
                  <a:cubicBezTo>
                    <a:pt x="17913" y="31236"/>
                    <a:pt x="34191" y="39409"/>
                    <a:pt x="36359" y="39942"/>
                  </a:cubicBezTo>
                  <a:cubicBezTo>
                    <a:pt x="36619" y="40002"/>
                    <a:pt x="36910" y="40030"/>
                    <a:pt x="37219" y="40030"/>
                  </a:cubicBezTo>
                  <a:cubicBezTo>
                    <a:pt x="39496" y="40030"/>
                    <a:pt x="42796" y="38524"/>
                    <a:pt x="42297" y="37174"/>
                  </a:cubicBezTo>
                  <a:cubicBezTo>
                    <a:pt x="41730" y="35606"/>
                    <a:pt x="13977" y="681"/>
                    <a:pt x="12075" y="14"/>
                  </a:cubicBezTo>
                  <a:cubicBezTo>
                    <a:pt x="12052" y="5"/>
                    <a:pt x="12023" y="1"/>
                    <a:pt x="1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4949050" y="3655000"/>
              <a:ext cx="701525" cy="887450"/>
            </a:xfrm>
            <a:custGeom>
              <a:rect b="b" l="l" r="r" t="t"/>
              <a:pathLst>
                <a:path extrusionOk="0" h="35498" w="28061">
                  <a:moveTo>
                    <a:pt x="17" y="1"/>
                  </a:moveTo>
                  <a:cubicBezTo>
                    <a:pt x="4" y="1"/>
                    <a:pt x="1" y="17"/>
                    <a:pt x="20" y="56"/>
                  </a:cubicBezTo>
                  <a:cubicBezTo>
                    <a:pt x="4323" y="6094"/>
                    <a:pt x="23103" y="29711"/>
                    <a:pt x="27907" y="35448"/>
                  </a:cubicBezTo>
                  <a:cubicBezTo>
                    <a:pt x="27942" y="35483"/>
                    <a:pt x="27976" y="35498"/>
                    <a:pt x="28001" y="35498"/>
                  </a:cubicBezTo>
                  <a:cubicBezTo>
                    <a:pt x="28048" y="35498"/>
                    <a:pt x="28060" y="35447"/>
                    <a:pt x="27973" y="35382"/>
                  </a:cubicBezTo>
                  <a:cubicBezTo>
                    <a:pt x="23537" y="29377"/>
                    <a:pt x="4924" y="5594"/>
                    <a:pt x="53" y="23"/>
                  </a:cubicBezTo>
                  <a:cubicBezTo>
                    <a:pt x="40" y="9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5426550" y="4352500"/>
              <a:ext cx="60750" cy="211550"/>
            </a:xfrm>
            <a:custGeom>
              <a:rect b="b" l="l" r="r" t="t"/>
              <a:pathLst>
                <a:path extrusionOk="0" h="8462" w="2430">
                  <a:moveTo>
                    <a:pt x="2357" y="0"/>
                  </a:moveTo>
                  <a:cubicBezTo>
                    <a:pt x="2349" y="0"/>
                    <a:pt x="2342" y="3"/>
                    <a:pt x="2335" y="9"/>
                  </a:cubicBezTo>
                  <a:cubicBezTo>
                    <a:pt x="1101" y="943"/>
                    <a:pt x="467" y="2445"/>
                    <a:pt x="267" y="3812"/>
                  </a:cubicBezTo>
                  <a:cubicBezTo>
                    <a:pt x="34" y="5480"/>
                    <a:pt x="501" y="7148"/>
                    <a:pt x="1601" y="8449"/>
                  </a:cubicBezTo>
                  <a:cubicBezTo>
                    <a:pt x="1610" y="8458"/>
                    <a:pt x="1622" y="8462"/>
                    <a:pt x="1633" y="8462"/>
                  </a:cubicBezTo>
                  <a:cubicBezTo>
                    <a:pt x="1663" y="8462"/>
                    <a:pt x="1693" y="8431"/>
                    <a:pt x="1668" y="8382"/>
                  </a:cubicBezTo>
                  <a:cubicBezTo>
                    <a:pt x="0" y="5914"/>
                    <a:pt x="367" y="2244"/>
                    <a:pt x="2402" y="76"/>
                  </a:cubicBezTo>
                  <a:cubicBezTo>
                    <a:pt x="2429" y="49"/>
                    <a:pt x="2391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5052100" y="4193250"/>
              <a:ext cx="90450" cy="220425"/>
            </a:xfrm>
            <a:custGeom>
              <a:rect b="b" l="l" r="r" t="t"/>
              <a:pathLst>
                <a:path extrusionOk="0" h="8817" w="3618">
                  <a:moveTo>
                    <a:pt x="853" y="0"/>
                  </a:moveTo>
                  <a:cubicBezTo>
                    <a:pt x="816" y="0"/>
                    <a:pt x="782" y="22"/>
                    <a:pt x="768" y="75"/>
                  </a:cubicBezTo>
                  <a:cubicBezTo>
                    <a:pt x="1" y="3044"/>
                    <a:pt x="1335" y="6413"/>
                    <a:pt x="3237" y="8748"/>
                  </a:cubicBezTo>
                  <a:cubicBezTo>
                    <a:pt x="3275" y="8796"/>
                    <a:pt x="3324" y="8816"/>
                    <a:pt x="3373" y="8816"/>
                  </a:cubicBezTo>
                  <a:cubicBezTo>
                    <a:pt x="3496" y="8816"/>
                    <a:pt x="3618" y="8690"/>
                    <a:pt x="3570" y="8548"/>
                  </a:cubicBezTo>
                  <a:cubicBezTo>
                    <a:pt x="2403" y="5812"/>
                    <a:pt x="1535" y="3010"/>
                    <a:pt x="968" y="108"/>
                  </a:cubicBezTo>
                  <a:cubicBezTo>
                    <a:pt x="968" y="48"/>
                    <a:pt x="908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5105475" y="4224450"/>
              <a:ext cx="90425" cy="220225"/>
            </a:xfrm>
            <a:custGeom>
              <a:rect b="b" l="l" r="r" t="t"/>
              <a:pathLst>
                <a:path extrusionOk="0" h="8809" w="3617">
                  <a:moveTo>
                    <a:pt x="861" y="1"/>
                  </a:moveTo>
                  <a:cubicBezTo>
                    <a:pt x="819" y="1"/>
                    <a:pt x="782" y="19"/>
                    <a:pt x="768" y="61"/>
                  </a:cubicBezTo>
                  <a:cubicBezTo>
                    <a:pt x="1" y="3063"/>
                    <a:pt x="1335" y="6432"/>
                    <a:pt x="3236" y="8734"/>
                  </a:cubicBezTo>
                  <a:cubicBezTo>
                    <a:pt x="3278" y="8786"/>
                    <a:pt x="3332" y="8809"/>
                    <a:pt x="3385" y="8809"/>
                  </a:cubicBezTo>
                  <a:cubicBezTo>
                    <a:pt x="3503" y="8809"/>
                    <a:pt x="3616" y="8695"/>
                    <a:pt x="3570" y="8534"/>
                  </a:cubicBezTo>
                  <a:cubicBezTo>
                    <a:pt x="2403" y="5832"/>
                    <a:pt x="1535" y="2997"/>
                    <a:pt x="1002" y="95"/>
                  </a:cubicBezTo>
                  <a:cubicBezTo>
                    <a:pt x="982" y="36"/>
                    <a:pt x="918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5159700" y="4255725"/>
              <a:ext cx="89600" cy="220125"/>
            </a:xfrm>
            <a:custGeom>
              <a:rect b="b" l="l" r="r" t="t"/>
              <a:pathLst>
                <a:path extrusionOk="0" h="8805" w="3584">
                  <a:moveTo>
                    <a:pt x="834" y="1"/>
                  </a:moveTo>
                  <a:cubicBezTo>
                    <a:pt x="797" y="1"/>
                    <a:pt x="767" y="21"/>
                    <a:pt x="767" y="78"/>
                  </a:cubicBezTo>
                  <a:cubicBezTo>
                    <a:pt x="0" y="3047"/>
                    <a:pt x="1334" y="6416"/>
                    <a:pt x="3202" y="8751"/>
                  </a:cubicBezTo>
                  <a:cubicBezTo>
                    <a:pt x="3240" y="8788"/>
                    <a:pt x="3287" y="8804"/>
                    <a:pt x="3335" y="8804"/>
                  </a:cubicBezTo>
                  <a:cubicBezTo>
                    <a:pt x="3459" y="8804"/>
                    <a:pt x="3584" y="8695"/>
                    <a:pt x="3536" y="8550"/>
                  </a:cubicBezTo>
                  <a:cubicBezTo>
                    <a:pt x="2368" y="5815"/>
                    <a:pt x="1501" y="2980"/>
                    <a:pt x="967" y="78"/>
                  </a:cubicBezTo>
                  <a:cubicBezTo>
                    <a:pt x="948" y="39"/>
                    <a:pt x="884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5213050" y="4287000"/>
              <a:ext cx="90225" cy="220075"/>
            </a:xfrm>
            <a:custGeom>
              <a:rect b="b" l="l" r="r" t="t"/>
              <a:pathLst>
                <a:path extrusionOk="0" h="8803" w="3609">
                  <a:moveTo>
                    <a:pt x="844" y="1"/>
                  </a:moveTo>
                  <a:cubicBezTo>
                    <a:pt x="803" y="1"/>
                    <a:pt x="768" y="19"/>
                    <a:pt x="768" y="61"/>
                  </a:cubicBezTo>
                  <a:cubicBezTo>
                    <a:pt x="1" y="3030"/>
                    <a:pt x="1335" y="6432"/>
                    <a:pt x="3237" y="8734"/>
                  </a:cubicBezTo>
                  <a:cubicBezTo>
                    <a:pt x="3275" y="8782"/>
                    <a:pt x="3324" y="8802"/>
                    <a:pt x="3373" y="8802"/>
                  </a:cubicBezTo>
                  <a:cubicBezTo>
                    <a:pt x="3493" y="8802"/>
                    <a:pt x="3608" y="8676"/>
                    <a:pt x="3537" y="8534"/>
                  </a:cubicBezTo>
                  <a:cubicBezTo>
                    <a:pt x="2369" y="5832"/>
                    <a:pt x="1535" y="2996"/>
                    <a:pt x="968" y="94"/>
                  </a:cubicBezTo>
                  <a:cubicBezTo>
                    <a:pt x="968" y="36"/>
                    <a:pt x="901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4801550" y="3698650"/>
              <a:ext cx="179250" cy="129850"/>
            </a:xfrm>
            <a:custGeom>
              <a:rect b="b" l="l" r="r" t="t"/>
              <a:pathLst>
                <a:path extrusionOk="0" h="5194" w="7170">
                  <a:moveTo>
                    <a:pt x="3721" y="0"/>
                  </a:moveTo>
                  <a:cubicBezTo>
                    <a:pt x="1826" y="0"/>
                    <a:pt x="0" y="2271"/>
                    <a:pt x="1550" y="4214"/>
                  </a:cubicBezTo>
                  <a:cubicBezTo>
                    <a:pt x="2093" y="4906"/>
                    <a:pt x="2776" y="5193"/>
                    <a:pt x="3450" y="5193"/>
                  </a:cubicBezTo>
                  <a:cubicBezTo>
                    <a:pt x="5344" y="5193"/>
                    <a:pt x="7170" y="2923"/>
                    <a:pt x="5620" y="979"/>
                  </a:cubicBezTo>
                  <a:cubicBezTo>
                    <a:pt x="5077" y="287"/>
                    <a:pt x="4395" y="0"/>
                    <a:pt x="3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4973725" y="4321325"/>
              <a:ext cx="150975" cy="278875"/>
            </a:xfrm>
            <a:custGeom>
              <a:rect b="b" l="l" r="r" t="t"/>
              <a:pathLst>
                <a:path extrusionOk="0" h="11155" w="6039">
                  <a:moveTo>
                    <a:pt x="4637" y="489"/>
                  </a:moveTo>
                  <a:cubicBezTo>
                    <a:pt x="4637" y="1757"/>
                    <a:pt x="4770" y="3024"/>
                    <a:pt x="4837" y="4292"/>
                  </a:cubicBezTo>
                  <a:cubicBezTo>
                    <a:pt x="4904" y="5793"/>
                    <a:pt x="5071" y="8895"/>
                    <a:pt x="3570" y="9863"/>
                  </a:cubicBezTo>
                  <a:cubicBezTo>
                    <a:pt x="3066" y="10194"/>
                    <a:pt x="2660" y="10334"/>
                    <a:pt x="2335" y="10334"/>
                  </a:cubicBezTo>
                  <a:cubicBezTo>
                    <a:pt x="891" y="10334"/>
                    <a:pt x="1035" y="7592"/>
                    <a:pt x="1335" y="6694"/>
                  </a:cubicBezTo>
                  <a:cubicBezTo>
                    <a:pt x="1568" y="5960"/>
                    <a:pt x="1868" y="5259"/>
                    <a:pt x="2235" y="4559"/>
                  </a:cubicBezTo>
                  <a:cubicBezTo>
                    <a:pt x="2969" y="3158"/>
                    <a:pt x="3770" y="1790"/>
                    <a:pt x="4637" y="489"/>
                  </a:cubicBezTo>
                  <a:close/>
                  <a:moveTo>
                    <a:pt x="4772" y="0"/>
                  </a:moveTo>
                  <a:cubicBezTo>
                    <a:pt x="4753" y="0"/>
                    <a:pt x="4731" y="8"/>
                    <a:pt x="4704" y="22"/>
                  </a:cubicBezTo>
                  <a:cubicBezTo>
                    <a:pt x="2702" y="1890"/>
                    <a:pt x="1235" y="4259"/>
                    <a:pt x="434" y="6894"/>
                  </a:cubicBezTo>
                  <a:cubicBezTo>
                    <a:pt x="0" y="8462"/>
                    <a:pt x="234" y="10697"/>
                    <a:pt x="2135" y="11097"/>
                  </a:cubicBezTo>
                  <a:cubicBezTo>
                    <a:pt x="2311" y="11136"/>
                    <a:pt x="2480" y="11154"/>
                    <a:pt x="2643" y="11154"/>
                  </a:cubicBezTo>
                  <a:cubicBezTo>
                    <a:pt x="4144" y="11154"/>
                    <a:pt x="5073" y="9579"/>
                    <a:pt x="5404" y="8195"/>
                  </a:cubicBezTo>
                  <a:cubicBezTo>
                    <a:pt x="6038" y="5626"/>
                    <a:pt x="5538" y="2891"/>
                    <a:pt x="5371" y="322"/>
                  </a:cubicBezTo>
                  <a:cubicBezTo>
                    <a:pt x="5346" y="127"/>
                    <a:pt x="5197" y="3"/>
                    <a:pt x="5027" y="3"/>
                  </a:cubicBezTo>
                  <a:cubicBezTo>
                    <a:pt x="4965" y="3"/>
                    <a:pt x="4900" y="20"/>
                    <a:pt x="4837" y="56"/>
                  </a:cubicBezTo>
                  <a:cubicBezTo>
                    <a:pt x="4818" y="17"/>
                    <a:pt x="4798" y="0"/>
                    <a:pt x="4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4854475" y="4126700"/>
              <a:ext cx="253525" cy="212700"/>
            </a:xfrm>
            <a:custGeom>
              <a:rect b="b" l="l" r="r" t="t"/>
              <a:pathLst>
                <a:path extrusionOk="0" h="8508" w="10141">
                  <a:moveTo>
                    <a:pt x="3269" y="936"/>
                  </a:moveTo>
                  <a:cubicBezTo>
                    <a:pt x="5071" y="936"/>
                    <a:pt x="6605" y="3571"/>
                    <a:pt x="7406" y="4872"/>
                  </a:cubicBezTo>
                  <a:cubicBezTo>
                    <a:pt x="8039" y="5973"/>
                    <a:pt x="8640" y="7107"/>
                    <a:pt x="9340" y="8174"/>
                  </a:cubicBezTo>
                  <a:cubicBezTo>
                    <a:pt x="7906" y="7540"/>
                    <a:pt x="6472" y="6840"/>
                    <a:pt x="5071" y="6073"/>
                  </a:cubicBezTo>
                  <a:cubicBezTo>
                    <a:pt x="4403" y="5706"/>
                    <a:pt x="3770" y="5272"/>
                    <a:pt x="3169" y="4838"/>
                  </a:cubicBezTo>
                  <a:cubicBezTo>
                    <a:pt x="2235" y="4105"/>
                    <a:pt x="0" y="936"/>
                    <a:pt x="3269" y="936"/>
                  </a:cubicBezTo>
                  <a:close/>
                  <a:moveTo>
                    <a:pt x="2956" y="0"/>
                  </a:moveTo>
                  <a:cubicBezTo>
                    <a:pt x="2395" y="0"/>
                    <a:pt x="1845" y="192"/>
                    <a:pt x="1368" y="669"/>
                  </a:cubicBezTo>
                  <a:cubicBezTo>
                    <a:pt x="0" y="2070"/>
                    <a:pt x="1068" y="4071"/>
                    <a:pt x="2269" y="5105"/>
                  </a:cubicBezTo>
                  <a:cubicBezTo>
                    <a:pt x="4403" y="6873"/>
                    <a:pt x="6939" y="8041"/>
                    <a:pt x="9641" y="8508"/>
                  </a:cubicBezTo>
                  <a:cubicBezTo>
                    <a:pt x="9707" y="8508"/>
                    <a:pt x="9741" y="8474"/>
                    <a:pt x="9741" y="8408"/>
                  </a:cubicBezTo>
                  <a:cubicBezTo>
                    <a:pt x="10007" y="8374"/>
                    <a:pt x="10141" y="8141"/>
                    <a:pt x="10041" y="7907"/>
                  </a:cubicBezTo>
                  <a:cubicBezTo>
                    <a:pt x="8773" y="5639"/>
                    <a:pt x="7672" y="3071"/>
                    <a:pt x="5738" y="1303"/>
                  </a:cubicBezTo>
                  <a:cubicBezTo>
                    <a:pt x="5009" y="617"/>
                    <a:pt x="3964" y="0"/>
                    <a:pt x="2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1965750" y="3398275"/>
              <a:ext cx="2893750" cy="1027475"/>
            </a:xfrm>
            <a:custGeom>
              <a:rect b="b" l="l" r="r" t="t"/>
              <a:pathLst>
                <a:path extrusionOk="0" h="41099" w="115750">
                  <a:moveTo>
                    <a:pt x="31310" y="1"/>
                  </a:moveTo>
                  <a:cubicBezTo>
                    <a:pt x="27439" y="1"/>
                    <a:pt x="23716" y="337"/>
                    <a:pt x="20481" y="1185"/>
                  </a:cubicBezTo>
                  <a:cubicBezTo>
                    <a:pt x="2535" y="5889"/>
                    <a:pt x="0" y="26870"/>
                    <a:pt x="18247" y="35276"/>
                  </a:cubicBezTo>
                  <a:cubicBezTo>
                    <a:pt x="28623" y="40080"/>
                    <a:pt x="59398" y="41098"/>
                    <a:pt x="83628" y="41098"/>
                  </a:cubicBezTo>
                  <a:cubicBezTo>
                    <a:pt x="101462" y="41098"/>
                    <a:pt x="115749" y="40547"/>
                    <a:pt x="115749" y="40547"/>
                  </a:cubicBezTo>
                  <a:lnTo>
                    <a:pt x="98704" y="15329"/>
                  </a:lnTo>
                  <a:cubicBezTo>
                    <a:pt x="98704" y="15329"/>
                    <a:pt x="91826" y="13706"/>
                    <a:pt x="82035" y="12296"/>
                  </a:cubicBezTo>
                  <a:lnTo>
                    <a:pt x="82035" y="12296"/>
                  </a:lnTo>
                  <a:lnTo>
                    <a:pt x="81959" y="6422"/>
                  </a:lnTo>
                  <a:lnTo>
                    <a:pt x="63212" y="4955"/>
                  </a:lnTo>
                  <a:cubicBezTo>
                    <a:pt x="63212" y="4955"/>
                    <a:pt x="46167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2915575" y="3626375"/>
              <a:ext cx="1102500" cy="80075"/>
            </a:xfrm>
            <a:custGeom>
              <a:rect b="b" l="l" r="r" t="t"/>
              <a:pathLst>
                <a:path extrusionOk="0" h="3203" w="44100">
                  <a:moveTo>
                    <a:pt x="2169" y="0"/>
                  </a:moveTo>
                  <a:cubicBezTo>
                    <a:pt x="2102" y="0"/>
                    <a:pt x="2102" y="67"/>
                    <a:pt x="2169" y="100"/>
                  </a:cubicBezTo>
                  <a:cubicBezTo>
                    <a:pt x="3237" y="301"/>
                    <a:pt x="4304" y="601"/>
                    <a:pt x="5371" y="801"/>
                  </a:cubicBezTo>
                  <a:lnTo>
                    <a:pt x="6339" y="968"/>
                  </a:lnTo>
                  <a:cubicBezTo>
                    <a:pt x="4237" y="1135"/>
                    <a:pt x="2169" y="1335"/>
                    <a:pt x="68" y="1568"/>
                  </a:cubicBezTo>
                  <a:cubicBezTo>
                    <a:pt x="1" y="1568"/>
                    <a:pt x="1" y="1668"/>
                    <a:pt x="68" y="1668"/>
                  </a:cubicBezTo>
                  <a:cubicBezTo>
                    <a:pt x="2903" y="1435"/>
                    <a:pt x="5738" y="1368"/>
                    <a:pt x="8574" y="1368"/>
                  </a:cubicBezTo>
                  <a:cubicBezTo>
                    <a:pt x="9291" y="1360"/>
                    <a:pt x="10002" y="1355"/>
                    <a:pt x="10709" y="1355"/>
                  </a:cubicBezTo>
                  <a:cubicBezTo>
                    <a:pt x="12831" y="1355"/>
                    <a:pt x="14920" y="1393"/>
                    <a:pt x="17046" y="1468"/>
                  </a:cubicBezTo>
                  <a:cubicBezTo>
                    <a:pt x="22717" y="1668"/>
                    <a:pt x="28421" y="2069"/>
                    <a:pt x="34092" y="2536"/>
                  </a:cubicBezTo>
                  <a:cubicBezTo>
                    <a:pt x="37294" y="2802"/>
                    <a:pt x="40497" y="3136"/>
                    <a:pt x="43699" y="3203"/>
                  </a:cubicBezTo>
                  <a:cubicBezTo>
                    <a:pt x="44032" y="3203"/>
                    <a:pt x="44099" y="2702"/>
                    <a:pt x="43766" y="2636"/>
                  </a:cubicBezTo>
                  <a:cubicBezTo>
                    <a:pt x="40997" y="2169"/>
                    <a:pt x="38162" y="1968"/>
                    <a:pt x="35360" y="1702"/>
                  </a:cubicBezTo>
                  <a:cubicBezTo>
                    <a:pt x="32524" y="1435"/>
                    <a:pt x="29655" y="1235"/>
                    <a:pt x="26820" y="1034"/>
                  </a:cubicBezTo>
                  <a:cubicBezTo>
                    <a:pt x="23207" y="802"/>
                    <a:pt x="19608" y="690"/>
                    <a:pt x="16004" y="690"/>
                  </a:cubicBezTo>
                  <a:cubicBezTo>
                    <a:pt x="13919" y="690"/>
                    <a:pt x="11832" y="728"/>
                    <a:pt x="9741" y="801"/>
                  </a:cubicBezTo>
                  <a:cubicBezTo>
                    <a:pt x="9208" y="801"/>
                    <a:pt x="8674" y="834"/>
                    <a:pt x="8173" y="868"/>
                  </a:cubicBezTo>
                  <a:cubicBezTo>
                    <a:pt x="8040" y="834"/>
                    <a:pt x="7907" y="834"/>
                    <a:pt x="7807" y="801"/>
                  </a:cubicBezTo>
                  <a:cubicBezTo>
                    <a:pt x="7540" y="734"/>
                    <a:pt x="7273" y="668"/>
                    <a:pt x="6973" y="634"/>
                  </a:cubicBezTo>
                  <a:cubicBezTo>
                    <a:pt x="6439" y="534"/>
                    <a:pt x="5939" y="467"/>
                    <a:pt x="5405" y="401"/>
                  </a:cubicBezTo>
                  <a:cubicBezTo>
                    <a:pt x="4337" y="267"/>
                    <a:pt x="3270" y="167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4268225" y="3766150"/>
              <a:ext cx="388375" cy="633175"/>
            </a:xfrm>
            <a:custGeom>
              <a:rect b="b" l="l" r="r" t="t"/>
              <a:pathLst>
                <a:path extrusionOk="0" h="25327" w="15535">
                  <a:moveTo>
                    <a:pt x="68" y="0"/>
                  </a:moveTo>
                  <a:cubicBezTo>
                    <a:pt x="36" y="0"/>
                    <a:pt x="0" y="31"/>
                    <a:pt x="0" y="80"/>
                  </a:cubicBezTo>
                  <a:cubicBezTo>
                    <a:pt x="334" y="947"/>
                    <a:pt x="4670" y="8353"/>
                    <a:pt x="5671" y="9987"/>
                  </a:cubicBezTo>
                  <a:cubicBezTo>
                    <a:pt x="7672" y="13290"/>
                    <a:pt x="9774" y="16492"/>
                    <a:pt x="11842" y="19761"/>
                  </a:cubicBezTo>
                  <a:cubicBezTo>
                    <a:pt x="12442" y="20695"/>
                    <a:pt x="13043" y="21595"/>
                    <a:pt x="13643" y="22529"/>
                  </a:cubicBezTo>
                  <a:cubicBezTo>
                    <a:pt x="14244" y="23430"/>
                    <a:pt x="14878" y="24331"/>
                    <a:pt x="15411" y="25298"/>
                  </a:cubicBezTo>
                  <a:cubicBezTo>
                    <a:pt x="15422" y="25319"/>
                    <a:pt x="15438" y="25327"/>
                    <a:pt x="15456" y="25327"/>
                  </a:cubicBezTo>
                  <a:cubicBezTo>
                    <a:pt x="15494" y="25327"/>
                    <a:pt x="15534" y="25288"/>
                    <a:pt x="15511" y="25265"/>
                  </a:cubicBezTo>
                  <a:cubicBezTo>
                    <a:pt x="14477" y="23630"/>
                    <a:pt x="13543" y="21929"/>
                    <a:pt x="12609" y="20261"/>
                  </a:cubicBezTo>
                  <a:cubicBezTo>
                    <a:pt x="11642" y="18627"/>
                    <a:pt x="10641" y="16925"/>
                    <a:pt x="9674" y="15258"/>
                  </a:cubicBezTo>
                  <a:cubicBezTo>
                    <a:pt x="7739" y="11955"/>
                    <a:pt x="801" y="814"/>
                    <a:pt x="100" y="13"/>
                  </a:cubicBezTo>
                  <a:cubicBezTo>
                    <a:pt x="91" y="4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2313600" y="3689725"/>
              <a:ext cx="1631075" cy="1024775"/>
            </a:xfrm>
            <a:custGeom>
              <a:rect b="b" l="l" r="r" t="t"/>
              <a:pathLst>
                <a:path extrusionOk="0" h="40991" w="65243">
                  <a:moveTo>
                    <a:pt x="28621" y="1"/>
                  </a:moveTo>
                  <a:cubicBezTo>
                    <a:pt x="28619" y="1"/>
                    <a:pt x="28618" y="1"/>
                    <a:pt x="28617" y="2"/>
                  </a:cubicBezTo>
                  <a:cubicBezTo>
                    <a:pt x="26782" y="735"/>
                    <a:pt x="863" y="36961"/>
                    <a:pt x="396" y="38496"/>
                  </a:cubicBezTo>
                  <a:cubicBezTo>
                    <a:pt x="1" y="39767"/>
                    <a:pt x="3051" y="40991"/>
                    <a:pt x="5271" y="40991"/>
                  </a:cubicBezTo>
                  <a:cubicBezTo>
                    <a:pt x="5672" y="40991"/>
                    <a:pt x="6046" y="40951"/>
                    <a:pt x="6367" y="40864"/>
                  </a:cubicBezTo>
                  <a:cubicBezTo>
                    <a:pt x="7135" y="40631"/>
                    <a:pt x="9903" y="39130"/>
                    <a:pt x="13039" y="37395"/>
                  </a:cubicBezTo>
                  <a:cubicBezTo>
                    <a:pt x="18076" y="34560"/>
                    <a:pt x="23613" y="31124"/>
                    <a:pt x="23613" y="31124"/>
                  </a:cubicBezTo>
                  <a:lnTo>
                    <a:pt x="65243" y="30890"/>
                  </a:lnTo>
                  <a:lnTo>
                    <a:pt x="64275" y="3337"/>
                  </a:lnTo>
                  <a:cubicBezTo>
                    <a:pt x="64275" y="3337"/>
                    <a:pt x="43992" y="8192"/>
                    <a:pt x="41336" y="8192"/>
                  </a:cubicBezTo>
                  <a:cubicBezTo>
                    <a:pt x="41181" y="8192"/>
                    <a:pt x="41086" y="8176"/>
                    <a:pt x="41059" y="8141"/>
                  </a:cubicBezTo>
                  <a:cubicBezTo>
                    <a:pt x="41059" y="8141"/>
                    <a:pt x="28964" y="1"/>
                    <a:pt x="2862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2313625" y="3689725"/>
              <a:ext cx="1168225" cy="1024825"/>
            </a:xfrm>
            <a:custGeom>
              <a:rect b="b" l="l" r="r" t="t"/>
              <a:pathLst>
                <a:path extrusionOk="0" h="40993" w="46729">
                  <a:moveTo>
                    <a:pt x="28620" y="1"/>
                  </a:moveTo>
                  <a:cubicBezTo>
                    <a:pt x="28618" y="1"/>
                    <a:pt x="28617" y="1"/>
                    <a:pt x="28616" y="2"/>
                  </a:cubicBezTo>
                  <a:cubicBezTo>
                    <a:pt x="26781" y="735"/>
                    <a:pt x="862" y="36961"/>
                    <a:pt x="395" y="38496"/>
                  </a:cubicBezTo>
                  <a:cubicBezTo>
                    <a:pt x="1" y="39792"/>
                    <a:pt x="3034" y="40993"/>
                    <a:pt x="5212" y="40993"/>
                  </a:cubicBezTo>
                  <a:cubicBezTo>
                    <a:pt x="5612" y="40993"/>
                    <a:pt x="5984" y="40952"/>
                    <a:pt x="6300" y="40864"/>
                  </a:cubicBezTo>
                  <a:cubicBezTo>
                    <a:pt x="7100" y="40631"/>
                    <a:pt x="9869" y="39163"/>
                    <a:pt x="12971" y="37395"/>
                  </a:cubicBezTo>
                  <a:lnTo>
                    <a:pt x="13004" y="37395"/>
                  </a:lnTo>
                  <a:cubicBezTo>
                    <a:pt x="18075" y="34560"/>
                    <a:pt x="23612" y="31124"/>
                    <a:pt x="23612" y="31124"/>
                  </a:cubicBezTo>
                  <a:lnTo>
                    <a:pt x="32885" y="31057"/>
                  </a:lnTo>
                  <a:lnTo>
                    <a:pt x="46728" y="7307"/>
                  </a:lnTo>
                  <a:lnTo>
                    <a:pt x="46728" y="7307"/>
                  </a:lnTo>
                  <a:cubicBezTo>
                    <a:pt x="44145" y="7829"/>
                    <a:pt x="42083" y="8193"/>
                    <a:pt x="41343" y="8193"/>
                  </a:cubicBezTo>
                  <a:cubicBezTo>
                    <a:pt x="41185" y="8193"/>
                    <a:pt x="41087" y="8176"/>
                    <a:pt x="41058" y="8141"/>
                  </a:cubicBezTo>
                  <a:cubicBezTo>
                    <a:pt x="41058" y="8141"/>
                    <a:pt x="28963" y="1"/>
                    <a:pt x="28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2306950" y="3689400"/>
              <a:ext cx="1033125" cy="1028650"/>
            </a:xfrm>
            <a:custGeom>
              <a:rect b="b" l="l" r="r" t="t"/>
              <a:pathLst>
                <a:path extrusionOk="0" h="41146" w="41325">
                  <a:moveTo>
                    <a:pt x="28912" y="0"/>
                  </a:moveTo>
                  <a:cubicBezTo>
                    <a:pt x="28873" y="0"/>
                    <a:pt x="28841" y="5"/>
                    <a:pt x="28816" y="15"/>
                  </a:cubicBezTo>
                  <a:cubicBezTo>
                    <a:pt x="26948" y="782"/>
                    <a:pt x="896" y="36974"/>
                    <a:pt x="396" y="38542"/>
                  </a:cubicBezTo>
                  <a:cubicBezTo>
                    <a:pt x="1" y="39868"/>
                    <a:pt x="3112" y="41146"/>
                    <a:pt x="5373" y="41146"/>
                  </a:cubicBezTo>
                  <a:cubicBezTo>
                    <a:pt x="5786" y="41146"/>
                    <a:pt x="6170" y="41103"/>
                    <a:pt x="6500" y="41011"/>
                  </a:cubicBezTo>
                  <a:cubicBezTo>
                    <a:pt x="8668" y="40410"/>
                    <a:pt x="24513" y="31470"/>
                    <a:pt x="24513" y="31470"/>
                  </a:cubicBezTo>
                  <a:lnTo>
                    <a:pt x="41325" y="8154"/>
                  </a:lnTo>
                  <a:cubicBezTo>
                    <a:pt x="35698" y="3395"/>
                    <a:pt x="29947" y="0"/>
                    <a:pt x="28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2358600" y="3747775"/>
              <a:ext cx="659350" cy="920300"/>
            </a:xfrm>
            <a:custGeom>
              <a:rect b="b" l="l" r="r" t="t"/>
              <a:pathLst>
                <a:path extrusionOk="0" h="36812" w="26374">
                  <a:moveTo>
                    <a:pt x="26344" y="1"/>
                  </a:moveTo>
                  <a:cubicBezTo>
                    <a:pt x="26336" y="1"/>
                    <a:pt x="26326" y="5"/>
                    <a:pt x="26316" y="15"/>
                  </a:cubicBezTo>
                  <a:cubicBezTo>
                    <a:pt x="21713" y="5819"/>
                    <a:pt x="4234" y="30470"/>
                    <a:pt x="64" y="36641"/>
                  </a:cubicBezTo>
                  <a:cubicBezTo>
                    <a:pt x="1" y="36746"/>
                    <a:pt x="18" y="36812"/>
                    <a:pt x="64" y="36812"/>
                  </a:cubicBezTo>
                  <a:cubicBezTo>
                    <a:pt x="91" y="36812"/>
                    <a:pt x="127" y="36790"/>
                    <a:pt x="164" y="36741"/>
                  </a:cubicBezTo>
                  <a:cubicBezTo>
                    <a:pt x="4667" y="30770"/>
                    <a:pt x="22347" y="6319"/>
                    <a:pt x="26350" y="48"/>
                  </a:cubicBezTo>
                  <a:cubicBezTo>
                    <a:pt x="26373" y="24"/>
                    <a:pt x="26363" y="1"/>
                    <a:pt x="26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0"/>
            <p:cNvSpPr/>
            <p:nvPr/>
          </p:nvSpPr>
          <p:spPr>
            <a:xfrm>
              <a:off x="2513800" y="4470075"/>
              <a:ext cx="66575" cy="210625"/>
            </a:xfrm>
            <a:custGeom>
              <a:rect b="b" l="l" r="r" t="t"/>
              <a:pathLst>
                <a:path extrusionOk="0" h="8425" w="2663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2129" y="2145"/>
                    <a:pt x="2662" y="5814"/>
                    <a:pt x="1128" y="8349"/>
                  </a:cubicBezTo>
                  <a:cubicBezTo>
                    <a:pt x="1101" y="8376"/>
                    <a:pt x="1139" y="8425"/>
                    <a:pt x="1173" y="8425"/>
                  </a:cubicBezTo>
                  <a:cubicBezTo>
                    <a:pt x="1181" y="8425"/>
                    <a:pt x="1188" y="8422"/>
                    <a:pt x="1195" y="8416"/>
                  </a:cubicBezTo>
                  <a:cubicBezTo>
                    <a:pt x="2229" y="7048"/>
                    <a:pt x="2629" y="5347"/>
                    <a:pt x="2329" y="3713"/>
                  </a:cubicBezTo>
                  <a:cubicBezTo>
                    <a:pt x="2062" y="2345"/>
                    <a:pt x="1361" y="877"/>
                    <a:pt x="61" y="10"/>
                  </a:cubicBezTo>
                  <a:cubicBezTo>
                    <a:pt x="54" y="3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0"/>
            <p:cNvSpPr/>
            <p:nvPr/>
          </p:nvSpPr>
          <p:spPr>
            <a:xfrm>
              <a:off x="2860250" y="4291650"/>
              <a:ext cx="82875" cy="223100"/>
            </a:xfrm>
            <a:custGeom>
              <a:rect b="b" l="l" r="r" t="t"/>
              <a:pathLst>
                <a:path extrusionOk="0" h="8924" w="3315">
                  <a:moveTo>
                    <a:pt x="2339" y="0"/>
                  </a:moveTo>
                  <a:cubicBezTo>
                    <a:pt x="2290" y="0"/>
                    <a:pt x="2234" y="48"/>
                    <a:pt x="2214" y="108"/>
                  </a:cubicBezTo>
                  <a:cubicBezTo>
                    <a:pt x="1814" y="3011"/>
                    <a:pt x="1080" y="5913"/>
                    <a:pt x="46" y="8681"/>
                  </a:cubicBezTo>
                  <a:cubicBezTo>
                    <a:pt x="0" y="8818"/>
                    <a:pt x="110" y="8924"/>
                    <a:pt x="227" y="8924"/>
                  </a:cubicBezTo>
                  <a:cubicBezTo>
                    <a:pt x="281" y="8924"/>
                    <a:pt x="337" y="8901"/>
                    <a:pt x="379" y="8848"/>
                  </a:cubicBezTo>
                  <a:cubicBezTo>
                    <a:pt x="2147" y="6446"/>
                    <a:pt x="3315" y="3011"/>
                    <a:pt x="2414" y="75"/>
                  </a:cubicBezTo>
                  <a:cubicBezTo>
                    <a:pt x="2401" y="22"/>
                    <a:pt x="2371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0"/>
            <p:cNvSpPr/>
            <p:nvPr/>
          </p:nvSpPr>
          <p:spPr>
            <a:xfrm>
              <a:off x="2808550" y="4325350"/>
              <a:ext cx="82875" cy="222750"/>
            </a:xfrm>
            <a:custGeom>
              <a:rect b="b" l="l" r="r" t="t"/>
              <a:pathLst>
                <a:path extrusionOk="0" h="8910" w="3315">
                  <a:moveTo>
                    <a:pt x="2324" y="1"/>
                  </a:moveTo>
                  <a:cubicBezTo>
                    <a:pt x="2270" y="1"/>
                    <a:pt x="2214" y="37"/>
                    <a:pt x="2214" y="95"/>
                  </a:cubicBezTo>
                  <a:cubicBezTo>
                    <a:pt x="1780" y="3030"/>
                    <a:pt x="1046" y="5899"/>
                    <a:pt x="46" y="8668"/>
                  </a:cubicBezTo>
                  <a:cubicBezTo>
                    <a:pt x="0" y="8804"/>
                    <a:pt x="110" y="8910"/>
                    <a:pt x="227" y="8910"/>
                  </a:cubicBezTo>
                  <a:cubicBezTo>
                    <a:pt x="281" y="8910"/>
                    <a:pt x="337" y="8887"/>
                    <a:pt x="379" y="8834"/>
                  </a:cubicBezTo>
                  <a:cubicBezTo>
                    <a:pt x="2147" y="6433"/>
                    <a:pt x="3315" y="2997"/>
                    <a:pt x="2414" y="61"/>
                  </a:cubicBezTo>
                  <a:cubicBezTo>
                    <a:pt x="2400" y="19"/>
                    <a:pt x="2363" y="1"/>
                    <a:pt x="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2756000" y="4359200"/>
              <a:ext cx="83725" cy="223100"/>
            </a:xfrm>
            <a:custGeom>
              <a:rect b="b" l="l" r="r" t="t"/>
              <a:pathLst>
                <a:path extrusionOk="0" h="8924" w="3349">
                  <a:moveTo>
                    <a:pt x="2361" y="0"/>
                  </a:moveTo>
                  <a:cubicBezTo>
                    <a:pt x="2302" y="0"/>
                    <a:pt x="2234" y="48"/>
                    <a:pt x="2214" y="108"/>
                  </a:cubicBezTo>
                  <a:cubicBezTo>
                    <a:pt x="1814" y="3010"/>
                    <a:pt x="1080" y="5879"/>
                    <a:pt x="46" y="8681"/>
                  </a:cubicBezTo>
                  <a:cubicBezTo>
                    <a:pt x="1" y="8818"/>
                    <a:pt x="111" y="8924"/>
                    <a:pt x="228" y="8924"/>
                  </a:cubicBezTo>
                  <a:cubicBezTo>
                    <a:pt x="282" y="8924"/>
                    <a:pt x="337" y="8901"/>
                    <a:pt x="380" y="8848"/>
                  </a:cubicBezTo>
                  <a:cubicBezTo>
                    <a:pt x="2181" y="6446"/>
                    <a:pt x="3348" y="3010"/>
                    <a:pt x="2448" y="75"/>
                  </a:cubicBezTo>
                  <a:cubicBezTo>
                    <a:pt x="2434" y="22"/>
                    <a:pt x="2400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0"/>
            <p:cNvSpPr/>
            <p:nvPr/>
          </p:nvSpPr>
          <p:spPr>
            <a:xfrm>
              <a:off x="2703725" y="4392900"/>
              <a:ext cx="83450" cy="223125"/>
            </a:xfrm>
            <a:custGeom>
              <a:rect b="b" l="l" r="r" t="t"/>
              <a:pathLst>
                <a:path extrusionOk="0" h="8925" w="3338">
                  <a:moveTo>
                    <a:pt x="2347" y="1"/>
                  </a:moveTo>
                  <a:cubicBezTo>
                    <a:pt x="2293" y="1"/>
                    <a:pt x="2237" y="37"/>
                    <a:pt x="2237" y="95"/>
                  </a:cubicBezTo>
                  <a:cubicBezTo>
                    <a:pt x="1837" y="3030"/>
                    <a:pt x="1103" y="5899"/>
                    <a:pt x="69" y="8668"/>
                  </a:cubicBezTo>
                  <a:cubicBezTo>
                    <a:pt x="1" y="8804"/>
                    <a:pt x="118" y="8925"/>
                    <a:pt x="242" y="8925"/>
                  </a:cubicBezTo>
                  <a:cubicBezTo>
                    <a:pt x="300" y="8925"/>
                    <a:pt x="360" y="8898"/>
                    <a:pt x="403" y="8834"/>
                  </a:cubicBezTo>
                  <a:cubicBezTo>
                    <a:pt x="2170" y="6433"/>
                    <a:pt x="3338" y="2997"/>
                    <a:pt x="2437" y="61"/>
                  </a:cubicBezTo>
                  <a:cubicBezTo>
                    <a:pt x="2423" y="19"/>
                    <a:pt x="2386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2991775" y="3788825"/>
              <a:ext cx="177275" cy="129600"/>
            </a:xfrm>
            <a:custGeom>
              <a:rect b="b" l="l" r="r" t="t"/>
              <a:pathLst>
                <a:path extrusionOk="0" h="5184" w="7091">
                  <a:moveTo>
                    <a:pt x="3405" y="1"/>
                  </a:moveTo>
                  <a:cubicBezTo>
                    <a:pt x="2690" y="1"/>
                    <a:pt x="1969" y="315"/>
                    <a:pt x="1423" y="1074"/>
                  </a:cubicBezTo>
                  <a:cubicBezTo>
                    <a:pt x="1" y="3051"/>
                    <a:pt x="1835" y="5184"/>
                    <a:pt x="3705" y="5184"/>
                  </a:cubicBezTo>
                  <a:cubicBezTo>
                    <a:pt x="4423" y="5184"/>
                    <a:pt x="5146" y="4869"/>
                    <a:pt x="5693" y="4110"/>
                  </a:cubicBezTo>
                  <a:cubicBezTo>
                    <a:pt x="7090" y="2134"/>
                    <a:pt x="5267" y="1"/>
                    <a:pt x="3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2880550" y="4420550"/>
              <a:ext cx="154325" cy="276275"/>
            </a:xfrm>
            <a:custGeom>
              <a:rect b="b" l="l" r="r" t="t"/>
              <a:pathLst>
                <a:path extrusionOk="0" h="11051" w="6173">
                  <a:moveTo>
                    <a:pt x="1135" y="456"/>
                  </a:moveTo>
                  <a:lnTo>
                    <a:pt x="1135" y="456"/>
                  </a:lnTo>
                  <a:cubicBezTo>
                    <a:pt x="2069" y="1757"/>
                    <a:pt x="2936" y="3058"/>
                    <a:pt x="3770" y="4426"/>
                  </a:cubicBezTo>
                  <a:cubicBezTo>
                    <a:pt x="4137" y="5093"/>
                    <a:pt x="4471" y="5794"/>
                    <a:pt x="4771" y="6527"/>
                  </a:cubicBezTo>
                  <a:cubicBezTo>
                    <a:pt x="5102" y="7436"/>
                    <a:pt x="5387" y="10211"/>
                    <a:pt x="3879" y="10211"/>
                  </a:cubicBezTo>
                  <a:cubicBezTo>
                    <a:pt x="3561" y="10211"/>
                    <a:pt x="3164" y="10087"/>
                    <a:pt x="2670" y="9796"/>
                  </a:cubicBezTo>
                  <a:cubicBezTo>
                    <a:pt x="1102" y="8862"/>
                    <a:pt x="1135" y="5794"/>
                    <a:pt x="1135" y="4293"/>
                  </a:cubicBezTo>
                  <a:cubicBezTo>
                    <a:pt x="1135" y="3025"/>
                    <a:pt x="1202" y="1757"/>
                    <a:pt x="1135" y="456"/>
                  </a:cubicBezTo>
                  <a:close/>
                  <a:moveTo>
                    <a:pt x="984" y="1"/>
                  </a:moveTo>
                  <a:cubicBezTo>
                    <a:pt x="958" y="1"/>
                    <a:pt x="935" y="17"/>
                    <a:pt x="935" y="56"/>
                  </a:cubicBezTo>
                  <a:cubicBezTo>
                    <a:pt x="882" y="34"/>
                    <a:pt x="828" y="23"/>
                    <a:pt x="775" y="23"/>
                  </a:cubicBezTo>
                  <a:cubicBezTo>
                    <a:pt x="593" y="23"/>
                    <a:pt x="427" y="150"/>
                    <a:pt x="401" y="356"/>
                  </a:cubicBezTo>
                  <a:cubicBezTo>
                    <a:pt x="368" y="2925"/>
                    <a:pt x="1" y="5694"/>
                    <a:pt x="735" y="8229"/>
                  </a:cubicBezTo>
                  <a:cubicBezTo>
                    <a:pt x="1147" y="9523"/>
                    <a:pt x="2103" y="11051"/>
                    <a:pt x="3559" y="11051"/>
                  </a:cubicBezTo>
                  <a:cubicBezTo>
                    <a:pt x="3754" y="11051"/>
                    <a:pt x="3958" y="11023"/>
                    <a:pt x="4171" y="10964"/>
                  </a:cubicBezTo>
                  <a:cubicBezTo>
                    <a:pt x="6072" y="10497"/>
                    <a:pt x="6172" y="8229"/>
                    <a:pt x="5672" y="6694"/>
                  </a:cubicBezTo>
                  <a:cubicBezTo>
                    <a:pt x="4738" y="4092"/>
                    <a:pt x="3137" y="1791"/>
                    <a:pt x="1035" y="23"/>
                  </a:cubicBezTo>
                  <a:cubicBezTo>
                    <a:pt x="1021" y="9"/>
                    <a:pt x="1002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2890575" y="4218425"/>
              <a:ext cx="246025" cy="220225"/>
            </a:xfrm>
            <a:custGeom>
              <a:rect b="b" l="l" r="r" t="t"/>
              <a:pathLst>
                <a:path extrusionOk="0" h="8809" w="9841">
                  <a:moveTo>
                    <a:pt x="6729" y="932"/>
                  </a:moveTo>
                  <a:cubicBezTo>
                    <a:pt x="9723" y="932"/>
                    <a:pt x="7688" y="4054"/>
                    <a:pt x="6805" y="4839"/>
                  </a:cubicBezTo>
                  <a:cubicBezTo>
                    <a:pt x="6238" y="5306"/>
                    <a:pt x="5604" y="5773"/>
                    <a:pt x="4970" y="6173"/>
                  </a:cubicBezTo>
                  <a:cubicBezTo>
                    <a:pt x="3603" y="7007"/>
                    <a:pt x="2235" y="7774"/>
                    <a:pt x="801" y="8441"/>
                  </a:cubicBezTo>
                  <a:cubicBezTo>
                    <a:pt x="1435" y="7341"/>
                    <a:pt x="2002" y="6206"/>
                    <a:pt x="2602" y="5072"/>
                  </a:cubicBezTo>
                  <a:cubicBezTo>
                    <a:pt x="3303" y="3738"/>
                    <a:pt x="4737" y="1036"/>
                    <a:pt x="6538" y="936"/>
                  </a:cubicBezTo>
                  <a:cubicBezTo>
                    <a:pt x="6604" y="933"/>
                    <a:pt x="6668" y="932"/>
                    <a:pt x="6729" y="932"/>
                  </a:cubicBezTo>
                  <a:close/>
                  <a:moveTo>
                    <a:pt x="6948" y="1"/>
                  </a:moveTo>
                  <a:cubicBezTo>
                    <a:pt x="5902" y="1"/>
                    <a:pt x="4821" y="696"/>
                    <a:pt x="4103" y="1436"/>
                  </a:cubicBezTo>
                  <a:cubicBezTo>
                    <a:pt x="2235" y="3304"/>
                    <a:pt x="1268" y="5906"/>
                    <a:pt x="100" y="8241"/>
                  </a:cubicBezTo>
                  <a:cubicBezTo>
                    <a:pt x="0" y="8441"/>
                    <a:pt x="167" y="8708"/>
                    <a:pt x="401" y="8742"/>
                  </a:cubicBezTo>
                  <a:cubicBezTo>
                    <a:pt x="401" y="8775"/>
                    <a:pt x="467" y="8808"/>
                    <a:pt x="501" y="8808"/>
                  </a:cubicBezTo>
                  <a:cubicBezTo>
                    <a:pt x="3203" y="8208"/>
                    <a:pt x="5704" y="6940"/>
                    <a:pt x="7739" y="5072"/>
                  </a:cubicBezTo>
                  <a:cubicBezTo>
                    <a:pt x="8907" y="3971"/>
                    <a:pt x="9841" y="1903"/>
                    <a:pt x="8406" y="569"/>
                  </a:cubicBezTo>
                  <a:cubicBezTo>
                    <a:pt x="7959" y="165"/>
                    <a:pt x="7457" y="1"/>
                    <a:pt x="6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3164100" y="3367900"/>
              <a:ext cx="2653575" cy="1154975"/>
            </a:xfrm>
            <a:custGeom>
              <a:rect b="b" l="l" r="r" t="t"/>
              <a:pathLst>
                <a:path extrusionOk="0" h="46199" w="106143">
                  <a:moveTo>
                    <a:pt x="78018" y="0"/>
                  </a:moveTo>
                  <a:cubicBezTo>
                    <a:pt x="64053" y="0"/>
                    <a:pt x="49969" y="7237"/>
                    <a:pt x="49969" y="7237"/>
                  </a:cubicBezTo>
                  <a:lnTo>
                    <a:pt x="31289" y="7737"/>
                  </a:lnTo>
                  <a:lnTo>
                    <a:pt x="31488" y="14853"/>
                  </a:lnTo>
                  <a:lnTo>
                    <a:pt x="31488" y="14853"/>
                  </a:lnTo>
                  <a:cubicBezTo>
                    <a:pt x="22151" y="16347"/>
                    <a:pt x="15712" y="17878"/>
                    <a:pt x="15712" y="17878"/>
                  </a:cubicBezTo>
                  <a:lnTo>
                    <a:pt x="0" y="46198"/>
                  </a:lnTo>
                  <a:cubicBezTo>
                    <a:pt x="0" y="46198"/>
                    <a:pt x="76055" y="46132"/>
                    <a:pt x="92867" y="35524"/>
                  </a:cubicBezTo>
                  <a:cubicBezTo>
                    <a:pt x="106143" y="27151"/>
                    <a:pt x="103207" y="4569"/>
                    <a:pt x="85061" y="699"/>
                  </a:cubicBezTo>
                  <a:cubicBezTo>
                    <a:pt x="82763" y="210"/>
                    <a:pt x="80392" y="0"/>
                    <a:pt x="78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3528900" y="3620525"/>
              <a:ext cx="1516575" cy="243250"/>
            </a:xfrm>
            <a:custGeom>
              <a:rect b="b" l="l" r="r" t="t"/>
              <a:pathLst>
                <a:path extrusionOk="0" h="9730" w="60663">
                  <a:moveTo>
                    <a:pt x="58427" y="1"/>
                  </a:moveTo>
                  <a:cubicBezTo>
                    <a:pt x="57360" y="234"/>
                    <a:pt x="56292" y="368"/>
                    <a:pt x="55225" y="568"/>
                  </a:cubicBezTo>
                  <a:cubicBezTo>
                    <a:pt x="54725" y="635"/>
                    <a:pt x="54191" y="735"/>
                    <a:pt x="53690" y="835"/>
                  </a:cubicBezTo>
                  <a:cubicBezTo>
                    <a:pt x="53390" y="902"/>
                    <a:pt x="53123" y="968"/>
                    <a:pt x="52857" y="1068"/>
                  </a:cubicBezTo>
                  <a:cubicBezTo>
                    <a:pt x="52756" y="1102"/>
                    <a:pt x="52623" y="1102"/>
                    <a:pt x="52523" y="1135"/>
                  </a:cubicBezTo>
                  <a:lnTo>
                    <a:pt x="50922" y="1135"/>
                  </a:lnTo>
                  <a:cubicBezTo>
                    <a:pt x="45218" y="1202"/>
                    <a:pt x="39547" y="1569"/>
                    <a:pt x="33876" y="2202"/>
                  </a:cubicBezTo>
                  <a:cubicBezTo>
                    <a:pt x="31041" y="2536"/>
                    <a:pt x="28206" y="2903"/>
                    <a:pt x="25404" y="3270"/>
                  </a:cubicBezTo>
                  <a:cubicBezTo>
                    <a:pt x="22602" y="3637"/>
                    <a:pt x="3788" y="6839"/>
                    <a:pt x="1020" y="7440"/>
                  </a:cubicBezTo>
                  <a:lnTo>
                    <a:pt x="919" y="7440"/>
                  </a:lnTo>
                  <a:lnTo>
                    <a:pt x="886" y="7473"/>
                  </a:lnTo>
                  <a:cubicBezTo>
                    <a:pt x="886" y="7473"/>
                    <a:pt x="853" y="7506"/>
                    <a:pt x="853" y="7506"/>
                  </a:cubicBezTo>
                  <a:cubicBezTo>
                    <a:pt x="753" y="7640"/>
                    <a:pt x="653" y="7806"/>
                    <a:pt x="553" y="8007"/>
                  </a:cubicBezTo>
                  <a:cubicBezTo>
                    <a:pt x="486" y="8173"/>
                    <a:pt x="419" y="8340"/>
                    <a:pt x="352" y="8540"/>
                  </a:cubicBezTo>
                  <a:cubicBezTo>
                    <a:pt x="286" y="8707"/>
                    <a:pt x="219" y="8874"/>
                    <a:pt x="186" y="9074"/>
                  </a:cubicBezTo>
                  <a:cubicBezTo>
                    <a:pt x="152" y="9174"/>
                    <a:pt x="119" y="9274"/>
                    <a:pt x="119" y="9341"/>
                  </a:cubicBezTo>
                  <a:lnTo>
                    <a:pt x="86" y="9474"/>
                  </a:lnTo>
                  <a:cubicBezTo>
                    <a:pt x="86" y="9508"/>
                    <a:pt x="52" y="9574"/>
                    <a:pt x="52" y="9608"/>
                  </a:cubicBezTo>
                  <a:cubicBezTo>
                    <a:pt x="1" y="9659"/>
                    <a:pt x="48" y="9730"/>
                    <a:pt x="103" y="9730"/>
                  </a:cubicBezTo>
                  <a:cubicBezTo>
                    <a:pt x="119" y="9730"/>
                    <a:pt x="137" y="9723"/>
                    <a:pt x="152" y="9708"/>
                  </a:cubicBezTo>
                  <a:cubicBezTo>
                    <a:pt x="186" y="9674"/>
                    <a:pt x="219" y="9608"/>
                    <a:pt x="219" y="9574"/>
                  </a:cubicBezTo>
                  <a:lnTo>
                    <a:pt x="319" y="9474"/>
                  </a:lnTo>
                  <a:lnTo>
                    <a:pt x="452" y="9241"/>
                  </a:lnTo>
                  <a:cubicBezTo>
                    <a:pt x="553" y="9074"/>
                    <a:pt x="653" y="8907"/>
                    <a:pt x="719" y="8740"/>
                  </a:cubicBezTo>
                  <a:cubicBezTo>
                    <a:pt x="819" y="8574"/>
                    <a:pt x="919" y="8407"/>
                    <a:pt x="986" y="8207"/>
                  </a:cubicBezTo>
                  <a:cubicBezTo>
                    <a:pt x="1020" y="8140"/>
                    <a:pt x="1053" y="8073"/>
                    <a:pt x="1086" y="8007"/>
                  </a:cubicBezTo>
                  <a:lnTo>
                    <a:pt x="1120" y="8007"/>
                  </a:lnTo>
                  <a:cubicBezTo>
                    <a:pt x="4289" y="7806"/>
                    <a:pt x="23469" y="4471"/>
                    <a:pt x="26638" y="4037"/>
                  </a:cubicBezTo>
                  <a:cubicBezTo>
                    <a:pt x="32309" y="3303"/>
                    <a:pt x="37979" y="2636"/>
                    <a:pt x="43650" y="2169"/>
                  </a:cubicBezTo>
                  <a:cubicBezTo>
                    <a:pt x="46452" y="1936"/>
                    <a:pt x="49254" y="1802"/>
                    <a:pt x="52089" y="1669"/>
                  </a:cubicBezTo>
                  <a:cubicBezTo>
                    <a:pt x="53980" y="1580"/>
                    <a:pt x="55870" y="1535"/>
                    <a:pt x="57760" y="1535"/>
                  </a:cubicBezTo>
                  <a:cubicBezTo>
                    <a:pt x="58705" y="1535"/>
                    <a:pt x="59650" y="1546"/>
                    <a:pt x="60595" y="1569"/>
                  </a:cubicBezTo>
                  <a:cubicBezTo>
                    <a:pt x="60662" y="1569"/>
                    <a:pt x="60662" y="1469"/>
                    <a:pt x="60595" y="1469"/>
                  </a:cubicBezTo>
                  <a:cubicBezTo>
                    <a:pt x="58527" y="1335"/>
                    <a:pt x="56426" y="1235"/>
                    <a:pt x="54358" y="1168"/>
                  </a:cubicBezTo>
                  <a:lnTo>
                    <a:pt x="55292" y="968"/>
                  </a:lnTo>
                  <a:cubicBezTo>
                    <a:pt x="56359" y="701"/>
                    <a:pt x="57393" y="368"/>
                    <a:pt x="58461" y="101"/>
                  </a:cubicBezTo>
                  <a:cubicBezTo>
                    <a:pt x="58527" y="68"/>
                    <a:pt x="58494" y="1"/>
                    <a:pt x="5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3310250" y="3827850"/>
              <a:ext cx="358400" cy="650325"/>
            </a:xfrm>
            <a:custGeom>
              <a:rect b="b" l="l" r="r" t="t"/>
              <a:pathLst>
                <a:path extrusionOk="0" h="26013" w="14336">
                  <a:moveTo>
                    <a:pt x="14254" y="1"/>
                  </a:moveTo>
                  <a:cubicBezTo>
                    <a:pt x="14238" y="1"/>
                    <a:pt x="14220" y="5"/>
                    <a:pt x="14202" y="14"/>
                  </a:cubicBezTo>
                  <a:cubicBezTo>
                    <a:pt x="13568" y="814"/>
                    <a:pt x="7164" y="12289"/>
                    <a:pt x="5396" y="15692"/>
                  </a:cubicBezTo>
                  <a:cubicBezTo>
                    <a:pt x="4495" y="17393"/>
                    <a:pt x="3594" y="19094"/>
                    <a:pt x="2727" y="20795"/>
                  </a:cubicBezTo>
                  <a:cubicBezTo>
                    <a:pt x="1827" y="22497"/>
                    <a:pt x="993" y="24264"/>
                    <a:pt x="25" y="25932"/>
                  </a:cubicBezTo>
                  <a:cubicBezTo>
                    <a:pt x="1" y="25981"/>
                    <a:pt x="48" y="26012"/>
                    <a:pt x="75" y="26012"/>
                  </a:cubicBezTo>
                  <a:cubicBezTo>
                    <a:pt x="85" y="26012"/>
                    <a:pt x="92" y="26008"/>
                    <a:pt x="92" y="25999"/>
                  </a:cubicBezTo>
                  <a:cubicBezTo>
                    <a:pt x="626" y="24998"/>
                    <a:pt x="1193" y="24064"/>
                    <a:pt x="1760" y="23130"/>
                  </a:cubicBezTo>
                  <a:cubicBezTo>
                    <a:pt x="2327" y="22163"/>
                    <a:pt x="2894" y="21229"/>
                    <a:pt x="3428" y="20295"/>
                  </a:cubicBezTo>
                  <a:cubicBezTo>
                    <a:pt x="5329" y="16959"/>
                    <a:pt x="7297" y="13624"/>
                    <a:pt x="9132" y="10221"/>
                  </a:cubicBezTo>
                  <a:cubicBezTo>
                    <a:pt x="10032" y="8553"/>
                    <a:pt x="14035" y="948"/>
                    <a:pt x="14335" y="81"/>
                  </a:cubicBezTo>
                  <a:cubicBezTo>
                    <a:pt x="14335" y="32"/>
                    <a:pt x="14300" y="1"/>
                    <a:pt x="14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3919800" y="2279225"/>
              <a:ext cx="1010550" cy="1428975"/>
            </a:xfrm>
            <a:custGeom>
              <a:rect b="b" l="l" r="r" t="t"/>
              <a:pathLst>
                <a:path extrusionOk="0" h="57159" w="40422">
                  <a:moveTo>
                    <a:pt x="1334" y="0"/>
                  </a:moveTo>
                  <a:cubicBezTo>
                    <a:pt x="1" y="0"/>
                    <a:pt x="8" y="1712"/>
                    <a:pt x="861" y="4384"/>
                  </a:cubicBezTo>
                  <a:cubicBezTo>
                    <a:pt x="2429" y="9221"/>
                    <a:pt x="19108" y="55888"/>
                    <a:pt x="21976" y="56321"/>
                  </a:cubicBezTo>
                  <a:cubicBezTo>
                    <a:pt x="24969" y="56779"/>
                    <a:pt x="28169" y="57158"/>
                    <a:pt x="31030" y="57158"/>
                  </a:cubicBezTo>
                  <a:cubicBezTo>
                    <a:pt x="36300" y="57158"/>
                    <a:pt x="40422" y="55872"/>
                    <a:pt x="39989" y="51418"/>
                  </a:cubicBezTo>
                  <a:cubicBezTo>
                    <a:pt x="39022" y="40677"/>
                    <a:pt x="17707" y="12390"/>
                    <a:pt x="7333" y="3650"/>
                  </a:cubicBezTo>
                  <a:cubicBezTo>
                    <a:pt x="4313" y="1090"/>
                    <a:pt x="2397" y="0"/>
                    <a:pt x="1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3910300" y="2274175"/>
              <a:ext cx="883325" cy="949425"/>
            </a:xfrm>
            <a:custGeom>
              <a:rect b="b" l="l" r="r" t="t"/>
              <a:pathLst>
                <a:path extrusionOk="0" h="37977" w="35333">
                  <a:moveTo>
                    <a:pt x="1726" y="0"/>
                  </a:moveTo>
                  <a:cubicBezTo>
                    <a:pt x="346" y="0"/>
                    <a:pt x="0" y="1619"/>
                    <a:pt x="1008" y="5454"/>
                  </a:cubicBezTo>
                  <a:cubicBezTo>
                    <a:pt x="3076" y="13326"/>
                    <a:pt x="13450" y="37977"/>
                    <a:pt x="13450" y="37977"/>
                  </a:cubicBezTo>
                  <a:lnTo>
                    <a:pt x="35332" y="33841"/>
                  </a:lnTo>
                  <a:cubicBezTo>
                    <a:pt x="35332" y="33841"/>
                    <a:pt x="22590" y="16228"/>
                    <a:pt x="9147" y="4686"/>
                  </a:cubicBezTo>
                  <a:cubicBezTo>
                    <a:pt x="5776" y="1795"/>
                    <a:pt x="3178" y="0"/>
                    <a:pt x="172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3936325" y="2391325"/>
              <a:ext cx="726375" cy="808925"/>
            </a:xfrm>
            <a:custGeom>
              <a:rect b="b" l="l" r="r" t="t"/>
              <a:pathLst>
                <a:path extrusionOk="0" h="32357" w="29055">
                  <a:moveTo>
                    <a:pt x="1201" y="0"/>
                  </a:moveTo>
                  <a:cubicBezTo>
                    <a:pt x="867" y="167"/>
                    <a:pt x="567" y="367"/>
                    <a:pt x="300" y="634"/>
                  </a:cubicBezTo>
                  <a:cubicBezTo>
                    <a:pt x="300" y="634"/>
                    <a:pt x="300" y="634"/>
                    <a:pt x="300" y="634"/>
                  </a:cubicBezTo>
                  <a:lnTo>
                    <a:pt x="300" y="634"/>
                  </a:lnTo>
                  <a:cubicBezTo>
                    <a:pt x="167" y="734"/>
                    <a:pt x="100" y="834"/>
                    <a:pt x="0" y="968"/>
                  </a:cubicBezTo>
                  <a:cubicBezTo>
                    <a:pt x="33" y="1068"/>
                    <a:pt x="67" y="1168"/>
                    <a:pt x="100" y="1301"/>
                  </a:cubicBezTo>
                  <a:cubicBezTo>
                    <a:pt x="267" y="1168"/>
                    <a:pt x="434" y="1034"/>
                    <a:pt x="567" y="901"/>
                  </a:cubicBezTo>
                  <a:cubicBezTo>
                    <a:pt x="834" y="634"/>
                    <a:pt x="1034" y="334"/>
                    <a:pt x="1201" y="0"/>
                  </a:cubicBezTo>
                  <a:close/>
                  <a:moveTo>
                    <a:pt x="12609" y="4103"/>
                  </a:moveTo>
                  <a:cubicBezTo>
                    <a:pt x="12342" y="4337"/>
                    <a:pt x="12142" y="4637"/>
                    <a:pt x="12009" y="4971"/>
                  </a:cubicBezTo>
                  <a:cubicBezTo>
                    <a:pt x="12342" y="4804"/>
                    <a:pt x="12642" y="4604"/>
                    <a:pt x="12876" y="4370"/>
                  </a:cubicBezTo>
                  <a:lnTo>
                    <a:pt x="12609" y="4103"/>
                  </a:lnTo>
                  <a:close/>
                  <a:moveTo>
                    <a:pt x="5020" y="5237"/>
                  </a:moveTo>
                  <a:lnTo>
                    <a:pt x="5020" y="5237"/>
                  </a:lnTo>
                  <a:cubicBezTo>
                    <a:pt x="5014" y="5237"/>
                    <a:pt x="5009" y="5237"/>
                    <a:pt x="5004" y="5237"/>
                  </a:cubicBezTo>
                  <a:lnTo>
                    <a:pt x="5037" y="5237"/>
                  </a:lnTo>
                  <a:cubicBezTo>
                    <a:pt x="5031" y="5237"/>
                    <a:pt x="5025" y="5237"/>
                    <a:pt x="5020" y="5237"/>
                  </a:cubicBezTo>
                  <a:close/>
                  <a:moveTo>
                    <a:pt x="5004" y="4837"/>
                  </a:moveTo>
                  <a:cubicBezTo>
                    <a:pt x="4637" y="4837"/>
                    <a:pt x="4270" y="4904"/>
                    <a:pt x="3936" y="5037"/>
                  </a:cubicBezTo>
                  <a:cubicBezTo>
                    <a:pt x="3936" y="5037"/>
                    <a:pt x="3936" y="5037"/>
                    <a:pt x="3936" y="5037"/>
                  </a:cubicBezTo>
                  <a:lnTo>
                    <a:pt x="3936" y="5037"/>
                  </a:lnTo>
                  <a:cubicBezTo>
                    <a:pt x="4265" y="5169"/>
                    <a:pt x="4626" y="5235"/>
                    <a:pt x="5020" y="5237"/>
                  </a:cubicBezTo>
                  <a:lnTo>
                    <a:pt x="5020" y="5237"/>
                  </a:lnTo>
                  <a:cubicBezTo>
                    <a:pt x="5020" y="5237"/>
                    <a:pt x="5020" y="5237"/>
                    <a:pt x="5020" y="5237"/>
                  </a:cubicBezTo>
                  <a:lnTo>
                    <a:pt x="5020" y="5237"/>
                  </a:lnTo>
                  <a:cubicBezTo>
                    <a:pt x="5026" y="5237"/>
                    <a:pt x="5031" y="5237"/>
                    <a:pt x="5037" y="5237"/>
                  </a:cubicBezTo>
                  <a:cubicBezTo>
                    <a:pt x="5404" y="5237"/>
                    <a:pt x="5771" y="5171"/>
                    <a:pt x="6104" y="5037"/>
                  </a:cubicBezTo>
                  <a:cubicBezTo>
                    <a:pt x="5771" y="4904"/>
                    <a:pt x="5404" y="4837"/>
                    <a:pt x="5037" y="4837"/>
                  </a:cubicBezTo>
                  <a:cubicBezTo>
                    <a:pt x="5031" y="4837"/>
                    <a:pt x="5026" y="4837"/>
                    <a:pt x="5020" y="4837"/>
                  </a:cubicBezTo>
                  <a:lnTo>
                    <a:pt x="5020" y="4837"/>
                  </a:lnTo>
                  <a:cubicBezTo>
                    <a:pt x="5015" y="4837"/>
                    <a:pt x="5009" y="4837"/>
                    <a:pt x="5004" y="4837"/>
                  </a:cubicBezTo>
                  <a:close/>
                  <a:moveTo>
                    <a:pt x="18347" y="9941"/>
                  </a:moveTo>
                  <a:cubicBezTo>
                    <a:pt x="18280" y="9941"/>
                    <a:pt x="18180" y="9974"/>
                    <a:pt x="18113" y="10007"/>
                  </a:cubicBezTo>
                  <a:cubicBezTo>
                    <a:pt x="18246" y="10041"/>
                    <a:pt x="18380" y="10074"/>
                    <a:pt x="18513" y="10108"/>
                  </a:cubicBezTo>
                  <a:lnTo>
                    <a:pt x="18347" y="9941"/>
                  </a:lnTo>
                  <a:close/>
                  <a:moveTo>
                    <a:pt x="5504" y="12509"/>
                  </a:moveTo>
                  <a:lnTo>
                    <a:pt x="5504" y="12509"/>
                  </a:lnTo>
                  <a:cubicBezTo>
                    <a:pt x="5170" y="12676"/>
                    <a:pt x="4870" y="12876"/>
                    <a:pt x="4637" y="13143"/>
                  </a:cubicBezTo>
                  <a:lnTo>
                    <a:pt x="4603" y="13143"/>
                  </a:lnTo>
                  <a:cubicBezTo>
                    <a:pt x="4537" y="13243"/>
                    <a:pt x="4470" y="13310"/>
                    <a:pt x="4370" y="13410"/>
                  </a:cubicBezTo>
                  <a:cubicBezTo>
                    <a:pt x="4403" y="13510"/>
                    <a:pt x="4470" y="13643"/>
                    <a:pt x="4503" y="13743"/>
                  </a:cubicBezTo>
                  <a:cubicBezTo>
                    <a:pt x="4637" y="13643"/>
                    <a:pt x="4770" y="13543"/>
                    <a:pt x="4870" y="13410"/>
                  </a:cubicBezTo>
                  <a:cubicBezTo>
                    <a:pt x="5137" y="13176"/>
                    <a:pt x="5371" y="12843"/>
                    <a:pt x="5504" y="12509"/>
                  </a:cubicBezTo>
                  <a:close/>
                  <a:moveTo>
                    <a:pt x="16145" y="14844"/>
                  </a:moveTo>
                  <a:lnTo>
                    <a:pt x="16145" y="14844"/>
                  </a:lnTo>
                  <a:cubicBezTo>
                    <a:pt x="16445" y="15511"/>
                    <a:pt x="17012" y="16045"/>
                    <a:pt x="17679" y="16379"/>
                  </a:cubicBezTo>
                  <a:cubicBezTo>
                    <a:pt x="17513" y="16045"/>
                    <a:pt x="17312" y="15745"/>
                    <a:pt x="17046" y="15478"/>
                  </a:cubicBezTo>
                  <a:cubicBezTo>
                    <a:pt x="16779" y="15211"/>
                    <a:pt x="16479" y="15011"/>
                    <a:pt x="16145" y="14844"/>
                  </a:cubicBezTo>
                  <a:close/>
                  <a:moveTo>
                    <a:pt x="9774" y="17746"/>
                  </a:moveTo>
                  <a:cubicBezTo>
                    <a:pt x="9407" y="17746"/>
                    <a:pt x="9040" y="17813"/>
                    <a:pt x="8706" y="17947"/>
                  </a:cubicBezTo>
                  <a:cubicBezTo>
                    <a:pt x="9040" y="18080"/>
                    <a:pt x="9407" y="18113"/>
                    <a:pt x="9807" y="18113"/>
                  </a:cubicBezTo>
                  <a:lnTo>
                    <a:pt x="9774" y="18113"/>
                  </a:lnTo>
                  <a:cubicBezTo>
                    <a:pt x="9837" y="18119"/>
                    <a:pt x="9900" y="18122"/>
                    <a:pt x="9962" y="18122"/>
                  </a:cubicBezTo>
                  <a:cubicBezTo>
                    <a:pt x="10266" y="18122"/>
                    <a:pt x="10565" y="18057"/>
                    <a:pt x="10841" y="17947"/>
                  </a:cubicBezTo>
                  <a:cubicBezTo>
                    <a:pt x="10508" y="17813"/>
                    <a:pt x="10141" y="17746"/>
                    <a:pt x="9774" y="17746"/>
                  </a:cubicBezTo>
                  <a:close/>
                  <a:moveTo>
                    <a:pt x="23217" y="18780"/>
                  </a:moveTo>
                  <a:cubicBezTo>
                    <a:pt x="23083" y="19147"/>
                    <a:pt x="23017" y="19514"/>
                    <a:pt x="23017" y="19881"/>
                  </a:cubicBezTo>
                  <a:cubicBezTo>
                    <a:pt x="23017" y="20248"/>
                    <a:pt x="23083" y="20615"/>
                    <a:pt x="23217" y="20949"/>
                  </a:cubicBezTo>
                  <a:cubicBezTo>
                    <a:pt x="23350" y="20615"/>
                    <a:pt x="23417" y="20248"/>
                    <a:pt x="23417" y="19881"/>
                  </a:cubicBezTo>
                  <a:cubicBezTo>
                    <a:pt x="23417" y="19514"/>
                    <a:pt x="23350" y="19147"/>
                    <a:pt x="23217" y="18780"/>
                  </a:cubicBezTo>
                  <a:close/>
                  <a:moveTo>
                    <a:pt x="16912" y="21883"/>
                  </a:moveTo>
                  <a:lnTo>
                    <a:pt x="16912" y="21883"/>
                  </a:lnTo>
                  <a:cubicBezTo>
                    <a:pt x="16579" y="22016"/>
                    <a:pt x="16278" y="22216"/>
                    <a:pt x="16012" y="22483"/>
                  </a:cubicBezTo>
                  <a:cubicBezTo>
                    <a:pt x="15745" y="22750"/>
                    <a:pt x="15545" y="23050"/>
                    <a:pt x="15378" y="23384"/>
                  </a:cubicBezTo>
                  <a:cubicBezTo>
                    <a:pt x="15711" y="23250"/>
                    <a:pt x="16012" y="23017"/>
                    <a:pt x="16278" y="22750"/>
                  </a:cubicBezTo>
                  <a:cubicBezTo>
                    <a:pt x="16545" y="22516"/>
                    <a:pt x="16745" y="22216"/>
                    <a:pt x="16912" y="21883"/>
                  </a:cubicBezTo>
                  <a:close/>
                  <a:moveTo>
                    <a:pt x="29054" y="23317"/>
                  </a:moveTo>
                  <a:cubicBezTo>
                    <a:pt x="28721" y="23484"/>
                    <a:pt x="28420" y="23684"/>
                    <a:pt x="28187" y="23951"/>
                  </a:cubicBezTo>
                  <a:cubicBezTo>
                    <a:pt x="27920" y="24218"/>
                    <a:pt x="27687" y="24518"/>
                    <a:pt x="27553" y="24851"/>
                  </a:cubicBezTo>
                  <a:cubicBezTo>
                    <a:pt x="28220" y="24518"/>
                    <a:pt x="28754" y="23984"/>
                    <a:pt x="29054" y="23317"/>
                  </a:cubicBezTo>
                  <a:close/>
                  <a:moveTo>
                    <a:pt x="10491" y="24977"/>
                  </a:moveTo>
                  <a:cubicBezTo>
                    <a:pt x="10124" y="24977"/>
                    <a:pt x="9757" y="25035"/>
                    <a:pt x="9407" y="25152"/>
                  </a:cubicBezTo>
                  <a:cubicBezTo>
                    <a:pt x="9740" y="25285"/>
                    <a:pt x="10107" y="25352"/>
                    <a:pt x="10474" y="25352"/>
                  </a:cubicBezTo>
                  <a:cubicBezTo>
                    <a:pt x="10841" y="25352"/>
                    <a:pt x="11208" y="25285"/>
                    <a:pt x="11575" y="25152"/>
                  </a:cubicBezTo>
                  <a:cubicBezTo>
                    <a:pt x="11225" y="25035"/>
                    <a:pt x="10858" y="24977"/>
                    <a:pt x="10491" y="24977"/>
                  </a:cubicBezTo>
                  <a:close/>
                  <a:moveTo>
                    <a:pt x="21048" y="27253"/>
                  </a:moveTo>
                  <a:cubicBezTo>
                    <a:pt x="20682" y="27253"/>
                    <a:pt x="20315" y="27320"/>
                    <a:pt x="19948" y="27453"/>
                  </a:cubicBezTo>
                  <a:cubicBezTo>
                    <a:pt x="20315" y="27587"/>
                    <a:pt x="20682" y="27653"/>
                    <a:pt x="21048" y="27653"/>
                  </a:cubicBezTo>
                  <a:cubicBezTo>
                    <a:pt x="21415" y="27653"/>
                    <a:pt x="21782" y="27587"/>
                    <a:pt x="22116" y="27453"/>
                  </a:cubicBezTo>
                  <a:cubicBezTo>
                    <a:pt x="21782" y="27320"/>
                    <a:pt x="21415" y="27253"/>
                    <a:pt x="21048" y="27253"/>
                  </a:cubicBezTo>
                  <a:close/>
                  <a:moveTo>
                    <a:pt x="27153" y="28354"/>
                  </a:moveTo>
                  <a:cubicBezTo>
                    <a:pt x="27453" y="29021"/>
                    <a:pt x="27987" y="29555"/>
                    <a:pt x="28654" y="29888"/>
                  </a:cubicBezTo>
                  <a:cubicBezTo>
                    <a:pt x="28520" y="29555"/>
                    <a:pt x="28320" y="29221"/>
                    <a:pt x="28053" y="28988"/>
                  </a:cubicBezTo>
                  <a:cubicBezTo>
                    <a:pt x="27787" y="28721"/>
                    <a:pt x="27486" y="28521"/>
                    <a:pt x="27153" y="28354"/>
                  </a:cubicBezTo>
                  <a:close/>
                  <a:moveTo>
                    <a:pt x="15011" y="30189"/>
                  </a:moveTo>
                  <a:cubicBezTo>
                    <a:pt x="14877" y="30522"/>
                    <a:pt x="14811" y="30889"/>
                    <a:pt x="14811" y="31289"/>
                  </a:cubicBezTo>
                  <a:cubicBezTo>
                    <a:pt x="14811" y="31656"/>
                    <a:pt x="14877" y="32023"/>
                    <a:pt x="15011" y="32357"/>
                  </a:cubicBezTo>
                  <a:cubicBezTo>
                    <a:pt x="15142" y="32028"/>
                    <a:pt x="15209" y="31635"/>
                    <a:pt x="15211" y="31272"/>
                  </a:cubicBezTo>
                  <a:lnTo>
                    <a:pt x="15211" y="31272"/>
                  </a:lnTo>
                  <a:cubicBezTo>
                    <a:pt x="15211" y="31278"/>
                    <a:pt x="15211" y="31284"/>
                    <a:pt x="15211" y="31289"/>
                  </a:cubicBezTo>
                  <a:lnTo>
                    <a:pt x="15211" y="31256"/>
                  </a:lnTo>
                  <a:cubicBezTo>
                    <a:pt x="15211" y="31261"/>
                    <a:pt x="15211" y="31267"/>
                    <a:pt x="15211" y="31272"/>
                  </a:cubicBezTo>
                  <a:lnTo>
                    <a:pt x="15211" y="31272"/>
                  </a:lnTo>
                  <a:cubicBezTo>
                    <a:pt x="15209" y="30878"/>
                    <a:pt x="15142" y="30517"/>
                    <a:pt x="15011" y="30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4227350" y="3037475"/>
              <a:ext cx="470300" cy="103575"/>
            </a:xfrm>
            <a:custGeom>
              <a:rect b="b" l="l" r="r" t="t"/>
              <a:pathLst>
                <a:path extrusionOk="0" h="4143" w="18812">
                  <a:moveTo>
                    <a:pt x="18696" y="1"/>
                  </a:moveTo>
                  <a:cubicBezTo>
                    <a:pt x="18682" y="1"/>
                    <a:pt x="18666" y="3"/>
                    <a:pt x="18647" y="6"/>
                  </a:cubicBezTo>
                  <a:cubicBezTo>
                    <a:pt x="17447" y="240"/>
                    <a:pt x="15945" y="440"/>
                    <a:pt x="14745" y="673"/>
                  </a:cubicBezTo>
                  <a:lnTo>
                    <a:pt x="11175" y="1407"/>
                  </a:lnTo>
                  <a:cubicBezTo>
                    <a:pt x="8774" y="1908"/>
                    <a:pt x="6405" y="2441"/>
                    <a:pt x="4004" y="3008"/>
                  </a:cubicBezTo>
                  <a:cubicBezTo>
                    <a:pt x="2703" y="3309"/>
                    <a:pt x="1335" y="3609"/>
                    <a:pt x="67" y="4042"/>
                  </a:cubicBezTo>
                  <a:cubicBezTo>
                    <a:pt x="1" y="4042"/>
                    <a:pt x="34" y="4142"/>
                    <a:pt x="101" y="4142"/>
                  </a:cubicBezTo>
                  <a:cubicBezTo>
                    <a:pt x="1302" y="4009"/>
                    <a:pt x="2503" y="3742"/>
                    <a:pt x="3670" y="3509"/>
                  </a:cubicBezTo>
                  <a:lnTo>
                    <a:pt x="7239" y="2775"/>
                  </a:lnTo>
                  <a:cubicBezTo>
                    <a:pt x="9608" y="2308"/>
                    <a:pt x="11976" y="1774"/>
                    <a:pt x="14344" y="1240"/>
                  </a:cubicBezTo>
                  <a:cubicBezTo>
                    <a:pt x="15679" y="907"/>
                    <a:pt x="17280" y="440"/>
                    <a:pt x="18614" y="140"/>
                  </a:cubicBezTo>
                  <a:cubicBezTo>
                    <a:pt x="18792" y="110"/>
                    <a:pt x="18812" y="1"/>
                    <a:pt x="18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3201625" y="2232400"/>
              <a:ext cx="1143350" cy="1390650"/>
            </a:xfrm>
            <a:custGeom>
              <a:rect b="b" l="l" r="r" t="t"/>
              <a:pathLst>
                <a:path extrusionOk="0" h="55626" w="45734">
                  <a:moveTo>
                    <a:pt x="25725" y="0"/>
                  </a:moveTo>
                  <a:cubicBezTo>
                    <a:pt x="24050" y="0"/>
                    <a:pt x="22120" y="200"/>
                    <a:pt x="20782" y="753"/>
                  </a:cubicBezTo>
                  <a:cubicBezTo>
                    <a:pt x="18847" y="1587"/>
                    <a:pt x="15578" y="2855"/>
                    <a:pt x="9841" y="16465"/>
                  </a:cubicBezTo>
                  <a:cubicBezTo>
                    <a:pt x="5371" y="27106"/>
                    <a:pt x="0" y="54859"/>
                    <a:pt x="601" y="55593"/>
                  </a:cubicBezTo>
                  <a:cubicBezTo>
                    <a:pt x="621" y="55615"/>
                    <a:pt x="955" y="55626"/>
                    <a:pt x="1549" y="55626"/>
                  </a:cubicBezTo>
                  <a:cubicBezTo>
                    <a:pt x="7947" y="55626"/>
                    <a:pt x="44525" y="54396"/>
                    <a:pt x="45166" y="53725"/>
                  </a:cubicBezTo>
                  <a:cubicBezTo>
                    <a:pt x="45733" y="53091"/>
                    <a:pt x="39529" y="26305"/>
                    <a:pt x="37027" y="16198"/>
                  </a:cubicBezTo>
                  <a:cubicBezTo>
                    <a:pt x="35292" y="9126"/>
                    <a:pt x="30189" y="853"/>
                    <a:pt x="28954" y="353"/>
                  </a:cubicBezTo>
                  <a:cubicBezTo>
                    <a:pt x="28443" y="151"/>
                    <a:pt x="27180" y="0"/>
                    <a:pt x="2572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3285850" y="2258525"/>
              <a:ext cx="934025" cy="1354525"/>
            </a:xfrm>
            <a:custGeom>
              <a:rect b="b" l="l" r="r" t="t"/>
              <a:pathLst>
                <a:path extrusionOk="0" h="54181" w="37361">
                  <a:moveTo>
                    <a:pt x="22361" y="0"/>
                  </a:moveTo>
                  <a:cubicBezTo>
                    <a:pt x="22058" y="0"/>
                    <a:pt x="21759" y="65"/>
                    <a:pt x="21483" y="175"/>
                  </a:cubicBezTo>
                  <a:cubicBezTo>
                    <a:pt x="21816" y="309"/>
                    <a:pt x="22183" y="375"/>
                    <a:pt x="22550" y="375"/>
                  </a:cubicBezTo>
                  <a:cubicBezTo>
                    <a:pt x="22917" y="375"/>
                    <a:pt x="23284" y="309"/>
                    <a:pt x="23651" y="175"/>
                  </a:cubicBezTo>
                  <a:cubicBezTo>
                    <a:pt x="23347" y="65"/>
                    <a:pt x="23043" y="0"/>
                    <a:pt x="22739" y="0"/>
                  </a:cubicBezTo>
                  <a:cubicBezTo>
                    <a:pt x="22676" y="0"/>
                    <a:pt x="22613" y="3"/>
                    <a:pt x="22550" y="9"/>
                  </a:cubicBezTo>
                  <a:cubicBezTo>
                    <a:pt x="22487" y="3"/>
                    <a:pt x="22424" y="0"/>
                    <a:pt x="22361" y="0"/>
                  </a:cubicBezTo>
                  <a:close/>
                  <a:moveTo>
                    <a:pt x="15778" y="3778"/>
                  </a:moveTo>
                  <a:lnTo>
                    <a:pt x="15778" y="3778"/>
                  </a:lnTo>
                  <a:cubicBezTo>
                    <a:pt x="15912" y="4111"/>
                    <a:pt x="16145" y="4445"/>
                    <a:pt x="16412" y="4679"/>
                  </a:cubicBezTo>
                  <a:cubicBezTo>
                    <a:pt x="16646" y="4945"/>
                    <a:pt x="16946" y="5179"/>
                    <a:pt x="17280" y="5312"/>
                  </a:cubicBezTo>
                  <a:cubicBezTo>
                    <a:pt x="17146" y="4979"/>
                    <a:pt x="16913" y="4679"/>
                    <a:pt x="16679" y="4412"/>
                  </a:cubicBezTo>
                  <a:cubicBezTo>
                    <a:pt x="16412" y="4145"/>
                    <a:pt x="16112" y="3945"/>
                    <a:pt x="15778" y="3778"/>
                  </a:cubicBezTo>
                  <a:close/>
                  <a:moveTo>
                    <a:pt x="27220" y="5312"/>
                  </a:moveTo>
                  <a:cubicBezTo>
                    <a:pt x="26886" y="5479"/>
                    <a:pt x="26586" y="5679"/>
                    <a:pt x="26319" y="5946"/>
                  </a:cubicBezTo>
                  <a:cubicBezTo>
                    <a:pt x="26052" y="6213"/>
                    <a:pt x="25819" y="6513"/>
                    <a:pt x="25686" y="6847"/>
                  </a:cubicBezTo>
                  <a:cubicBezTo>
                    <a:pt x="26353" y="6513"/>
                    <a:pt x="26886" y="5979"/>
                    <a:pt x="27220" y="5312"/>
                  </a:cubicBezTo>
                  <a:close/>
                  <a:moveTo>
                    <a:pt x="20382" y="7614"/>
                  </a:moveTo>
                  <a:cubicBezTo>
                    <a:pt x="20248" y="7948"/>
                    <a:pt x="20182" y="8314"/>
                    <a:pt x="20182" y="8681"/>
                  </a:cubicBezTo>
                  <a:cubicBezTo>
                    <a:pt x="20182" y="8861"/>
                    <a:pt x="20198" y="9040"/>
                    <a:pt x="20230" y="9220"/>
                  </a:cubicBezTo>
                  <a:lnTo>
                    <a:pt x="20230" y="9220"/>
                  </a:lnTo>
                  <a:cubicBezTo>
                    <a:pt x="20206" y="9054"/>
                    <a:pt x="20200" y="8884"/>
                    <a:pt x="20215" y="8715"/>
                  </a:cubicBezTo>
                  <a:cubicBezTo>
                    <a:pt x="20182" y="8348"/>
                    <a:pt x="20248" y="7981"/>
                    <a:pt x="20382" y="7614"/>
                  </a:cubicBezTo>
                  <a:close/>
                  <a:moveTo>
                    <a:pt x="20230" y="9220"/>
                  </a:moveTo>
                  <a:cubicBezTo>
                    <a:pt x="20257" y="9413"/>
                    <a:pt x="20310" y="9603"/>
                    <a:pt x="20382" y="9782"/>
                  </a:cubicBezTo>
                  <a:cubicBezTo>
                    <a:pt x="20314" y="9595"/>
                    <a:pt x="20263" y="9407"/>
                    <a:pt x="20230" y="9220"/>
                  </a:cubicBezTo>
                  <a:close/>
                  <a:moveTo>
                    <a:pt x="20382" y="7614"/>
                  </a:moveTo>
                  <a:cubicBezTo>
                    <a:pt x="20513" y="7975"/>
                    <a:pt x="20580" y="8337"/>
                    <a:pt x="20582" y="8698"/>
                  </a:cubicBezTo>
                  <a:cubicBezTo>
                    <a:pt x="20582" y="8695"/>
                    <a:pt x="20582" y="8692"/>
                    <a:pt x="20582" y="8690"/>
                  </a:cubicBezTo>
                  <a:lnTo>
                    <a:pt x="20582" y="8690"/>
                  </a:lnTo>
                  <a:cubicBezTo>
                    <a:pt x="20582" y="8692"/>
                    <a:pt x="20582" y="8695"/>
                    <a:pt x="20582" y="8698"/>
                  </a:cubicBezTo>
                  <a:lnTo>
                    <a:pt x="20582" y="8698"/>
                  </a:lnTo>
                  <a:cubicBezTo>
                    <a:pt x="20582" y="8698"/>
                    <a:pt x="20582" y="8698"/>
                    <a:pt x="20582" y="8698"/>
                  </a:cubicBezTo>
                  <a:lnTo>
                    <a:pt x="20582" y="8698"/>
                  </a:lnTo>
                  <a:cubicBezTo>
                    <a:pt x="20580" y="9059"/>
                    <a:pt x="20513" y="9421"/>
                    <a:pt x="20382" y="9782"/>
                  </a:cubicBezTo>
                  <a:cubicBezTo>
                    <a:pt x="20513" y="9454"/>
                    <a:pt x="20580" y="9060"/>
                    <a:pt x="20582" y="8698"/>
                  </a:cubicBezTo>
                  <a:lnTo>
                    <a:pt x="20582" y="8698"/>
                  </a:lnTo>
                  <a:cubicBezTo>
                    <a:pt x="20582" y="8704"/>
                    <a:pt x="20582" y="8709"/>
                    <a:pt x="20582" y="8715"/>
                  </a:cubicBezTo>
                  <a:lnTo>
                    <a:pt x="20582" y="8681"/>
                  </a:lnTo>
                  <a:cubicBezTo>
                    <a:pt x="20582" y="8314"/>
                    <a:pt x="20515" y="7948"/>
                    <a:pt x="20382" y="7614"/>
                  </a:cubicBezTo>
                  <a:close/>
                  <a:moveTo>
                    <a:pt x="9396" y="9907"/>
                  </a:moveTo>
                  <a:cubicBezTo>
                    <a:pt x="9333" y="9907"/>
                    <a:pt x="9270" y="9910"/>
                    <a:pt x="9207" y="9916"/>
                  </a:cubicBezTo>
                  <a:lnTo>
                    <a:pt x="8974" y="9916"/>
                  </a:lnTo>
                  <a:cubicBezTo>
                    <a:pt x="8907" y="10016"/>
                    <a:pt x="8874" y="10116"/>
                    <a:pt x="8807" y="10249"/>
                  </a:cubicBezTo>
                  <a:cubicBezTo>
                    <a:pt x="8940" y="10249"/>
                    <a:pt x="9074" y="10283"/>
                    <a:pt x="9207" y="10283"/>
                  </a:cubicBezTo>
                  <a:cubicBezTo>
                    <a:pt x="9574" y="10283"/>
                    <a:pt x="9941" y="10216"/>
                    <a:pt x="10275" y="10082"/>
                  </a:cubicBezTo>
                  <a:cubicBezTo>
                    <a:pt x="9998" y="9972"/>
                    <a:pt x="9699" y="9907"/>
                    <a:pt x="9396" y="9907"/>
                  </a:cubicBezTo>
                  <a:close/>
                  <a:moveTo>
                    <a:pt x="31056" y="10149"/>
                  </a:moveTo>
                  <a:cubicBezTo>
                    <a:pt x="30689" y="10149"/>
                    <a:pt x="30322" y="10216"/>
                    <a:pt x="29955" y="10349"/>
                  </a:cubicBezTo>
                  <a:cubicBezTo>
                    <a:pt x="29971" y="10355"/>
                    <a:pt x="29987" y="10361"/>
                    <a:pt x="30002" y="10366"/>
                  </a:cubicBezTo>
                  <a:lnTo>
                    <a:pt x="30002" y="10366"/>
                  </a:lnTo>
                  <a:cubicBezTo>
                    <a:pt x="29987" y="10371"/>
                    <a:pt x="29971" y="10377"/>
                    <a:pt x="29955" y="10383"/>
                  </a:cubicBezTo>
                  <a:cubicBezTo>
                    <a:pt x="30322" y="10483"/>
                    <a:pt x="30689" y="10549"/>
                    <a:pt x="31056" y="10549"/>
                  </a:cubicBezTo>
                  <a:cubicBezTo>
                    <a:pt x="31423" y="10549"/>
                    <a:pt x="31790" y="10483"/>
                    <a:pt x="32123" y="10383"/>
                  </a:cubicBezTo>
                  <a:cubicBezTo>
                    <a:pt x="32109" y="10377"/>
                    <a:pt x="32095" y="10371"/>
                    <a:pt x="32081" y="10366"/>
                  </a:cubicBezTo>
                  <a:lnTo>
                    <a:pt x="32081" y="10366"/>
                  </a:lnTo>
                  <a:cubicBezTo>
                    <a:pt x="32095" y="10361"/>
                    <a:pt x="32109" y="10355"/>
                    <a:pt x="32123" y="10349"/>
                  </a:cubicBezTo>
                  <a:cubicBezTo>
                    <a:pt x="31790" y="10216"/>
                    <a:pt x="31423" y="10149"/>
                    <a:pt x="31056" y="10149"/>
                  </a:cubicBezTo>
                  <a:close/>
                  <a:moveTo>
                    <a:pt x="15545" y="13418"/>
                  </a:moveTo>
                  <a:lnTo>
                    <a:pt x="15545" y="13418"/>
                  </a:lnTo>
                  <a:cubicBezTo>
                    <a:pt x="15211" y="13585"/>
                    <a:pt x="14911" y="13785"/>
                    <a:pt x="14678" y="14052"/>
                  </a:cubicBezTo>
                  <a:lnTo>
                    <a:pt x="14644" y="14052"/>
                  </a:lnTo>
                  <a:cubicBezTo>
                    <a:pt x="14377" y="14319"/>
                    <a:pt x="14177" y="14619"/>
                    <a:pt x="14011" y="14953"/>
                  </a:cubicBezTo>
                  <a:cubicBezTo>
                    <a:pt x="14024" y="14947"/>
                    <a:pt x="14038" y="14941"/>
                    <a:pt x="14051" y="14935"/>
                  </a:cubicBezTo>
                  <a:lnTo>
                    <a:pt x="14051" y="14935"/>
                  </a:lnTo>
                  <a:cubicBezTo>
                    <a:pt x="14049" y="14941"/>
                    <a:pt x="14046" y="14947"/>
                    <a:pt x="14044" y="14953"/>
                  </a:cubicBezTo>
                  <a:cubicBezTo>
                    <a:pt x="14706" y="14655"/>
                    <a:pt x="15237" y="14127"/>
                    <a:pt x="15538" y="13434"/>
                  </a:cubicBezTo>
                  <a:lnTo>
                    <a:pt x="15538" y="13434"/>
                  </a:lnTo>
                  <a:cubicBezTo>
                    <a:pt x="15540" y="13429"/>
                    <a:pt x="15543" y="13423"/>
                    <a:pt x="15545" y="13418"/>
                  </a:cubicBezTo>
                  <a:close/>
                  <a:moveTo>
                    <a:pt x="23584" y="13885"/>
                  </a:moveTo>
                  <a:lnTo>
                    <a:pt x="23584" y="13885"/>
                  </a:lnTo>
                  <a:cubicBezTo>
                    <a:pt x="23918" y="14552"/>
                    <a:pt x="24451" y="15086"/>
                    <a:pt x="25118" y="15420"/>
                  </a:cubicBezTo>
                  <a:cubicBezTo>
                    <a:pt x="24985" y="15053"/>
                    <a:pt x="24752" y="14752"/>
                    <a:pt x="24518" y="14486"/>
                  </a:cubicBezTo>
                  <a:lnTo>
                    <a:pt x="24485" y="14519"/>
                  </a:lnTo>
                  <a:cubicBezTo>
                    <a:pt x="24251" y="14252"/>
                    <a:pt x="23951" y="14019"/>
                    <a:pt x="23584" y="13885"/>
                  </a:cubicBezTo>
                  <a:close/>
                  <a:moveTo>
                    <a:pt x="6372" y="15686"/>
                  </a:moveTo>
                  <a:lnTo>
                    <a:pt x="6205" y="16053"/>
                  </a:lnTo>
                  <a:cubicBezTo>
                    <a:pt x="6205" y="16053"/>
                    <a:pt x="6205" y="16054"/>
                    <a:pt x="6205" y="16054"/>
                  </a:cubicBezTo>
                  <a:lnTo>
                    <a:pt x="6205" y="16054"/>
                  </a:lnTo>
                  <a:cubicBezTo>
                    <a:pt x="6472" y="16320"/>
                    <a:pt x="6772" y="16554"/>
                    <a:pt x="7106" y="16687"/>
                  </a:cubicBezTo>
                  <a:cubicBezTo>
                    <a:pt x="6972" y="16354"/>
                    <a:pt x="6772" y="16053"/>
                    <a:pt x="6505" y="15786"/>
                  </a:cubicBezTo>
                  <a:cubicBezTo>
                    <a:pt x="6472" y="15753"/>
                    <a:pt x="6406" y="15720"/>
                    <a:pt x="6373" y="15687"/>
                  </a:cubicBezTo>
                  <a:lnTo>
                    <a:pt x="6372" y="15687"/>
                  </a:lnTo>
                  <a:cubicBezTo>
                    <a:pt x="6372" y="15687"/>
                    <a:pt x="6372" y="15687"/>
                    <a:pt x="6372" y="15686"/>
                  </a:cubicBezTo>
                  <a:close/>
                  <a:moveTo>
                    <a:pt x="17424" y="18880"/>
                  </a:moveTo>
                  <a:cubicBezTo>
                    <a:pt x="17121" y="18880"/>
                    <a:pt x="16822" y="18945"/>
                    <a:pt x="16546" y="19055"/>
                  </a:cubicBezTo>
                  <a:cubicBezTo>
                    <a:pt x="16879" y="19189"/>
                    <a:pt x="17246" y="19256"/>
                    <a:pt x="17613" y="19256"/>
                  </a:cubicBezTo>
                  <a:cubicBezTo>
                    <a:pt x="17980" y="19256"/>
                    <a:pt x="18347" y="19189"/>
                    <a:pt x="18714" y="19055"/>
                  </a:cubicBezTo>
                  <a:cubicBezTo>
                    <a:pt x="18410" y="18945"/>
                    <a:pt x="18106" y="18880"/>
                    <a:pt x="17802" y="18880"/>
                  </a:cubicBezTo>
                  <a:cubicBezTo>
                    <a:pt x="17739" y="18880"/>
                    <a:pt x="17676" y="18883"/>
                    <a:pt x="17613" y="18889"/>
                  </a:cubicBezTo>
                  <a:cubicBezTo>
                    <a:pt x="17550" y="18883"/>
                    <a:pt x="17487" y="18880"/>
                    <a:pt x="17424" y="18880"/>
                  </a:cubicBezTo>
                  <a:close/>
                  <a:moveTo>
                    <a:pt x="31523" y="17855"/>
                  </a:moveTo>
                  <a:cubicBezTo>
                    <a:pt x="31189" y="17988"/>
                    <a:pt x="30889" y="18188"/>
                    <a:pt x="30656" y="18455"/>
                  </a:cubicBezTo>
                  <a:cubicBezTo>
                    <a:pt x="30356" y="18722"/>
                    <a:pt x="30155" y="19022"/>
                    <a:pt x="30022" y="19356"/>
                  </a:cubicBezTo>
                  <a:cubicBezTo>
                    <a:pt x="30689" y="19055"/>
                    <a:pt x="31223" y="18522"/>
                    <a:pt x="31523" y="17855"/>
                  </a:cubicBezTo>
                  <a:close/>
                  <a:moveTo>
                    <a:pt x="10441" y="19823"/>
                  </a:moveTo>
                  <a:cubicBezTo>
                    <a:pt x="10174" y="20523"/>
                    <a:pt x="10174" y="21290"/>
                    <a:pt x="10441" y="21991"/>
                  </a:cubicBezTo>
                  <a:cubicBezTo>
                    <a:pt x="10447" y="21976"/>
                    <a:pt x="10452" y="21960"/>
                    <a:pt x="10458" y="21945"/>
                  </a:cubicBezTo>
                  <a:lnTo>
                    <a:pt x="10458" y="21945"/>
                  </a:lnTo>
                  <a:cubicBezTo>
                    <a:pt x="10463" y="21960"/>
                    <a:pt x="10469" y="21976"/>
                    <a:pt x="10475" y="21991"/>
                  </a:cubicBezTo>
                  <a:cubicBezTo>
                    <a:pt x="10608" y="21657"/>
                    <a:pt x="10641" y="21290"/>
                    <a:pt x="10641" y="20890"/>
                  </a:cubicBezTo>
                  <a:lnTo>
                    <a:pt x="10641" y="20923"/>
                  </a:lnTo>
                  <a:cubicBezTo>
                    <a:pt x="10675" y="20557"/>
                    <a:pt x="10608" y="20190"/>
                    <a:pt x="10475" y="19823"/>
                  </a:cubicBezTo>
                  <a:cubicBezTo>
                    <a:pt x="10469" y="19837"/>
                    <a:pt x="10464" y="19852"/>
                    <a:pt x="10458" y="19866"/>
                  </a:cubicBezTo>
                  <a:lnTo>
                    <a:pt x="10458" y="19866"/>
                  </a:lnTo>
                  <a:cubicBezTo>
                    <a:pt x="10453" y="19852"/>
                    <a:pt x="10447" y="19837"/>
                    <a:pt x="10441" y="19823"/>
                  </a:cubicBezTo>
                  <a:close/>
                  <a:moveTo>
                    <a:pt x="35593" y="23092"/>
                  </a:moveTo>
                  <a:cubicBezTo>
                    <a:pt x="35292" y="23092"/>
                    <a:pt x="35026" y="23158"/>
                    <a:pt x="34759" y="23259"/>
                  </a:cubicBezTo>
                  <a:cubicBezTo>
                    <a:pt x="35026" y="23359"/>
                    <a:pt x="35359" y="23425"/>
                    <a:pt x="35693" y="23459"/>
                  </a:cubicBezTo>
                  <a:lnTo>
                    <a:pt x="35593" y="23092"/>
                  </a:lnTo>
                  <a:close/>
                  <a:moveTo>
                    <a:pt x="24351" y="21691"/>
                  </a:moveTo>
                  <a:cubicBezTo>
                    <a:pt x="24084" y="22391"/>
                    <a:pt x="24084" y="23158"/>
                    <a:pt x="24351" y="23859"/>
                  </a:cubicBezTo>
                  <a:cubicBezTo>
                    <a:pt x="24485" y="23492"/>
                    <a:pt x="24551" y="23125"/>
                    <a:pt x="24551" y="22758"/>
                  </a:cubicBezTo>
                  <a:cubicBezTo>
                    <a:pt x="24551" y="22391"/>
                    <a:pt x="24485" y="22024"/>
                    <a:pt x="24351" y="21691"/>
                  </a:cubicBezTo>
                  <a:close/>
                  <a:moveTo>
                    <a:pt x="4370" y="23926"/>
                  </a:moveTo>
                  <a:lnTo>
                    <a:pt x="4370" y="23926"/>
                  </a:lnTo>
                  <a:cubicBezTo>
                    <a:pt x="4357" y="23930"/>
                    <a:pt x="4344" y="23935"/>
                    <a:pt x="4331" y="23940"/>
                  </a:cubicBezTo>
                  <a:lnTo>
                    <a:pt x="4331" y="23940"/>
                  </a:lnTo>
                  <a:cubicBezTo>
                    <a:pt x="4333" y="23936"/>
                    <a:pt x="4335" y="23931"/>
                    <a:pt x="4337" y="23926"/>
                  </a:cubicBezTo>
                  <a:lnTo>
                    <a:pt x="4337" y="23926"/>
                  </a:lnTo>
                  <a:cubicBezTo>
                    <a:pt x="4003" y="24059"/>
                    <a:pt x="3703" y="24293"/>
                    <a:pt x="3470" y="24559"/>
                  </a:cubicBezTo>
                  <a:lnTo>
                    <a:pt x="3436" y="24559"/>
                  </a:lnTo>
                  <a:cubicBezTo>
                    <a:pt x="3370" y="24760"/>
                    <a:pt x="3303" y="24993"/>
                    <a:pt x="3270" y="25193"/>
                  </a:cubicBezTo>
                  <a:cubicBezTo>
                    <a:pt x="3436" y="25060"/>
                    <a:pt x="3570" y="24960"/>
                    <a:pt x="3737" y="24793"/>
                  </a:cubicBezTo>
                  <a:cubicBezTo>
                    <a:pt x="4003" y="24559"/>
                    <a:pt x="4204" y="24259"/>
                    <a:pt x="4370" y="23926"/>
                  </a:cubicBezTo>
                  <a:close/>
                  <a:moveTo>
                    <a:pt x="16546" y="26061"/>
                  </a:moveTo>
                  <a:lnTo>
                    <a:pt x="16546" y="26061"/>
                  </a:lnTo>
                  <a:cubicBezTo>
                    <a:pt x="16679" y="26394"/>
                    <a:pt x="16913" y="26694"/>
                    <a:pt x="17179" y="26961"/>
                  </a:cubicBezTo>
                  <a:cubicBezTo>
                    <a:pt x="17413" y="27228"/>
                    <a:pt x="17747" y="27428"/>
                    <a:pt x="18080" y="27595"/>
                  </a:cubicBezTo>
                  <a:cubicBezTo>
                    <a:pt x="17913" y="27261"/>
                    <a:pt x="17713" y="26928"/>
                    <a:pt x="17446" y="26694"/>
                  </a:cubicBezTo>
                  <a:cubicBezTo>
                    <a:pt x="17179" y="26427"/>
                    <a:pt x="16879" y="26227"/>
                    <a:pt x="16546" y="26061"/>
                  </a:cubicBezTo>
                  <a:close/>
                  <a:moveTo>
                    <a:pt x="29989" y="26461"/>
                  </a:moveTo>
                  <a:lnTo>
                    <a:pt x="29989" y="26461"/>
                  </a:lnTo>
                  <a:cubicBezTo>
                    <a:pt x="30322" y="27128"/>
                    <a:pt x="30856" y="27695"/>
                    <a:pt x="31556" y="28029"/>
                  </a:cubicBezTo>
                  <a:cubicBezTo>
                    <a:pt x="31390" y="27662"/>
                    <a:pt x="31189" y="27361"/>
                    <a:pt x="30923" y="27095"/>
                  </a:cubicBezTo>
                  <a:lnTo>
                    <a:pt x="30889" y="27095"/>
                  </a:lnTo>
                  <a:cubicBezTo>
                    <a:pt x="30656" y="26828"/>
                    <a:pt x="30356" y="26628"/>
                    <a:pt x="29989" y="26461"/>
                  </a:cubicBezTo>
                  <a:close/>
                  <a:moveTo>
                    <a:pt x="9124" y="28529"/>
                  </a:moveTo>
                  <a:cubicBezTo>
                    <a:pt x="8757" y="28529"/>
                    <a:pt x="8390" y="28596"/>
                    <a:pt x="8040" y="28729"/>
                  </a:cubicBezTo>
                  <a:cubicBezTo>
                    <a:pt x="8373" y="28863"/>
                    <a:pt x="8740" y="28929"/>
                    <a:pt x="9107" y="28929"/>
                  </a:cubicBezTo>
                  <a:cubicBezTo>
                    <a:pt x="9474" y="28929"/>
                    <a:pt x="9841" y="28863"/>
                    <a:pt x="10208" y="28729"/>
                  </a:cubicBezTo>
                  <a:cubicBezTo>
                    <a:pt x="9858" y="28596"/>
                    <a:pt x="9491" y="28529"/>
                    <a:pt x="9124" y="28529"/>
                  </a:cubicBezTo>
                  <a:close/>
                  <a:moveTo>
                    <a:pt x="36338" y="30288"/>
                  </a:moveTo>
                  <a:cubicBezTo>
                    <a:pt x="36035" y="30288"/>
                    <a:pt x="35736" y="30353"/>
                    <a:pt x="35459" y="30464"/>
                  </a:cubicBezTo>
                  <a:cubicBezTo>
                    <a:pt x="35793" y="30597"/>
                    <a:pt x="36160" y="30664"/>
                    <a:pt x="36527" y="30664"/>
                  </a:cubicBezTo>
                  <a:cubicBezTo>
                    <a:pt x="36793" y="30664"/>
                    <a:pt x="37094" y="30630"/>
                    <a:pt x="37361" y="30564"/>
                  </a:cubicBezTo>
                  <a:cubicBezTo>
                    <a:pt x="37327" y="30530"/>
                    <a:pt x="37294" y="30430"/>
                    <a:pt x="37294" y="30364"/>
                  </a:cubicBezTo>
                  <a:cubicBezTo>
                    <a:pt x="37027" y="30330"/>
                    <a:pt x="36793" y="30297"/>
                    <a:pt x="36527" y="30297"/>
                  </a:cubicBezTo>
                  <a:cubicBezTo>
                    <a:pt x="36464" y="30291"/>
                    <a:pt x="36401" y="30288"/>
                    <a:pt x="36338" y="30288"/>
                  </a:cubicBezTo>
                  <a:close/>
                  <a:moveTo>
                    <a:pt x="23968" y="30297"/>
                  </a:moveTo>
                  <a:cubicBezTo>
                    <a:pt x="23601" y="30297"/>
                    <a:pt x="23234" y="30364"/>
                    <a:pt x="22884" y="30497"/>
                  </a:cubicBezTo>
                  <a:cubicBezTo>
                    <a:pt x="23250" y="30630"/>
                    <a:pt x="23617" y="30664"/>
                    <a:pt x="23984" y="30664"/>
                  </a:cubicBezTo>
                  <a:lnTo>
                    <a:pt x="23984" y="30697"/>
                  </a:lnTo>
                  <a:cubicBezTo>
                    <a:pt x="24351" y="30697"/>
                    <a:pt x="24718" y="30630"/>
                    <a:pt x="25052" y="30497"/>
                  </a:cubicBezTo>
                  <a:cubicBezTo>
                    <a:pt x="24702" y="30364"/>
                    <a:pt x="24335" y="30297"/>
                    <a:pt x="23968" y="30297"/>
                  </a:cubicBezTo>
                  <a:close/>
                  <a:moveTo>
                    <a:pt x="1335" y="32632"/>
                  </a:moveTo>
                  <a:cubicBezTo>
                    <a:pt x="1335" y="32765"/>
                    <a:pt x="1301" y="32899"/>
                    <a:pt x="1268" y="32999"/>
                  </a:cubicBezTo>
                  <a:cubicBezTo>
                    <a:pt x="1270" y="33003"/>
                    <a:pt x="1271" y="33008"/>
                    <a:pt x="1273" y="33013"/>
                  </a:cubicBezTo>
                  <a:lnTo>
                    <a:pt x="1273" y="33013"/>
                  </a:lnTo>
                  <a:cubicBezTo>
                    <a:pt x="1271" y="33019"/>
                    <a:pt x="1270" y="33026"/>
                    <a:pt x="1268" y="33032"/>
                  </a:cubicBezTo>
                  <a:cubicBezTo>
                    <a:pt x="1278" y="33042"/>
                    <a:pt x="1287" y="33052"/>
                    <a:pt x="1295" y="33061"/>
                  </a:cubicBezTo>
                  <a:lnTo>
                    <a:pt x="1295" y="33061"/>
                  </a:lnTo>
                  <a:cubicBezTo>
                    <a:pt x="1315" y="33097"/>
                    <a:pt x="1339" y="33127"/>
                    <a:pt x="1366" y="33151"/>
                  </a:cubicBezTo>
                  <a:lnTo>
                    <a:pt x="1366" y="33151"/>
                  </a:lnTo>
                  <a:cubicBezTo>
                    <a:pt x="1386" y="33178"/>
                    <a:pt x="1408" y="33205"/>
                    <a:pt x="1435" y="33232"/>
                  </a:cubicBezTo>
                  <a:cubicBezTo>
                    <a:pt x="1702" y="33466"/>
                    <a:pt x="2002" y="33699"/>
                    <a:pt x="2336" y="33833"/>
                  </a:cubicBezTo>
                  <a:cubicBezTo>
                    <a:pt x="2202" y="33499"/>
                    <a:pt x="1969" y="33199"/>
                    <a:pt x="1702" y="32932"/>
                  </a:cubicBezTo>
                  <a:cubicBezTo>
                    <a:pt x="1651" y="32881"/>
                    <a:pt x="1592" y="32831"/>
                    <a:pt x="1528" y="32780"/>
                  </a:cubicBezTo>
                  <a:lnTo>
                    <a:pt x="1528" y="32780"/>
                  </a:lnTo>
                  <a:cubicBezTo>
                    <a:pt x="1472" y="32728"/>
                    <a:pt x="1416" y="32680"/>
                    <a:pt x="1368" y="32632"/>
                  </a:cubicBezTo>
                  <a:cubicBezTo>
                    <a:pt x="1366" y="32639"/>
                    <a:pt x="1365" y="32646"/>
                    <a:pt x="1363" y="32653"/>
                  </a:cubicBezTo>
                  <a:lnTo>
                    <a:pt x="1363" y="32653"/>
                  </a:lnTo>
                  <a:cubicBezTo>
                    <a:pt x="1354" y="32646"/>
                    <a:pt x="1344" y="32639"/>
                    <a:pt x="1335" y="32632"/>
                  </a:cubicBezTo>
                  <a:close/>
                  <a:moveTo>
                    <a:pt x="30656" y="34033"/>
                  </a:moveTo>
                  <a:cubicBezTo>
                    <a:pt x="30389" y="34733"/>
                    <a:pt x="30389" y="35501"/>
                    <a:pt x="30656" y="36201"/>
                  </a:cubicBezTo>
                  <a:cubicBezTo>
                    <a:pt x="30789" y="35834"/>
                    <a:pt x="30856" y="35467"/>
                    <a:pt x="30856" y="35100"/>
                  </a:cubicBezTo>
                  <a:cubicBezTo>
                    <a:pt x="30856" y="34733"/>
                    <a:pt x="30789" y="34366"/>
                    <a:pt x="30656" y="34033"/>
                  </a:cubicBezTo>
                  <a:close/>
                  <a:moveTo>
                    <a:pt x="14811" y="34433"/>
                  </a:moveTo>
                  <a:cubicBezTo>
                    <a:pt x="14544" y="35134"/>
                    <a:pt x="14544" y="35901"/>
                    <a:pt x="14811" y="36601"/>
                  </a:cubicBezTo>
                  <a:cubicBezTo>
                    <a:pt x="14945" y="36268"/>
                    <a:pt x="15011" y="35901"/>
                    <a:pt x="15011" y="35534"/>
                  </a:cubicBezTo>
                  <a:cubicBezTo>
                    <a:pt x="15011" y="35134"/>
                    <a:pt x="14945" y="34767"/>
                    <a:pt x="14811" y="34433"/>
                  </a:cubicBezTo>
                  <a:close/>
                  <a:moveTo>
                    <a:pt x="7873" y="35834"/>
                  </a:moveTo>
                  <a:cubicBezTo>
                    <a:pt x="7539" y="35968"/>
                    <a:pt x="7239" y="36168"/>
                    <a:pt x="7006" y="36435"/>
                  </a:cubicBezTo>
                  <a:lnTo>
                    <a:pt x="6972" y="36435"/>
                  </a:lnTo>
                  <a:cubicBezTo>
                    <a:pt x="6705" y="36701"/>
                    <a:pt x="6505" y="37002"/>
                    <a:pt x="6372" y="37335"/>
                  </a:cubicBezTo>
                  <a:cubicBezTo>
                    <a:pt x="7039" y="37035"/>
                    <a:pt x="7573" y="36501"/>
                    <a:pt x="7873" y="35834"/>
                  </a:cubicBezTo>
                  <a:close/>
                  <a:moveTo>
                    <a:pt x="23651" y="38770"/>
                  </a:moveTo>
                  <a:lnTo>
                    <a:pt x="23651" y="38770"/>
                  </a:lnTo>
                  <a:cubicBezTo>
                    <a:pt x="23317" y="38936"/>
                    <a:pt x="23017" y="39137"/>
                    <a:pt x="22783" y="39403"/>
                  </a:cubicBezTo>
                  <a:lnTo>
                    <a:pt x="22750" y="39403"/>
                  </a:lnTo>
                  <a:cubicBezTo>
                    <a:pt x="22483" y="39670"/>
                    <a:pt x="22283" y="39970"/>
                    <a:pt x="22116" y="40304"/>
                  </a:cubicBezTo>
                  <a:cubicBezTo>
                    <a:pt x="22450" y="40137"/>
                    <a:pt x="22750" y="39937"/>
                    <a:pt x="23017" y="39670"/>
                  </a:cubicBezTo>
                  <a:cubicBezTo>
                    <a:pt x="23284" y="39403"/>
                    <a:pt x="23484" y="39103"/>
                    <a:pt x="23651" y="38770"/>
                  </a:cubicBezTo>
                  <a:close/>
                  <a:moveTo>
                    <a:pt x="35559" y="38803"/>
                  </a:moveTo>
                  <a:lnTo>
                    <a:pt x="35559" y="38803"/>
                  </a:lnTo>
                  <a:cubicBezTo>
                    <a:pt x="35693" y="39137"/>
                    <a:pt x="35926" y="39437"/>
                    <a:pt x="36193" y="39670"/>
                  </a:cubicBezTo>
                  <a:cubicBezTo>
                    <a:pt x="36427" y="39937"/>
                    <a:pt x="36760" y="40171"/>
                    <a:pt x="37094" y="40304"/>
                  </a:cubicBezTo>
                  <a:cubicBezTo>
                    <a:pt x="36927" y="39970"/>
                    <a:pt x="36727" y="39670"/>
                    <a:pt x="36460" y="39403"/>
                  </a:cubicBezTo>
                  <a:cubicBezTo>
                    <a:pt x="36193" y="39170"/>
                    <a:pt x="35893" y="38936"/>
                    <a:pt x="35559" y="38803"/>
                  </a:cubicBezTo>
                  <a:close/>
                  <a:moveTo>
                    <a:pt x="201" y="39537"/>
                  </a:moveTo>
                  <a:cubicBezTo>
                    <a:pt x="67" y="39870"/>
                    <a:pt x="1" y="40237"/>
                    <a:pt x="34" y="40604"/>
                  </a:cubicBezTo>
                  <a:cubicBezTo>
                    <a:pt x="1" y="40971"/>
                    <a:pt x="67" y="41338"/>
                    <a:pt x="201" y="41705"/>
                  </a:cubicBezTo>
                  <a:cubicBezTo>
                    <a:pt x="334" y="41338"/>
                    <a:pt x="401" y="40971"/>
                    <a:pt x="401" y="40604"/>
                  </a:cubicBezTo>
                  <a:cubicBezTo>
                    <a:pt x="401" y="40237"/>
                    <a:pt x="334" y="39870"/>
                    <a:pt x="201" y="39537"/>
                  </a:cubicBezTo>
                  <a:close/>
                  <a:moveTo>
                    <a:pt x="16533" y="42939"/>
                  </a:moveTo>
                  <a:cubicBezTo>
                    <a:pt x="16170" y="42939"/>
                    <a:pt x="15812" y="43006"/>
                    <a:pt x="15478" y="43139"/>
                  </a:cubicBezTo>
                  <a:cubicBezTo>
                    <a:pt x="15812" y="43239"/>
                    <a:pt x="16179" y="43306"/>
                    <a:pt x="16546" y="43306"/>
                  </a:cubicBezTo>
                  <a:cubicBezTo>
                    <a:pt x="16913" y="43306"/>
                    <a:pt x="17280" y="43273"/>
                    <a:pt x="17613" y="43139"/>
                  </a:cubicBezTo>
                  <a:cubicBezTo>
                    <a:pt x="17263" y="43006"/>
                    <a:pt x="16896" y="42939"/>
                    <a:pt x="16533" y="42939"/>
                  </a:cubicBezTo>
                  <a:close/>
                  <a:moveTo>
                    <a:pt x="30678" y="43131"/>
                  </a:moveTo>
                  <a:cubicBezTo>
                    <a:pt x="30615" y="43131"/>
                    <a:pt x="30552" y="43134"/>
                    <a:pt x="30489" y="43139"/>
                  </a:cubicBezTo>
                  <a:cubicBezTo>
                    <a:pt x="30089" y="43139"/>
                    <a:pt x="29722" y="43173"/>
                    <a:pt x="29388" y="43306"/>
                  </a:cubicBezTo>
                  <a:cubicBezTo>
                    <a:pt x="29722" y="43440"/>
                    <a:pt x="30089" y="43506"/>
                    <a:pt x="30489" y="43506"/>
                  </a:cubicBezTo>
                  <a:cubicBezTo>
                    <a:pt x="30856" y="43506"/>
                    <a:pt x="31223" y="43440"/>
                    <a:pt x="31556" y="43306"/>
                  </a:cubicBezTo>
                  <a:cubicBezTo>
                    <a:pt x="31280" y="43196"/>
                    <a:pt x="30981" y="43131"/>
                    <a:pt x="30678" y="43131"/>
                  </a:cubicBezTo>
                  <a:close/>
                  <a:moveTo>
                    <a:pt x="7906" y="42539"/>
                  </a:moveTo>
                  <a:lnTo>
                    <a:pt x="7906" y="42539"/>
                  </a:lnTo>
                  <a:cubicBezTo>
                    <a:pt x="8206" y="43206"/>
                    <a:pt x="8740" y="43773"/>
                    <a:pt x="9407" y="44073"/>
                  </a:cubicBezTo>
                  <a:cubicBezTo>
                    <a:pt x="9274" y="43740"/>
                    <a:pt x="9074" y="43440"/>
                    <a:pt x="8807" y="43173"/>
                  </a:cubicBezTo>
                  <a:cubicBezTo>
                    <a:pt x="8540" y="42906"/>
                    <a:pt x="8240" y="42706"/>
                    <a:pt x="7906" y="42539"/>
                  </a:cubicBezTo>
                  <a:close/>
                  <a:moveTo>
                    <a:pt x="1585" y="47643"/>
                  </a:moveTo>
                  <a:cubicBezTo>
                    <a:pt x="1218" y="47643"/>
                    <a:pt x="851" y="47709"/>
                    <a:pt x="501" y="47843"/>
                  </a:cubicBezTo>
                  <a:cubicBezTo>
                    <a:pt x="834" y="47976"/>
                    <a:pt x="1201" y="48043"/>
                    <a:pt x="1568" y="48043"/>
                  </a:cubicBezTo>
                  <a:cubicBezTo>
                    <a:pt x="1935" y="48043"/>
                    <a:pt x="2302" y="47976"/>
                    <a:pt x="2669" y="47843"/>
                  </a:cubicBezTo>
                  <a:cubicBezTo>
                    <a:pt x="2319" y="47709"/>
                    <a:pt x="1952" y="47643"/>
                    <a:pt x="1585" y="47643"/>
                  </a:cubicBezTo>
                  <a:close/>
                  <a:moveTo>
                    <a:pt x="37327" y="46942"/>
                  </a:moveTo>
                  <a:lnTo>
                    <a:pt x="37327" y="46942"/>
                  </a:lnTo>
                  <a:cubicBezTo>
                    <a:pt x="36994" y="47076"/>
                    <a:pt x="36693" y="47276"/>
                    <a:pt x="36427" y="47543"/>
                  </a:cubicBezTo>
                  <a:cubicBezTo>
                    <a:pt x="36160" y="47809"/>
                    <a:pt x="35960" y="48110"/>
                    <a:pt x="35793" y="48443"/>
                  </a:cubicBezTo>
                  <a:cubicBezTo>
                    <a:pt x="36460" y="48143"/>
                    <a:pt x="37027" y="47609"/>
                    <a:pt x="37327" y="46942"/>
                  </a:cubicBezTo>
                  <a:close/>
                  <a:moveTo>
                    <a:pt x="23084" y="46942"/>
                  </a:moveTo>
                  <a:cubicBezTo>
                    <a:pt x="22984" y="47276"/>
                    <a:pt x="22917" y="47643"/>
                    <a:pt x="22917" y="48043"/>
                  </a:cubicBezTo>
                  <a:cubicBezTo>
                    <a:pt x="22917" y="48410"/>
                    <a:pt x="22984" y="48777"/>
                    <a:pt x="23117" y="49110"/>
                  </a:cubicBezTo>
                  <a:cubicBezTo>
                    <a:pt x="23217" y="48743"/>
                    <a:pt x="23284" y="48410"/>
                    <a:pt x="23284" y="48043"/>
                  </a:cubicBezTo>
                  <a:cubicBezTo>
                    <a:pt x="23284" y="47643"/>
                    <a:pt x="23217" y="47276"/>
                    <a:pt x="23084" y="46942"/>
                  </a:cubicBezTo>
                  <a:close/>
                  <a:moveTo>
                    <a:pt x="16879" y="50278"/>
                  </a:moveTo>
                  <a:lnTo>
                    <a:pt x="16879" y="50278"/>
                  </a:lnTo>
                  <a:cubicBezTo>
                    <a:pt x="16579" y="50445"/>
                    <a:pt x="16279" y="50645"/>
                    <a:pt x="16012" y="50912"/>
                  </a:cubicBezTo>
                  <a:lnTo>
                    <a:pt x="15979" y="50912"/>
                  </a:lnTo>
                  <a:cubicBezTo>
                    <a:pt x="15745" y="51178"/>
                    <a:pt x="15512" y="51479"/>
                    <a:pt x="15378" y="51812"/>
                  </a:cubicBezTo>
                  <a:cubicBezTo>
                    <a:pt x="15712" y="51679"/>
                    <a:pt x="16012" y="51445"/>
                    <a:pt x="16279" y="51178"/>
                  </a:cubicBezTo>
                  <a:cubicBezTo>
                    <a:pt x="16546" y="50945"/>
                    <a:pt x="16746" y="50611"/>
                    <a:pt x="16879" y="50278"/>
                  </a:cubicBezTo>
                  <a:close/>
                  <a:moveTo>
                    <a:pt x="29722" y="51445"/>
                  </a:moveTo>
                  <a:lnTo>
                    <a:pt x="29722" y="51445"/>
                  </a:lnTo>
                  <a:cubicBezTo>
                    <a:pt x="29855" y="51812"/>
                    <a:pt x="30089" y="52112"/>
                    <a:pt x="30322" y="52346"/>
                  </a:cubicBezTo>
                  <a:cubicBezTo>
                    <a:pt x="30589" y="52613"/>
                    <a:pt x="30889" y="52846"/>
                    <a:pt x="31223" y="52980"/>
                  </a:cubicBezTo>
                  <a:cubicBezTo>
                    <a:pt x="31089" y="52646"/>
                    <a:pt x="30889" y="52346"/>
                    <a:pt x="30622" y="52079"/>
                  </a:cubicBezTo>
                  <a:cubicBezTo>
                    <a:pt x="30356" y="51812"/>
                    <a:pt x="30055" y="51612"/>
                    <a:pt x="29722" y="51445"/>
                  </a:cubicBezTo>
                  <a:close/>
                  <a:moveTo>
                    <a:pt x="8040" y="52012"/>
                  </a:moveTo>
                  <a:cubicBezTo>
                    <a:pt x="7773" y="52713"/>
                    <a:pt x="7773" y="53480"/>
                    <a:pt x="8040" y="54181"/>
                  </a:cubicBezTo>
                  <a:cubicBezTo>
                    <a:pt x="8171" y="53852"/>
                    <a:pt x="8238" y="53491"/>
                    <a:pt x="8240" y="53097"/>
                  </a:cubicBezTo>
                  <a:lnTo>
                    <a:pt x="8240" y="53097"/>
                  </a:lnTo>
                  <a:cubicBezTo>
                    <a:pt x="8240" y="53103"/>
                    <a:pt x="8240" y="53108"/>
                    <a:pt x="8240" y="53113"/>
                  </a:cubicBezTo>
                  <a:lnTo>
                    <a:pt x="8240" y="53080"/>
                  </a:lnTo>
                  <a:cubicBezTo>
                    <a:pt x="8240" y="53086"/>
                    <a:pt x="8240" y="53091"/>
                    <a:pt x="8240" y="53097"/>
                  </a:cubicBezTo>
                  <a:lnTo>
                    <a:pt x="8240" y="53097"/>
                  </a:lnTo>
                  <a:cubicBezTo>
                    <a:pt x="8238" y="52736"/>
                    <a:pt x="8171" y="52374"/>
                    <a:pt x="8040" y="5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4112100" y="2670900"/>
              <a:ext cx="218350" cy="826775"/>
            </a:xfrm>
            <a:custGeom>
              <a:rect b="b" l="l" r="r" t="t"/>
              <a:pathLst>
                <a:path extrusionOk="0" h="33071" w="8734">
                  <a:moveTo>
                    <a:pt x="124" y="1"/>
                  </a:moveTo>
                  <a:cubicBezTo>
                    <a:pt x="58" y="1"/>
                    <a:pt x="0" y="45"/>
                    <a:pt x="41" y="125"/>
                  </a:cubicBezTo>
                  <a:cubicBezTo>
                    <a:pt x="875" y="2694"/>
                    <a:pt x="1642" y="5262"/>
                    <a:pt x="2409" y="7864"/>
                  </a:cubicBezTo>
                  <a:cubicBezTo>
                    <a:pt x="3176" y="10433"/>
                    <a:pt x="3910" y="13068"/>
                    <a:pt x="4611" y="15670"/>
                  </a:cubicBezTo>
                  <a:cubicBezTo>
                    <a:pt x="6012" y="20907"/>
                    <a:pt x="5411" y="18939"/>
                    <a:pt x="6612" y="24209"/>
                  </a:cubicBezTo>
                  <a:cubicBezTo>
                    <a:pt x="7279" y="27145"/>
                    <a:pt x="8013" y="30114"/>
                    <a:pt x="8680" y="33049"/>
                  </a:cubicBezTo>
                  <a:cubicBezTo>
                    <a:pt x="8680" y="33063"/>
                    <a:pt x="8692" y="33071"/>
                    <a:pt x="8703" y="33071"/>
                  </a:cubicBezTo>
                  <a:cubicBezTo>
                    <a:pt x="8718" y="33071"/>
                    <a:pt x="8733" y="33055"/>
                    <a:pt x="8714" y="33016"/>
                  </a:cubicBezTo>
                  <a:cubicBezTo>
                    <a:pt x="7746" y="27712"/>
                    <a:pt x="5278" y="14969"/>
                    <a:pt x="3910" y="10399"/>
                  </a:cubicBezTo>
                  <a:cubicBezTo>
                    <a:pt x="3877" y="9399"/>
                    <a:pt x="3810" y="8431"/>
                    <a:pt x="3677" y="7464"/>
                  </a:cubicBezTo>
                  <a:cubicBezTo>
                    <a:pt x="3443" y="6163"/>
                    <a:pt x="3110" y="4895"/>
                    <a:pt x="2643" y="3661"/>
                  </a:cubicBezTo>
                  <a:cubicBezTo>
                    <a:pt x="2629" y="3619"/>
                    <a:pt x="2597" y="3601"/>
                    <a:pt x="2565" y="3601"/>
                  </a:cubicBezTo>
                  <a:cubicBezTo>
                    <a:pt x="2521" y="3601"/>
                    <a:pt x="2476" y="3636"/>
                    <a:pt x="2476" y="3695"/>
                  </a:cubicBezTo>
                  <a:cubicBezTo>
                    <a:pt x="2809" y="4962"/>
                    <a:pt x="3110" y="6230"/>
                    <a:pt x="3310" y="7497"/>
                  </a:cubicBezTo>
                  <a:cubicBezTo>
                    <a:pt x="3443" y="8198"/>
                    <a:pt x="3577" y="8898"/>
                    <a:pt x="3677" y="9632"/>
                  </a:cubicBezTo>
                  <a:cubicBezTo>
                    <a:pt x="3543" y="9265"/>
                    <a:pt x="3443" y="8932"/>
                    <a:pt x="3343" y="8598"/>
                  </a:cubicBezTo>
                  <a:cubicBezTo>
                    <a:pt x="2910" y="7164"/>
                    <a:pt x="2443" y="5763"/>
                    <a:pt x="1942" y="4362"/>
                  </a:cubicBezTo>
                  <a:cubicBezTo>
                    <a:pt x="1408" y="2894"/>
                    <a:pt x="841" y="1493"/>
                    <a:pt x="241" y="59"/>
                  </a:cubicBezTo>
                  <a:cubicBezTo>
                    <a:pt x="215" y="19"/>
                    <a:pt x="168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2662075" y="2297350"/>
              <a:ext cx="1036700" cy="1410275"/>
            </a:xfrm>
            <a:custGeom>
              <a:rect b="b" l="l" r="r" t="t"/>
              <a:pathLst>
                <a:path extrusionOk="0" h="56411" w="41468">
                  <a:moveTo>
                    <a:pt x="40135" y="0"/>
                  </a:moveTo>
                  <a:cubicBezTo>
                    <a:pt x="39074" y="0"/>
                    <a:pt x="37157" y="1082"/>
                    <a:pt x="34125" y="3626"/>
                  </a:cubicBezTo>
                  <a:cubicBezTo>
                    <a:pt x="23751" y="12365"/>
                    <a:pt x="1401" y="39919"/>
                    <a:pt x="434" y="50693"/>
                  </a:cubicBezTo>
                  <a:cubicBezTo>
                    <a:pt x="1" y="55136"/>
                    <a:pt x="4144" y="56411"/>
                    <a:pt x="9433" y="56411"/>
                  </a:cubicBezTo>
                  <a:cubicBezTo>
                    <a:pt x="12284" y="56411"/>
                    <a:pt x="15468" y="56040"/>
                    <a:pt x="18447" y="55596"/>
                  </a:cubicBezTo>
                  <a:cubicBezTo>
                    <a:pt x="21349" y="55129"/>
                    <a:pt x="39028" y="9230"/>
                    <a:pt x="40596" y="4360"/>
                  </a:cubicBezTo>
                  <a:cubicBezTo>
                    <a:pt x="41450" y="1705"/>
                    <a:pt x="41467" y="0"/>
                    <a:pt x="4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2828025" y="2292100"/>
              <a:ext cx="883325" cy="949025"/>
            </a:xfrm>
            <a:custGeom>
              <a:rect b="b" l="l" r="r" t="t"/>
              <a:pathLst>
                <a:path extrusionOk="0" h="37961" w="35333">
                  <a:moveTo>
                    <a:pt x="33603" y="1"/>
                  </a:moveTo>
                  <a:cubicBezTo>
                    <a:pt x="32147" y="1"/>
                    <a:pt x="29540" y="1795"/>
                    <a:pt x="26152" y="4703"/>
                  </a:cubicBezTo>
                  <a:cubicBezTo>
                    <a:pt x="12743" y="16211"/>
                    <a:pt x="0" y="33824"/>
                    <a:pt x="0" y="33824"/>
                  </a:cubicBezTo>
                  <a:lnTo>
                    <a:pt x="21883" y="37960"/>
                  </a:lnTo>
                  <a:cubicBezTo>
                    <a:pt x="21883" y="37960"/>
                    <a:pt x="32257" y="13309"/>
                    <a:pt x="34325" y="5437"/>
                  </a:cubicBezTo>
                  <a:cubicBezTo>
                    <a:pt x="35332" y="1619"/>
                    <a:pt x="34986" y="1"/>
                    <a:pt x="33603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2960625" y="2343775"/>
              <a:ext cx="738050" cy="823950"/>
            </a:xfrm>
            <a:custGeom>
              <a:rect b="b" l="l" r="r" t="t"/>
              <a:pathLst>
                <a:path extrusionOk="0" h="32958" w="29522">
                  <a:moveTo>
                    <a:pt x="24151" y="1"/>
                  </a:moveTo>
                  <a:lnTo>
                    <a:pt x="23784" y="268"/>
                  </a:lnTo>
                  <a:cubicBezTo>
                    <a:pt x="23817" y="501"/>
                    <a:pt x="23851" y="701"/>
                    <a:pt x="23951" y="935"/>
                  </a:cubicBezTo>
                  <a:cubicBezTo>
                    <a:pt x="24051" y="635"/>
                    <a:pt x="24117" y="301"/>
                    <a:pt x="24151" y="1"/>
                  </a:cubicBezTo>
                  <a:close/>
                  <a:moveTo>
                    <a:pt x="28787" y="368"/>
                  </a:moveTo>
                  <a:cubicBezTo>
                    <a:pt x="28787" y="368"/>
                    <a:pt x="28787" y="368"/>
                    <a:pt x="28787" y="368"/>
                  </a:cubicBezTo>
                  <a:lnTo>
                    <a:pt x="28787" y="368"/>
                  </a:lnTo>
                  <a:cubicBezTo>
                    <a:pt x="28921" y="701"/>
                    <a:pt x="29154" y="1035"/>
                    <a:pt x="29421" y="1269"/>
                  </a:cubicBezTo>
                  <a:lnTo>
                    <a:pt x="29455" y="1335"/>
                  </a:lnTo>
                  <a:cubicBezTo>
                    <a:pt x="29488" y="1168"/>
                    <a:pt x="29521" y="1002"/>
                    <a:pt x="29521" y="868"/>
                  </a:cubicBezTo>
                  <a:cubicBezTo>
                    <a:pt x="29321" y="668"/>
                    <a:pt x="29054" y="501"/>
                    <a:pt x="28787" y="368"/>
                  </a:cubicBezTo>
                  <a:close/>
                  <a:moveTo>
                    <a:pt x="22027" y="6497"/>
                  </a:moveTo>
                  <a:cubicBezTo>
                    <a:pt x="21723" y="6497"/>
                    <a:pt x="21419" y="6562"/>
                    <a:pt x="21115" y="6672"/>
                  </a:cubicBezTo>
                  <a:cubicBezTo>
                    <a:pt x="21482" y="6806"/>
                    <a:pt x="21849" y="6873"/>
                    <a:pt x="22216" y="6873"/>
                  </a:cubicBezTo>
                  <a:cubicBezTo>
                    <a:pt x="22583" y="6873"/>
                    <a:pt x="22950" y="6806"/>
                    <a:pt x="23284" y="6672"/>
                  </a:cubicBezTo>
                  <a:cubicBezTo>
                    <a:pt x="23007" y="6562"/>
                    <a:pt x="22708" y="6497"/>
                    <a:pt x="22405" y="6497"/>
                  </a:cubicBezTo>
                  <a:cubicBezTo>
                    <a:pt x="22342" y="6497"/>
                    <a:pt x="22279" y="6500"/>
                    <a:pt x="22216" y="6506"/>
                  </a:cubicBezTo>
                  <a:cubicBezTo>
                    <a:pt x="22153" y="6500"/>
                    <a:pt x="22090" y="6497"/>
                    <a:pt x="22027" y="6497"/>
                  </a:cubicBezTo>
                  <a:close/>
                  <a:moveTo>
                    <a:pt x="16045" y="7506"/>
                  </a:moveTo>
                  <a:cubicBezTo>
                    <a:pt x="15711" y="7640"/>
                    <a:pt x="15411" y="7840"/>
                    <a:pt x="15178" y="8107"/>
                  </a:cubicBezTo>
                  <a:cubicBezTo>
                    <a:pt x="14911" y="8374"/>
                    <a:pt x="14677" y="8674"/>
                    <a:pt x="14544" y="9007"/>
                  </a:cubicBezTo>
                  <a:cubicBezTo>
                    <a:pt x="15211" y="8707"/>
                    <a:pt x="15745" y="8173"/>
                    <a:pt x="16045" y="7506"/>
                  </a:cubicBezTo>
                  <a:close/>
                  <a:moveTo>
                    <a:pt x="18614" y="11743"/>
                  </a:moveTo>
                  <a:cubicBezTo>
                    <a:pt x="18914" y="12410"/>
                    <a:pt x="19481" y="12944"/>
                    <a:pt x="20148" y="13277"/>
                  </a:cubicBezTo>
                  <a:cubicBezTo>
                    <a:pt x="19981" y="12944"/>
                    <a:pt x="19781" y="12643"/>
                    <a:pt x="19514" y="12376"/>
                  </a:cubicBezTo>
                  <a:cubicBezTo>
                    <a:pt x="19247" y="12110"/>
                    <a:pt x="18947" y="11909"/>
                    <a:pt x="18614" y="11743"/>
                  </a:cubicBezTo>
                  <a:close/>
                  <a:moveTo>
                    <a:pt x="13243" y="16213"/>
                  </a:moveTo>
                  <a:cubicBezTo>
                    <a:pt x="12843" y="16213"/>
                    <a:pt x="12476" y="16279"/>
                    <a:pt x="12142" y="16413"/>
                  </a:cubicBezTo>
                  <a:cubicBezTo>
                    <a:pt x="12476" y="16546"/>
                    <a:pt x="12843" y="16613"/>
                    <a:pt x="13243" y="16613"/>
                  </a:cubicBezTo>
                  <a:cubicBezTo>
                    <a:pt x="13610" y="16613"/>
                    <a:pt x="13977" y="16546"/>
                    <a:pt x="14310" y="16413"/>
                  </a:cubicBezTo>
                  <a:cubicBezTo>
                    <a:pt x="13977" y="16279"/>
                    <a:pt x="13610" y="16213"/>
                    <a:pt x="13243" y="16213"/>
                  </a:cubicBezTo>
                  <a:close/>
                  <a:moveTo>
                    <a:pt x="23484" y="16413"/>
                  </a:moveTo>
                  <a:cubicBezTo>
                    <a:pt x="23217" y="17113"/>
                    <a:pt x="23217" y="17880"/>
                    <a:pt x="23484" y="18581"/>
                  </a:cubicBezTo>
                  <a:cubicBezTo>
                    <a:pt x="23584" y="18214"/>
                    <a:pt x="23650" y="17847"/>
                    <a:pt x="23650" y="17480"/>
                  </a:cubicBezTo>
                  <a:cubicBezTo>
                    <a:pt x="23650" y="17113"/>
                    <a:pt x="23584" y="16746"/>
                    <a:pt x="23484" y="16413"/>
                  </a:cubicBezTo>
                  <a:close/>
                  <a:moveTo>
                    <a:pt x="6271" y="18581"/>
                  </a:moveTo>
                  <a:cubicBezTo>
                    <a:pt x="6405" y="18915"/>
                    <a:pt x="6605" y="19215"/>
                    <a:pt x="6872" y="19482"/>
                  </a:cubicBezTo>
                  <a:cubicBezTo>
                    <a:pt x="7139" y="19748"/>
                    <a:pt x="7439" y="19982"/>
                    <a:pt x="7772" y="20115"/>
                  </a:cubicBezTo>
                  <a:cubicBezTo>
                    <a:pt x="7639" y="19782"/>
                    <a:pt x="7406" y="19482"/>
                    <a:pt x="7172" y="19215"/>
                  </a:cubicBezTo>
                  <a:cubicBezTo>
                    <a:pt x="6905" y="18948"/>
                    <a:pt x="6605" y="18748"/>
                    <a:pt x="6271" y="18581"/>
                  </a:cubicBezTo>
                  <a:close/>
                  <a:moveTo>
                    <a:pt x="17346" y="20516"/>
                  </a:moveTo>
                  <a:lnTo>
                    <a:pt x="17346" y="20516"/>
                  </a:lnTo>
                  <a:cubicBezTo>
                    <a:pt x="17012" y="20682"/>
                    <a:pt x="16712" y="20883"/>
                    <a:pt x="16479" y="21149"/>
                  </a:cubicBezTo>
                  <a:cubicBezTo>
                    <a:pt x="16212" y="21416"/>
                    <a:pt x="15978" y="21717"/>
                    <a:pt x="15845" y="22050"/>
                  </a:cubicBezTo>
                  <a:cubicBezTo>
                    <a:pt x="16512" y="21717"/>
                    <a:pt x="17046" y="21183"/>
                    <a:pt x="17346" y="20516"/>
                  </a:cubicBezTo>
                  <a:close/>
                  <a:moveTo>
                    <a:pt x="1034" y="23585"/>
                  </a:moveTo>
                  <a:cubicBezTo>
                    <a:pt x="934" y="23685"/>
                    <a:pt x="868" y="23818"/>
                    <a:pt x="767" y="23918"/>
                  </a:cubicBezTo>
                  <a:cubicBezTo>
                    <a:pt x="934" y="23918"/>
                    <a:pt x="1101" y="23951"/>
                    <a:pt x="1268" y="23951"/>
                  </a:cubicBezTo>
                  <a:cubicBezTo>
                    <a:pt x="1635" y="23951"/>
                    <a:pt x="2002" y="23885"/>
                    <a:pt x="2369" y="23751"/>
                  </a:cubicBezTo>
                  <a:cubicBezTo>
                    <a:pt x="2002" y="23618"/>
                    <a:pt x="1635" y="23585"/>
                    <a:pt x="1268" y="23585"/>
                  </a:cubicBezTo>
                  <a:close/>
                  <a:moveTo>
                    <a:pt x="10708" y="23785"/>
                  </a:moveTo>
                  <a:cubicBezTo>
                    <a:pt x="10574" y="24118"/>
                    <a:pt x="10508" y="24485"/>
                    <a:pt x="10541" y="24852"/>
                  </a:cubicBezTo>
                  <a:cubicBezTo>
                    <a:pt x="10508" y="25219"/>
                    <a:pt x="10574" y="25586"/>
                    <a:pt x="10708" y="25953"/>
                  </a:cubicBezTo>
                  <a:cubicBezTo>
                    <a:pt x="10841" y="25586"/>
                    <a:pt x="10908" y="25219"/>
                    <a:pt x="10908" y="24852"/>
                  </a:cubicBezTo>
                  <a:cubicBezTo>
                    <a:pt x="10908" y="24485"/>
                    <a:pt x="10841" y="24118"/>
                    <a:pt x="10708" y="23785"/>
                  </a:cubicBezTo>
                  <a:close/>
                  <a:moveTo>
                    <a:pt x="6271" y="27354"/>
                  </a:moveTo>
                  <a:lnTo>
                    <a:pt x="6271" y="27354"/>
                  </a:lnTo>
                  <a:cubicBezTo>
                    <a:pt x="5938" y="27521"/>
                    <a:pt x="5604" y="27721"/>
                    <a:pt x="5371" y="27988"/>
                  </a:cubicBezTo>
                  <a:cubicBezTo>
                    <a:pt x="5104" y="28255"/>
                    <a:pt x="4870" y="28555"/>
                    <a:pt x="4737" y="28888"/>
                  </a:cubicBezTo>
                  <a:cubicBezTo>
                    <a:pt x="5404" y="28588"/>
                    <a:pt x="5938" y="28021"/>
                    <a:pt x="6271" y="27354"/>
                  </a:cubicBezTo>
                  <a:close/>
                  <a:moveTo>
                    <a:pt x="13810" y="28888"/>
                  </a:moveTo>
                  <a:cubicBezTo>
                    <a:pt x="13977" y="29222"/>
                    <a:pt x="14177" y="29522"/>
                    <a:pt x="14444" y="29789"/>
                  </a:cubicBezTo>
                  <a:cubicBezTo>
                    <a:pt x="14711" y="30056"/>
                    <a:pt x="15011" y="30256"/>
                    <a:pt x="15345" y="30423"/>
                  </a:cubicBezTo>
                  <a:cubicBezTo>
                    <a:pt x="15211" y="30089"/>
                    <a:pt x="14978" y="29789"/>
                    <a:pt x="14711" y="29522"/>
                  </a:cubicBezTo>
                  <a:cubicBezTo>
                    <a:pt x="14477" y="29255"/>
                    <a:pt x="14144" y="29055"/>
                    <a:pt x="13810" y="28888"/>
                  </a:cubicBezTo>
                  <a:close/>
                  <a:moveTo>
                    <a:pt x="200" y="31323"/>
                  </a:moveTo>
                  <a:cubicBezTo>
                    <a:pt x="67" y="31657"/>
                    <a:pt x="0" y="32024"/>
                    <a:pt x="34" y="32391"/>
                  </a:cubicBezTo>
                  <a:lnTo>
                    <a:pt x="34" y="32791"/>
                  </a:lnTo>
                  <a:lnTo>
                    <a:pt x="334" y="32824"/>
                  </a:lnTo>
                  <a:cubicBezTo>
                    <a:pt x="334" y="32691"/>
                    <a:pt x="367" y="32558"/>
                    <a:pt x="367" y="32424"/>
                  </a:cubicBezTo>
                  <a:cubicBezTo>
                    <a:pt x="401" y="32057"/>
                    <a:pt x="334" y="31690"/>
                    <a:pt x="234" y="31323"/>
                  </a:cubicBezTo>
                  <a:close/>
                  <a:moveTo>
                    <a:pt x="8823" y="32558"/>
                  </a:moveTo>
                  <a:cubicBezTo>
                    <a:pt x="8456" y="32558"/>
                    <a:pt x="8089" y="32624"/>
                    <a:pt x="7739" y="32758"/>
                  </a:cubicBezTo>
                  <a:cubicBezTo>
                    <a:pt x="8073" y="32891"/>
                    <a:pt x="8440" y="32958"/>
                    <a:pt x="8840" y="32958"/>
                  </a:cubicBezTo>
                  <a:cubicBezTo>
                    <a:pt x="9207" y="32958"/>
                    <a:pt x="9574" y="32891"/>
                    <a:pt x="9907" y="32758"/>
                  </a:cubicBezTo>
                  <a:cubicBezTo>
                    <a:pt x="9557" y="32624"/>
                    <a:pt x="9190" y="32558"/>
                    <a:pt x="8823" y="32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380075" y="2677800"/>
              <a:ext cx="220725" cy="571175"/>
            </a:xfrm>
            <a:custGeom>
              <a:rect b="b" l="l" r="r" t="t"/>
              <a:pathLst>
                <a:path extrusionOk="0" h="22847" w="8829">
                  <a:moveTo>
                    <a:pt x="8652" y="0"/>
                  </a:moveTo>
                  <a:cubicBezTo>
                    <a:pt x="8617" y="0"/>
                    <a:pt x="8585" y="15"/>
                    <a:pt x="8574" y="50"/>
                  </a:cubicBezTo>
                  <a:cubicBezTo>
                    <a:pt x="7973" y="1517"/>
                    <a:pt x="7339" y="2952"/>
                    <a:pt x="6739" y="4453"/>
                  </a:cubicBezTo>
                  <a:cubicBezTo>
                    <a:pt x="6172" y="5920"/>
                    <a:pt x="5572" y="7355"/>
                    <a:pt x="5038" y="8856"/>
                  </a:cubicBezTo>
                  <a:cubicBezTo>
                    <a:pt x="3904" y="11791"/>
                    <a:pt x="2803" y="14760"/>
                    <a:pt x="1735" y="17696"/>
                  </a:cubicBezTo>
                  <a:cubicBezTo>
                    <a:pt x="1135" y="19397"/>
                    <a:pt x="568" y="21098"/>
                    <a:pt x="1" y="22799"/>
                  </a:cubicBezTo>
                  <a:cubicBezTo>
                    <a:pt x="1" y="22823"/>
                    <a:pt x="18" y="22846"/>
                    <a:pt x="27" y="22846"/>
                  </a:cubicBezTo>
                  <a:cubicBezTo>
                    <a:pt x="31" y="22846"/>
                    <a:pt x="34" y="22842"/>
                    <a:pt x="34" y="22833"/>
                  </a:cubicBezTo>
                  <a:cubicBezTo>
                    <a:pt x="1268" y="19897"/>
                    <a:pt x="2503" y="16995"/>
                    <a:pt x="3637" y="14026"/>
                  </a:cubicBezTo>
                  <a:cubicBezTo>
                    <a:pt x="4437" y="11991"/>
                    <a:pt x="5238" y="9923"/>
                    <a:pt x="6005" y="7822"/>
                  </a:cubicBezTo>
                  <a:cubicBezTo>
                    <a:pt x="6539" y="7088"/>
                    <a:pt x="7006" y="6321"/>
                    <a:pt x="7440" y="5520"/>
                  </a:cubicBezTo>
                  <a:cubicBezTo>
                    <a:pt x="7973" y="4619"/>
                    <a:pt x="8440" y="3685"/>
                    <a:pt x="8807" y="2718"/>
                  </a:cubicBezTo>
                  <a:cubicBezTo>
                    <a:pt x="8829" y="2654"/>
                    <a:pt x="8781" y="2617"/>
                    <a:pt x="8735" y="2617"/>
                  </a:cubicBezTo>
                  <a:cubicBezTo>
                    <a:pt x="8710" y="2617"/>
                    <a:pt x="8686" y="2628"/>
                    <a:pt x="8674" y="2651"/>
                  </a:cubicBezTo>
                  <a:cubicBezTo>
                    <a:pt x="8140" y="3552"/>
                    <a:pt x="7673" y="4453"/>
                    <a:pt x="7173" y="5387"/>
                  </a:cubicBezTo>
                  <a:cubicBezTo>
                    <a:pt x="6939" y="5854"/>
                    <a:pt x="6639" y="6354"/>
                    <a:pt x="6372" y="6821"/>
                  </a:cubicBezTo>
                  <a:cubicBezTo>
                    <a:pt x="6572" y="6287"/>
                    <a:pt x="6806" y="5754"/>
                    <a:pt x="6973" y="5187"/>
                  </a:cubicBezTo>
                  <a:cubicBezTo>
                    <a:pt x="7606" y="3519"/>
                    <a:pt x="8173" y="1817"/>
                    <a:pt x="8774" y="116"/>
                  </a:cubicBezTo>
                  <a:cubicBezTo>
                    <a:pt x="8796" y="51"/>
                    <a:pt x="8718" y="0"/>
                    <a:pt x="8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2923925" y="3040125"/>
              <a:ext cx="470625" cy="97750"/>
            </a:xfrm>
            <a:custGeom>
              <a:rect b="b" l="l" r="r" t="t"/>
              <a:pathLst>
                <a:path extrusionOk="0" h="3910" w="18825">
                  <a:moveTo>
                    <a:pt x="67" y="0"/>
                  </a:moveTo>
                  <a:cubicBezTo>
                    <a:pt x="1" y="0"/>
                    <a:pt x="1" y="100"/>
                    <a:pt x="67" y="100"/>
                  </a:cubicBezTo>
                  <a:cubicBezTo>
                    <a:pt x="1201" y="467"/>
                    <a:pt x="2402" y="734"/>
                    <a:pt x="3570" y="968"/>
                  </a:cubicBezTo>
                  <a:cubicBezTo>
                    <a:pt x="4771" y="1234"/>
                    <a:pt x="5938" y="1501"/>
                    <a:pt x="7139" y="1768"/>
                  </a:cubicBezTo>
                  <a:cubicBezTo>
                    <a:pt x="9507" y="2269"/>
                    <a:pt x="11876" y="2736"/>
                    <a:pt x="14277" y="3203"/>
                  </a:cubicBezTo>
                  <a:cubicBezTo>
                    <a:pt x="15645" y="3469"/>
                    <a:pt x="17280" y="3670"/>
                    <a:pt x="18647" y="3903"/>
                  </a:cubicBezTo>
                  <a:cubicBezTo>
                    <a:pt x="18666" y="3908"/>
                    <a:pt x="18683" y="3910"/>
                    <a:pt x="18699" y="3910"/>
                  </a:cubicBezTo>
                  <a:cubicBezTo>
                    <a:pt x="18795" y="3910"/>
                    <a:pt x="18824" y="3832"/>
                    <a:pt x="18681" y="3803"/>
                  </a:cubicBezTo>
                  <a:cubicBezTo>
                    <a:pt x="17480" y="3536"/>
                    <a:pt x="16045" y="3069"/>
                    <a:pt x="14844" y="2836"/>
                  </a:cubicBezTo>
                  <a:cubicBezTo>
                    <a:pt x="13644" y="2569"/>
                    <a:pt x="12476" y="2302"/>
                    <a:pt x="11275" y="2068"/>
                  </a:cubicBezTo>
                  <a:cubicBezTo>
                    <a:pt x="8874" y="1568"/>
                    <a:pt x="6472" y="1101"/>
                    <a:pt x="4070" y="667"/>
                  </a:cubicBezTo>
                  <a:cubicBezTo>
                    <a:pt x="2736" y="401"/>
                    <a:pt x="1402" y="1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76125" y="2024450"/>
              <a:ext cx="279400" cy="408325"/>
            </a:xfrm>
            <a:custGeom>
              <a:rect b="b" l="l" r="r" t="t"/>
              <a:pathLst>
                <a:path extrusionOk="0" h="16333" w="11176">
                  <a:moveTo>
                    <a:pt x="527" y="0"/>
                  </a:moveTo>
                  <a:cubicBezTo>
                    <a:pt x="445" y="0"/>
                    <a:pt x="401" y="10"/>
                    <a:pt x="401" y="32"/>
                  </a:cubicBezTo>
                  <a:cubicBezTo>
                    <a:pt x="468" y="1733"/>
                    <a:pt x="434" y="3534"/>
                    <a:pt x="368" y="5202"/>
                  </a:cubicBezTo>
                  <a:cubicBezTo>
                    <a:pt x="201" y="7937"/>
                    <a:pt x="1" y="10172"/>
                    <a:pt x="101" y="10372"/>
                  </a:cubicBezTo>
                  <a:cubicBezTo>
                    <a:pt x="1777" y="13115"/>
                    <a:pt x="5626" y="16332"/>
                    <a:pt x="8135" y="16332"/>
                  </a:cubicBezTo>
                  <a:cubicBezTo>
                    <a:pt x="8372" y="16332"/>
                    <a:pt x="8597" y="16304"/>
                    <a:pt x="8807" y="16243"/>
                  </a:cubicBezTo>
                  <a:cubicBezTo>
                    <a:pt x="11175" y="15576"/>
                    <a:pt x="10775" y="10739"/>
                    <a:pt x="10475" y="9438"/>
                  </a:cubicBezTo>
                  <a:cubicBezTo>
                    <a:pt x="10475" y="9372"/>
                    <a:pt x="10475" y="9338"/>
                    <a:pt x="10475" y="9305"/>
                  </a:cubicBezTo>
                  <a:cubicBezTo>
                    <a:pt x="10408" y="9071"/>
                    <a:pt x="10375" y="8871"/>
                    <a:pt x="10375" y="8638"/>
                  </a:cubicBezTo>
                  <a:cubicBezTo>
                    <a:pt x="10241" y="5702"/>
                    <a:pt x="11075" y="2133"/>
                    <a:pt x="11075" y="2133"/>
                  </a:cubicBezTo>
                  <a:cubicBezTo>
                    <a:pt x="11075" y="2133"/>
                    <a:pt x="1726" y="0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86125" y="2025125"/>
              <a:ext cx="267725" cy="240925"/>
            </a:xfrm>
            <a:custGeom>
              <a:rect b="b" l="l" r="r" t="t"/>
              <a:pathLst>
                <a:path extrusionOk="0" h="9637" w="10709">
                  <a:moveTo>
                    <a:pt x="151" y="0"/>
                  </a:moveTo>
                  <a:cubicBezTo>
                    <a:pt x="54" y="0"/>
                    <a:pt x="1" y="12"/>
                    <a:pt x="1" y="38"/>
                  </a:cubicBezTo>
                  <a:cubicBezTo>
                    <a:pt x="34" y="1172"/>
                    <a:pt x="34" y="2373"/>
                    <a:pt x="1" y="3540"/>
                  </a:cubicBezTo>
                  <a:cubicBezTo>
                    <a:pt x="1456" y="6985"/>
                    <a:pt x="4734" y="9636"/>
                    <a:pt x="8637" y="9636"/>
                  </a:cubicBezTo>
                  <a:cubicBezTo>
                    <a:pt x="9118" y="9636"/>
                    <a:pt x="9610" y="9596"/>
                    <a:pt x="10108" y="9511"/>
                  </a:cubicBezTo>
                  <a:cubicBezTo>
                    <a:pt x="10075" y="9478"/>
                    <a:pt x="10075" y="9445"/>
                    <a:pt x="10075" y="9411"/>
                  </a:cubicBezTo>
                  <a:cubicBezTo>
                    <a:pt x="10075" y="9345"/>
                    <a:pt x="10075" y="9311"/>
                    <a:pt x="10075" y="9311"/>
                  </a:cubicBezTo>
                  <a:cubicBezTo>
                    <a:pt x="10008" y="9078"/>
                    <a:pt x="9975" y="8844"/>
                    <a:pt x="9975" y="8611"/>
                  </a:cubicBezTo>
                  <a:cubicBezTo>
                    <a:pt x="9808" y="5675"/>
                    <a:pt x="10709" y="2106"/>
                    <a:pt x="10709" y="2106"/>
                  </a:cubicBezTo>
                  <a:cubicBezTo>
                    <a:pt x="10709" y="2106"/>
                    <a:pt x="144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583575" y="1557075"/>
              <a:ext cx="500375" cy="645175"/>
            </a:xfrm>
            <a:custGeom>
              <a:rect b="b" l="l" r="r" t="t"/>
              <a:pathLst>
                <a:path extrusionOk="0" h="25807" w="20015">
                  <a:moveTo>
                    <a:pt x="10053" y="1"/>
                  </a:moveTo>
                  <a:cubicBezTo>
                    <a:pt x="6483" y="1"/>
                    <a:pt x="2783" y="1936"/>
                    <a:pt x="1434" y="5384"/>
                  </a:cubicBezTo>
                  <a:cubicBezTo>
                    <a:pt x="0" y="9053"/>
                    <a:pt x="1134" y="19994"/>
                    <a:pt x="3603" y="22629"/>
                  </a:cubicBezTo>
                  <a:cubicBezTo>
                    <a:pt x="5517" y="24632"/>
                    <a:pt x="8185" y="25806"/>
                    <a:pt x="10765" y="25806"/>
                  </a:cubicBezTo>
                  <a:cubicBezTo>
                    <a:pt x="13041" y="25806"/>
                    <a:pt x="15249" y="24893"/>
                    <a:pt x="16812" y="22829"/>
                  </a:cubicBezTo>
                  <a:cubicBezTo>
                    <a:pt x="20014" y="18560"/>
                    <a:pt x="18280" y="4283"/>
                    <a:pt x="15478" y="1881"/>
                  </a:cubicBezTo>
                  <a:cubicBezTo>
                    <a:pt x="13997" y="603"/>
                    <a:pt x="12045" y="1"/>
                    <a:pt x="10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04550" y="1879050"/>
              <a:ext cx="20875" cy="51125"/>
            </a:xfrm>
            <a:custGeom>
              <a:rect b="b" l="l" r="r" t="t"/>
              <a:pathLst>
                <a:path extrusionOk="0" h="2045" w="835">
                  <a:moveTo>
                    <a:pt x="598" y="1"/>
                  </a:moveTo>
                  <a:cubicBezTo>
                    <a:pt x="590" y="1"/>
                    <a:pt x="568" y="50"/>
                    <a:pt x="568" y="77"/>
                  </a:cubicBezTo>
                  <a:cubicBezTo>
                    <a:pt x="668" y="811"/>
                    <a:pt x="634" y="1678"/>
                    <a:pt x="1" y="1978"/>
                  </a:cubicBezTo>
                  <a:lnTo>
                    <a:pt x="1" y="2045"/>
                  </a:lnTo>
                  <a:cubicBezTo>
                    <a:pt x="801" y="1845"/>
                    <a:pt x="835" y="710"/>
                    <a:pt x="601" y="10"/>
                  </a:cubicBezTo>
                  <a:cubicBezTo>
                    <a:pt x="601" y="4"/>
                    <a:pt x="600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3771400" y="1861775"/>
              <a:ext cx="58850" cy="60075"/>
            </a:xfrm>
            <a:custGeom>
              <a:rect b="b" l="l" r="r" t="t"/>
              <a:pathLst>
                <a:path extrusionOk="0" h="2403" w="2354">
                  <a:moveTo>
                    <a:pt x="1214" y="0"/>
                  </a:moveTo>
                  <a:cubicBezTo>
                    <a:pt x="1207" y="0"/>
                    <a:pt x="1200" y="0"/>
                    <a:pt x="1193" y="0"/>
                  </a:cubicBezTo>
                  <a:cubicBezTo>
                    <a:pt x="1" y="34"/>
                    <a:pt x="157" y="2403"/>
                    <a:pt x="1237" y="2403"/>
                  </a:cubicBezTo>
                  <a:cubicBezTo>
                    <a:pt x="1245" y="2403"/>
                    <a:pt x="1252" y="2402"/>
                    <a:pt x="1260" y="2402"/>
                  </a:cubicBezTo>
                  <a:cubicBezTo>
                    <a:pt x="2353" y="2369"/>
                    <a:pt x="2196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3923800" y="1874050"/>
              <a:ext cx="25875" cy="47800"/>
            </a:xfrm>
            <a:custGeom>
              <a:rect b="b" l="l" r="r" t="t"/>
              <a:pathLst>
                <a:path extrusionOk="0" h="1912" w="1035">
                  <a:moveTo>
                    <a:pt x="104" y="1"/>
                  </a:moveTo>
                  <a:cubicBezTo>
                    <a:pt x="102" y="1"/>
                    <a:pt x="101" y="3"/>
                    <a:pt x="101" y="10"/>
                  </a:cubicBezTo>
                  <a:cubicBezTo>
                    <a:pt x="1" y="710"/>
                    <a:pt x="168" y="1844"/>
                    <a:pt x="1001" y="1911"/>
                  </a:cubicBezTo>
                  <a:cubicBezTo>
                    <a:pt x="1035" y="1911"/>
                    <a:pt x="1035" y="1844"/>
                    <a:pt x="1001" y="1844"/>
                  </a:cubicBezTo>
                  <a:cubicBezTo>
                    <a:pt x="301" y="1644"/>
                    <a:pt x="168" y="810"/>
                    <a:pt x="134" y="77"/>
                  </a:cubicBezTo>
                  <a:cubicBezTo>
                    <a:pt x="134" y="50"/>
                    <a:pt x="11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3916975" y="1854050"/>
              <a:ext cx="59300" cy="59575"/>
            </a:xfrm>
            <a:custGeom>
              <a:rect b="b" l="l" r="r" t="t"/>
              <a:pathLst>
                <a:path extrusionOk="0" h="2383" w="2372">
                  <a:moveTo>
                    <a:pt x="1090" y="1"/>
                  </a:moveTo>
                  <a:cubicBezTo>
                    <a:pt x="1053" y="1"/>
                    <a:pt x="1014" y="4"/>
                    <a:pt x="974" y="9"/>
                  </a:cubicBezTo>
                  <a:cubicBezTo>
                    <a:pt x="1" y="107"/>
                    <a:pt x="195" y="2383"/>
                    <a:pt x="1221" y="2383"/>
                  </a:cubicBezTo>
                  <a:cubicBezTo>
                    <a:pt x="1249" y="2383"/>
                    <a:pt x="1278" y="2381"/>
                    <a:pt x="1308" y="2378"/>
                  </a:cubicBezTo>
                  <a:cubicBezTo>
                    <a:pt x="2371" y="2217"/>
                    <a:pt x="2158" y="1"/>
                    <a:pt x="1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3751625" y="1776400"/>
              <a:ext cx="70475" cy="39675"/>
            </a:xfrm>
            <a:custGeom>
              <a:rect b="b" l="l" r="r" t="t"/>
              <a:pathLst>
                <a:path extrusionOk="0" h="1587" w="2819">
                  <a:moveTo>
                    <a:pt x="1838" y="1"/>
                  </a:moveTo>
                  <a:cubicBezTo>
                    <a:pt x="1697" y="1"/>
                    <a:pt x="1555" y="27"/>
                    <a:pt x="1417" y="80"/>
                  </a:cubicBezTo>
                  <a:cubicBezTo>
                    <a:pt x="950" y="146"/>
                    <a:pt x="550" y="380"/>
                    <a:pt x="283" y="747"/>
                  </a:cubicBezTo>
                  <a:cubicBezTo>
                    <a:pt x="0" y="1093"/>
                    <a:pt x="280" y="1587"/>
                    <a:pt x="704" y="1587"/>
                  </a:cubicBezTo>
                  <a:cubicBezTo>
                    <a:pt x="730" y="1587"/>
                    <a:pt x="756" y="1585"/>
                    <a:pt x="783" y="1581"/>
                  </a:cubicBezTo>
                  <a:cubicBezTo>
                    <a:pt x="1084" y="1547"/>
                    <a:pt x="1417" y="1481"/>
                    <a:pt x="1751" y="1381"/>
                  </a:cubicBezTo>
                  <a:cubicBezTo>
                    <a:pt x="2084" y="1347"/>
                    <a:pt x="2418" y="1214"/>
                    <a:pt x="2685" y="947"/>
                  </a:cubicBezTo>
                  <a:cubicBezTo>
                    <a:pt x="2818" y="780"/>
                    <a:pt x="2818" y="513"/>
                    <a:pt x="2685" y="347"/>
                  </a:cubicBezTo>
                  <a:cubicBezTo>
                    <a:pt x="2435" y="119"/>
                    <a:pt x="2138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3914625" y="1769575"/>
              <a:ext cx="70525" cy="39000"/>
            </a:xfrm>
            <a:custGeom>
              <a:rect b="b" l="l" r="r" t="t"/>
              <a:pathLst>
                <a:path extrusionOk="0" h="1560" w="2821">
                  <a:moveTo>
                    <a:pt x="1036" y="1"/>
                  </a:moveTo>
                  <a:cubicBezTo>
                    <a:pt x="698" y="1"/>
                    <a:pt x="380" y="132"/>
                    <a:pt x="134" y="353"/>
                  </a:cubicBezTo>
                  <a:cubicBezTo>
                    <a:pt x="1" y="553"/>
                    <a:pt x="1" y="786"/>
                    <a:pt x="134" y="987"/>
                  </a:cubicBezTo>
                  <a:cubicBezTo>
                    <a:pt x="401" y="1220"/>
                    <a:pt x="735" y="1353"/>
                    <a:pt x="1102" y="1353"/>
                  </a:cubicBezTo>
                  <a:cubicBezTo>
                    <a:pt x="1435" y="1420"/>
                    <a:pt x="1735" y="1520"/>
                    <a:pt x="2069" y="1554"/>
                  </a:cubicBezTo>
                  <a:cubicBezTo>
                    <a:pt x="2096" y="1557"/>
                    <a:pt x="2122" y="1559"/>
                    <a:pt x="2148" y="1559"/>
                  </a:cubicBezTo>
                  <a:cubicBezTo>
                    <a:pt x="2569" y="1559"/>
                    <a:pt x="2821" y="1064"/>
                    <a:pt x="2569" y="686"/>
                  </a:cubicBezTo>
                  <a:cubicBezTo>
                    <a:pt x="2269" y="353"/>
                    <a:pt x="1835" y="119"/>
                    <a:pt x="1402" y="53"/>
                  </a:cubicBezTo>
                  <a:cubicBezTo>
                    <a:pt x="1279" y="17"/>
                    <a:pt x="1156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807300" y="2054075"/>
              <a:ext cx="38975" cy="16300"/>
            </a:xfrm>
            <a:custGeom>
              <a:rect b="b" l="l" r="r" t="t"/>
              <a:pathLst>
                <a:path extrusionOk="0" h="652" w="1559">
                  <a:moveTo>
                    <a:pt x="56" y="0"/>
                  </a:moveTo>
                  <a:cubicBezTo>
                    <a:pt x="27" y="0"/>
                    <a:pt x="1" y="24"/>
                    <a:pt x="24" y="47"/>
                  </a:cubicBezTo>
                  <a:cubicBezTo>
                    <a:pt x="91" y="348"/>
                    <a:pt x="324" y="614"/>
                    <a:pt x="625" y="648"/>
                  </a:cubicBezTo>
                  <a:cubicBezTo>
                    <a:pt x="656" y="651"/>
                    <a:pt x="687" y="652"/>
                    <a:pt x="717" y="652"/>
                  </a:cubicBezTo>
                  <a:cubicBezTo>
                    <a:pt x="1052" y="652"/>
                    <a:pt x="1375" y="489"/>
                    <a:pt x="1559" y="214"/>
                  </a:cubicBezTo>
                  <a:cubicBezTo>
                    <a:pt x="1559" y="181"/>
                    <a:pt x="1559" y="181"/>
                    <a:pt x="1525" y="181"/>
                  </a:cubicBezTo>
                  <a:cubicBezTo>
                    <a:pt x="1258" y="314"/>
                    <a:pt x="991" y="381"/>
                    <a:pt x="725" y="414"/>
                  </a:cubicBezTo>
                  <a:cubicBezTo>
                    <a:pt x="458" y="381"/>
                    <a:pt x="291" y="181"/>
                    <a:pt x="91" y="14"/>
                  </a:cubicBez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824875" y="1791875"/>
              <a:ext cx="107525" cy="232125"/>
            </a:xfrm>
            <a:custGeom>
              <a:rect b="b" l="l" r="r" t="t"/>
              <a:pathLst>
                <a:path extrusionOk="0" h="9285" w="4301">
                  <a:moveTo>
                    <a:pt x="2782" y="1"/>
                  </a:moveTo>
                  <a:cubicBezTo>
                    <a:pt x="2741" y="1"/>
                    <a:pt x="2704" y="36"/>
                    <a:pt x="2724" y="95"/>
                  </a:cubicBezTo>
                  <a:cubicBezTo>
                    <a:pt x="2890" y="2463"/>
                    <a:pt x="3524" y="4798"/>
                    <a:pt x="3724" y="7166"/>
                  </a:cubicBezTo>
                  <a:cubicBezTo>
                    <a:pt x="3357" y="7033"/>
                    <a:pt x="2924" y="6933"/>
                    <a:pt x="2523" y="6899"/>
                  </a:cubicBezTo>
                  <a:lnTo>
                    <a:pt x="2523" y="6899"/>
                  </a:lnTo>
                  <a:cubicBezTo>
                    <a:pt x="2457" y="6933"/>
                    <a:pt x="2757" y="8567"/>
                    <a:pt x="2757" y="8801"/>
                  </a:cubicBezTo>
                  <a:lnTo>
                    <a:pt x="2757" y="8834"/>
                  </a:lnTo>
                  <a:cubicBezTo>
                    <a:pt x="2541" y="8879"/>
                    <a:pt x="2337" y="8900"/>
                    <a:pt x="2139" y="8900"/>
                  </a:cubicBezTo>
                  <a:cubicBezTo>
                    <a:pt x="1450" y="8900"/>
                    <a:pt x="840" y="8641"/>
                    <a:pt x="88" y="8200"/>
                  </a:cubicBezTo>
                  <a:cubicBezTo>
                    <a:pt x="63" y="8175"/>
                    <a:pt x="42" y="8164"/>
                    <a:pt x="28" y="8164"/>
                  </a:cubicBezTo>
                  <a:cubicBezTo>
                    <a:pt x="6" y="8164"/>
                    <a:pt x="1" y="8192"/>
                    <a:pt x="22" y="8234"/>
                  </a:cubicBezTo>
                  <a:cubicBezTo>
                    <a:pt x="455" y="8801"/>
                    <a:pt x="1089" y="9168"/>
                    <a:pt x="1790" y="9234"/>
                  </a:cubicBezTo>
                  <a:cubicBezTo>
                    <a:pt x="1940" y="9268"/>
                    <a:pt x="2090" y="9284"/>
                    <a:pt x="2240" y="9284"/>
                  </a:cubicBezTo>
                  <a:cubicBezTo>
                    <a:pt x="2390" y="9284"/>
                    <a:pt x="2540" y="9268"/>
                    <a:pt x="2690" y="9234"/>
                  </a:cubicBezTo>
                  <a:lnTo>
                    <a:pt x="2857" y="9234"/>
                  </a:lnTo>
                  <a:cubicBezTo>
                    <a:pt x="2924" y="9201"/>
                    <a:pt x="2957" y="9201"/>
                    <a:pt x="3024" y="9201"/>
                  </a:cubicBezTo>
                  <a:cubicBezTo>
                    <a:pt x="3090" y="9168"/>
                    <a:pt x="3157" y="9101"/>
                    <a:pt x="3157" y="9001"/>
                  </a:cubicBezTo>
                  <a:cubicBezTo>
                    <a:pt x="3157" y="9001"/>
                    <a:pt x="3157" y="8968"/>
                    <a:pt x="3157" y="8934"/>
                  </a:cubicBezTo>
                  <a:lnTo>
                    <a:pt x="3157" y="8868"/>
                  </a:lnTo>
                  <a:cubicBezTo>
                    <a:pt x="3157" y="8300"/>
                    <a:pt x="3024" y="7433"/>
                    <a:pt x="3024" y="7433"/>
                  </a:cubicBezTo>
                  <a:lnTo>
                    <a:pt x="3024" y="7433"/>
                  </a:lnTo>
                  <a:cubicBezTo>
                    <a:pt x="3196" y="7507"/>
                    <a:pt x="3819" y="7743"/>
                    <a:pt x="4123" y="7743"/>
                  </a:cubicBezTo>
                  <a:cubicBezTo>
                    <a:pt x="4232" y="7743"/>
                    <a:pt x="4300" y="7713"/>
                    <a:pt x="4291" y="7633"/>
                  </a:cubicBezTo>
                  <a:cubicBezTo>
                    <a:pt x="3991" y="5165"/>
                    <a:pt x="3658" y="2463"/>
                    <a:pt x="2857" y="61"/>
                  </a:cubicBezTo>
                  <a:cubicBezTo>
                    <a:pt x="2843" y="19"/>
                    <a:pt x="2811" y="1"/>
                    <a:pt x="2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817900" y="1996875"/>
              <a:ext cx="65075" cy="47400"/>
            </a:xfrm>
            <a:custGeom>
              <a:rect b="b" l="l" r="r" t="t"/>
              <a:pathLst>
                <a:path extrusionOk="0" h="1896" w="2603">
                  <a:moveTo>
                    <a:pt x="301" y="0"/>
                  </a:moveTo>
                  <a:cubicBezTo>
                    <a:pt x="201" y="234"/>
                    <a:pt x="134" y="501"/>
                    <a:pt x="100" y="734"/>
                  </a:cubicBezTo>
                  <a:cubicBezTo>
                    <a:pt x="0" y="1201"/>
                    <a:pt x="67" y="1735"/>
                    <a:pt x="668" y="1868"/>
                  </a:cubicBezTo>
                  <a:cubicBezTo>
                    <a:pt x="742" y="1887"/>
                    <a:pt x="817" y="1895"/>
                    <a:pt x="891" y="1895"/>
                  </a:cubicBezTo>
                  <a:cubicBezTo>
                    <a:pt x="1083" y="1895"/>
                    <a:pt x="1276" y="1840"/>
                    <a:pt x="1468" y="1768"/>
                  </a:cubicBezTo>
                  <a:cubicBezTo>
                    <a:pt x="1935" y="1535"/>
                    <a:pt x="2335" y="1201"/>
                    <a:pt x="2602" y="768"/>
                  </a:cubicBezTo>
                  <a:cubicBezTo>
                    <a:pt x="1768" y="768"/>
                    <a:pt x="968" y="501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817900" y="2016050"/>
              <a:ext cx="36725" cy="28700"/>
            </a:xfrm>
            <a:custGeom>
              <a:rect b="b" l="l" r="r" t="t"/>
              <a:pathLst>
                <a:path extrusionOk="0" h="1148" w="1469">
                  <a:moveTo>
                    <a:pt x="100" y="1"/>
                  </a:moveTo>
                  <a:cubicBezTo>
                    <a:pt x="0" y="468"/>
                    <a:pt x="67" y="1001"/>
                    <a:pt x="668" y="1135"/>
                  </a:cubicBezTo>
                  <a:cubicBezTo>
                    <a:pt x="734" y="1143"/>
                    <a:pt x="801" y="1147"/>
                    <a:pt x="868" y="1147"/>
                  </a:cubicBezTo>
                  <a:cubicBezTo>
                    <a:pt x="1068" y="1147"/>
                    <a:pt x="1268" y="1110"/>
                    <a:pt x="1468" y="1035"/>
                  </a:cubicBezTo>
                  <a:cubicBezTo>
                    <a:pt x="1368" y="401"/>
                    <a:pt x="734" y="1"/>
                    <a:pt x="100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749750" y="1670725"/>
              <a:ext cx="180425" cy="61000"/>
            </a:xfrm>
            <a:custGeom>
              <a:rect b="b" l="l" r="r" t="t"/>
              <a:pathLst>
                <a:path extrusionOk="0" h="2440" w="7217">
                  <a:moveTo>
                    <a:pt x="7138" y="1"/>
                  </a:moveTo>
                  <a:cubicBezTo>
                    <a:pt x="7116" y="1"/>
                    <a:pt x="7096" y="12"/>
                    <a:pt x="7096" y="37"/>
                  </a:cubicBezTo>
                  <a:cubicBezTo>
                    <a:pt x="6396" y="1271"/>
                    <a:pt x="5128" y="2038"/>
                    <a:pt x="3727" y="2105"/>
                  </a:cubicBezTo>
                  <a:cubicBezTo>
                    <a:pt x="3662" y="2108"/>
                    <a:pt x="3596" y="2110"/>
                    <a:pt x="3531" y="2110"/>
                  </a:cubicBezTo>
                  <a:cubicBezTo>
                    <a:pt x="2166" y="2110"/>
                    <a:pt x="855" y="1450"/>
                    <a:pt x="91" y="304"/>
                  </a:cubicBezTo>
                  <a:cubicBezTo>
                    <a:pt x="91" y="294"/>
                    <a:pt x="83" y="290"/>
                    <a:pt x="71" y="290"/>
                  </a:cubicBezTo>
                  <a:cubicBezTo>
                    <a:pt x="44" y="290"/>
                    <a:pt x="1" y="314"/>
                    <a:pt x="24" y="337"/>
                  </a:cubicBezTo>
                  <a:cubicBezTo>
                    <a:pt x="776" y="1645"/>
                    <a:pt x="2137" y="2440"/>
                    <a:pt x="3635" y="2440"/>
                  </a:cubicBezTo>
                  <a:cubicBezTo>
                    <a:pt x="3666" y="2440"/>
                    <a:pt x="3696" y="2439"/>
                    <a:pt x="3727" y="2439"/>
                  </a:cubicBezTo>
                  <a:cubicBezTo>
                    <a:pt x="5228" y="2305"/>
                    <a:pt x="6529" y="1405"/>
                    <a:pt x="7196" y="70"/>
                  </a:cubicBezTo>
                  <a:cubicBezTo>
                    <a:pt x="7217" y="29"/>
                    <a:pt x="7174" y="1"/>
                    <a:pt x="71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0"/>
            <p:cNvSpPr/>
            <p:nvPr/>
          </p:nvSpPr>
          <p:spPr>
            <a:xfrm>
              <a:off x="3669450" y="1474750"/>
              <a:ext cx="203150" cy="138325"/>
            </a:xfrm>
            <a:custGeom>
              <a:rect b="b" l="l" r="r" t="t"/>
              <a:pathLst>
                <a:path extrusionOk="0" h="5533" w="8126">
                  <a:moveTo>
                    <a:pt x="4604" y="1"/>
                  </a:moveTo>
                  <a:cubicBezTo>
                    <a:pt x="2899" y="1"/>
                    <a:pt x="1312" y="988"/>
                    <a:pt x="601" y="2539"/>
                  </a:cubicBezTo>
                  <a:cubicBezTo>
                    <a:pt x="168" y="3473"/>
                    <a:pt x="1" y="4507"/>
                    <a:pt x="101" y="5508"/>
                  </a:cubicBezTo>
                  <a:cubicBezTo>
                    <a:pt x="101" y="5524"/>
                    <a:pt x="118" y="5533"/>
                    <a:pt x="134" y="5533"/>
                  </a:cubicBezTo>
                  <a:cubicBezTo>
                    <a:pt x="151" y="5533"/>
                    <a:pt x="168" y="5524"/>
                    <a:pt x="168" y="5508"/>
                  </a:cubicBezTo>
                  <a:cubicBezTo>
                    <a:pt x="168" y="3873"/>
                    <a:pt x="835" y="2105"/>
                    <a:pt x="2202" y="1138"/>
                  </a:cubicBezTo>
                  <a:cubicBezTo>
                    <a:pt x="2858" y="610"/>
                    <a:pt x="3673" y="340"/>
                    <a:pt x="4496" y="340"/>
                  </a:cubicBezTo>
                  <a:cubicBezTo>
                    <a:pt x="5179" y="340"/>
                    <a:pt x="5867" y="526"/>
                    <a:pt x="6472" y="904"/>
                  </a:cubicBezTo>
                  <a:cubicBezTo>
                    <a:pt x="7173" y="1371"/>
                    <a:pt x="7706" y="2072"/>
                    <a:pt x="7973" y="2872"/>
                  </a:cubicBezTo>
                  <a:cubicBezTo>
                    <a:pt x="7987" y="2914"/>
                    <a:pt x="8019" y="2933"/>
                    <a:pt x="8048" y="2933"/>
                  </a:cubicBezTo>
                  <a:cubicBezTo>
                    <a:pt x="8089" y="2933"/>
                    <a:pt x="8126" y="2897"/>
                    <a:pt x="8107" y="2839"/>
                  </a:cubicBezTo>
                  <a:cubicBezTo>
                    <a:pt x="7706" y="1271"/>
                    <a:pt x="6372" y="137"/>
                    <a:pt x="4771" y="4"/>
                  </a:cubicBezTo>
                  <a:cubicBezTo>
                    <a:pt x="4715" y="2"/>
                    <a:pt x="4660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3942150" y="1453050"/>
              <a:ext cx="222925" cy="239250"/>
            </a:xfrm>
            <a:custGeom>
              <a:rect b="b" l="l" r="r" t="t"/>
              <a:pathLst>
                <a:path extrusionOk="0" h="9570" w="8917">
                  <a:moveTo>
                    <a:pt x="2998" y="1"/>
                  </a:moveTo>
                  <a:cubicBezTo>
                    <a:pt x="2010" y="1"/>
                    <a:pt x="1022" y="286"/>
                    <a:pt x="34" y="572"/>
                  </a:cubicBezTo>
                  <a:cubicBezTo>
                    <a:pt x="1" y="605"/>
                    <a:pt x="34" y="638"/>
                    <a:pt x="67" y="638"/>
                  </a:cubicBezTo>
                  <a:cubicBezTo>
                    <a:pt x="946" y="384"/>
                    <a:pt x="1841" y="145"/>
                    <a:pt x="2741" y="145"/>
                  </a:cubicBezTo>
                  <a:cubicBezTo>
                    <a:pt x="3139" y="145"/>
                    <a:pt x="3538" y="192"/>
                    <a:pt x="3937" y="305"/>
                  </a:cubicBezTo>
                  <a:cubicBezTo>
                    <a:pt x="5004" y="605"/>
                    <a:pt x="5938" y="1272"/>
                    <a:pt x="6605" y="2173"/>
                  </a:cubicBezTo>
                  <a:cubicBezTo>
                    <a:pt x="7906" y="4141"/>
                    <a:pt x="7573" y="6743"/>
                    <a:pt x="5838" y="8310"/>
                  </a:cubicBezTo>
                  <a:cubicBezTo>
                    <a:pt x="4963" y="9068"/>
                    <a:pt x="3834" y="9470"/>
                    <a:pt x="2695" y="9470"/>
                  </a:cubicBezTo>
                  <a:cubicBezTo>
                    <a:pt x="2531" y="9470"/>
                    <a:pt x="2366" y="9461"/>
                    <a:pt x="2202" y="9445"/>
                  </a:cubicBezTo>
                  <a:cubicBezTo>
                    <a:pt x="2169" y="9445"/>
                    <a:pt x="2135" y="9511"/>
                    <a:pt x="2202" y="9511"/>
                  </a:cubicBezTo>
                  <a:cubicBezTo>
                    <a:pt x="2460" y="9551"/>
                    <a:pt x="2712" y="9569"/>
                    <a:pt x="2960" y="9569"/>
                  </a:cubicBezTo>
                  <a:cubicBezTo>
                    <a:pt x="6497" y="9569"/>
                    <a:pt x="8916" y="5713"/>
                    <a:pt x="7139" y="2440"/>
                  </a:cubicBezTo>
                  <a:lnTo>
                    <a:pt x="7106" y="2440"/>
                  </a:lnTo>
                  <a:cubicBezTo>
                    <a:pt x="6539" y="1439"/>
                    <a:pt x="5638" y="672"/>
                    <a:pt x="4537" y="271"/>
                  </a:cubicBezTo>
                  <a:cubicBezTo>
                    <a:pt x="4024" y="78"/>
                    <a:pt x="351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3598575" y="1450950"/>
              <a:ext cx="541250" cy="287625"/>
            </a:xfrm>
            <a:custGeom>
              <a:rect b="b" l="l" r="r" t="t"/>
              <a:pathLst>
                <a:path extrusionOk="0" h="11505" w="21650">
                  <a:moveTo>
                    <a:pt x="15755" y="1"/>
                  </a:moveTo>
                  <a:cubicBezTo>
                    <a:pt x="12585" y="1"/>
                    <a:pt x="10575" y="2890"/>
                    <a:pt x="10575" y="2890"/>
                  </a:cubicBezTo>
                  <a:cubicBezTo>
                    <a:pt x="10575" y="2890"/>
                    <a:pt x="9113" y="1577"/>
                    <a:pt x="7236" y="1577"/>
                  </a:cubicBezTo>
                  <a:cubicBezTo>
                    <a:pt x="6935" y="1577"/>
                    <a:pt x="6623" y="1611"/>
                    <a:pt x="6305" y="1690"/>
                  </a:cubicBezTo>
                  <a:cubicBezTo>
                    <a:pt x="3703" y="2357"/>
                    <a:pt x="3136" y="5292"/>
                    <a:pt x="3136" y="5292"/>
                  </a:cubicBezTo>
                  <a:cubicBezTo>
                    <a:pt x="3136" y="5292"/>
                    <a:pt x="1335" y="5859"/>
                    <a:pt x="668" y="6993"/>
                  </a:cubicBezTo>
                  <a:cubicBezTo>
                    <a:pt x="0" y="8161"/>
                    <a:pt x="401" y="11430"/>
                    <a:pt x="401" y="11430"/>
                  </a:cubicBezTo>
                  <a:cubicBezTo>
                    <a:pt x="581" y="11482"/>
                    <a:pt x="768" y="11505"/>
                    <a:pt x="954" y="11505"/>
                  </a:cubicBezTo>
                  <a:cubicBezTo>
                    <a:pt x="2075" y="11505"/>
                    <a:pt x="3203" y="10691"/>
                    <a:pt x="3203" y="10663"/>
                  </a:cubicBezTo>
                  <a:cubicBezTo>
                    <a:pt x="3484" y="10844"/>
                    <a:pt x="3777" y="10917"/>
                    <a:pt x="4069" y="10917"/>
                  </a:cubicBezTo>
                  <a:cubicBezTo>
                    <a:pt x="5337" y="10917"/>
                    <a:pt x="6572" y="9529"/>
                    <a:pt x="6572" y="9529"/>
                  </a:cubicBezTo>
                  <a:cubicBezTo>
                    <a:pt x="7522" y="10289"/>
                    <a:pt x="8456" y="10551"/>
                    <a:pt x="9298" y="10551"/>
                  </a:cubicBezTo>
                  <a:cubicBezTo>
                    <a:pt x="11115" y="10551"/>
                    <a:pt x="12504" y="9330"/>
                    <a:pt x="12710" y="9262"/>
                  </a:cubicBezTo>
                  <a:cubicBezTo>
                    <a:pt x="12710" y="9262"/>
                    <a:pt x="14223" y="9867"/>
                    <a:pt x="15881" y="9867"/>
                  </a:cubicBezTo>
                  <a:cubicBezTo>
                    <a:pt x="16804" y="9867"/>
                    <a:pt x="17772" y="9680"/>
                    <a:pt x="18547" y="9095"/>
                  </a:cubicBezTo>
                  <a:cubicBezTo>
                    <a:pt x="21649" y="6760"/>
                    <a:pt x="21116" y="1323"/>
                    <a:pt x="17279" y="222"/>
                  </a:cubicBezTo>
                  <a:cubicBezTo>
                    <a:pt x="16746" y="68"/>
                    <a:pt x="16237" y="1"/>
                    <a:pt x="15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3599400" y="1629950"/>
              <a:ext cx="79250" cy="315100"/>
            </a:xfrm>
            <a:custGeom>
              <a:rect b="b" l="l" r="r" t="t"/>
              <a:pathLst>
                <a:path extrusionOk="0" h="12604" w="3170">
                  <a:moveTo>
                    <a:pt x="2369" y="0"/>
                  </a:moveTo>
                  <a:cubicBezTo>
                    <a:pt x="2369" y="34"/>
                    <a:pt x="2336" y="34"/>
                    <a:pt x="2336" y="67"/>
                  </a:cubicBezTo>
                  <a:cubicBezTo>
                    <a:pt x="1669" y="767"/>
                    <a:pt x="1168" y="1568"/>
                    <a:pt x="801" y="2469"/>
                  </a:cubicBezTo>
                  <a:cubicBezTo>
                    <a:pt x="34" y="4503"/>
                    <a:pt x="1" y="8740"/>
                    <a:pt x="568" y="12543"/>
                  </a:cubicBezTo>
                  <a:cubicBezTo>
                    <a:pt x="602" y="12584"/>
                    <a:pt x="639" y="12603"/>
                    <a:pt x="680" y="12603"/>
                  </a:cubicBezTo>
                  <a:cubicBezTo>
                    <a:pt x="1196" y="12603"/>
                    <a:pt x="2205" y="9443"/>
                    <a:pt x="2669" y="8206"/>
                  </a:cubicBezTo>
                  <a:cubicBezTo>
                    <a:pt x="3170" y="6805"/>
                    <a:pt x="2369" y="0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0"/>
            <p:cNvSpPr/>
            <p:nvPr/>
          </p:nvSpPr>
          <p:spPr>
            <a:xfrm>
              <a:off x="3521850" y="1842450"/>
              <a:ext cx="149300" cy="177350"/>
            </a:xfrm>
            <a:custGeom>
              <a:rect b="b" l="l" r="r" t="t"/>
              <a:pathLst>
                <a:path extrusionOk="0" h="7094" w="5972">
                  <a:moveTo>
                    <a:pt x="2117" y="0"/>
                  </a:moveTo>
                  <a:cubicBezTo>
                    <a:pt x="1953" y="0"/>
                    <a:pt x="1791" y="33"/>
                    <a:pt x="1635" y="106"/>
                  </a:cubicBezTo>
                  <a:cubicBezTo>
                    <a:pt x="1" y="874"/>
                    <a:pt x="1535" y="6077"/>
                    <a:pt x="3370" y="6878"/>
                  </a:cubicBezTo>
                  <a:cubicBezTo>
                    <a:pt x="3652" y="7024"/>
                    <a:pt x="3952" y="7093"/>
                    <a:pt x="4246" y="7093"/>
                  </a:cubicBezTo>
                  <a:cubicBezTo>
                    <a:pt x="4959" y="7093"/>
                    <a:pt x="5641" y="6686"/>
                    <a:pt x="5972" y="5977"/>
                  </a:cubicBezTo>
                  <a:lnTo>
                    <a:pt x="5505" y="2975"/>
                  </a:lnTo>
                  <a:cubicBezTo>
                    <a:pt x="5505" y="2975"/>
                    <a:pt x="3676" y="0"/>
                    <a:pt x="2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0"/>
            <p:cNvSpPr/>
            <p:nvPr/>
          </p:nvSpPr>
          <p:spPr>
            <a:xfrm>
              <a:off x="3574400" y="1881800"/>
              <a:ext cx="74225" cy="112750"/>
            </a:xfrm>
            <a:custGeom>
              <a:rect b="b" l="l" r="r" t="t"/>
              <a:pathLst>
                <a:path extrusionOk="0" h="4510" w="2969">
                  <a:moveTo>
                    <a:pt x="0" y="0"/>
                  </a:moveTo>
                  <a:cubicBezTo>
                    <a:pt x="0" y="0"/>
                    <a:pt x="0" y="33"/>
                    <a:pt x="0" y="67"/>
                  </a:cubicBezTo>
                  <a:cubicBezTo>
                    <a:pt x="1301" y="667"/>
                    <a:pt x="1901" y="1901"/>
                    <a:pt x="2335" y="3202"/>
                  </a:cubicBezTo>
                  <a:cubicBezTo>
                    <a:pt x="2087" y="2864"/>
                    <a:pt x="1762" y="2617"/>
                    <a:pt x="1371" y="2617"/>
                  </a:cubicBezTo>
                  <a:cubicBezTo>
                    <a:pt x="1184" y="2617"/>
                    <a:pt x="983" y="2673"/>
                    <a:pt x="767" y="2802"/>
                  </a:cubicBezTo>
                  <a:cubicBezTo>
                    <a:pt x="734" y="2802"/>
                    <a:pt x="767" y="2902"/>
                    <a:pt x="801" y="2902"/>
                  </a:cubicBezTo>
                  <a:cubicBezTo>
                    <a:pt x="898" y="2874"/>
                    <a:pt x="997" y="2861"/>
                    <a:pt x="1095" y="2861"/>
                  </a:cubicBezTo>
                  <a:cubicBezTo>
                    <a:pt x="1468" y="2861"/>
                    <a:pt x="1831" y="3052"/>
                    <a:pt x="2068" y="3369"/>
                  </a:cubicBezTo>
                  <a:cubicBezTo>
                    <a:pt x="2268" y="3703"/>
                    <a:pt x="2469" y="4070"/>
                    <a:pt x="2602" y="4437"/>
                  </a:cubicBezTo>
                  <a:cubicBezTo>
                    <a:pt x="2627" y="4488"/>
                    <a:pt x="2672" y="4509"/>
                    <a:pt x="2716" y="4509"/>
                  </a:cubicBezTo>
                  <a:cubicBezTo>
                    <a:pt x="2788" y="4509"/>
                    <a:pt x="2856" y="4452"/>
                    <a:pt x="2835" y="4370"/>
                  </a:cubicBezTo>
                  <a:lnTo>
                    <a:pt x="2835" y="4337"/>
                  </a:lnTo>
                  <a:cubicBezTo>
                    <a:pt x="2969" y="2669"/>
                    <a:pt x="1801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0"/>
            <p:cNvSpPr/>
            <p:nvPr/>
          </p:nvSpPr>
          <p:spPr>
            <a:xfrm>
              <a:off x="3659450" y="2317525"/>
              <a:ext cx="331100" cy="183425"/>
            </a:xfrm>
            <a:custGeom>
              <a:rect b="b" l="l" r="r" t="t"/>
              <a:pathLst>
                <a:path extrusionOk="0" h="7337" w="13244">
                  <a:moveTo>
                    <a:pt x="12710" y="0"/>
                  </a:moveTo>
                  <a:cubicBezTo>
                    <a:pt x="12676" y="0"/>
                    <a:pt x="12643" y="17"/>
                    <a:pt x="12643" y="50"/>
                  </a:cubicBezTo>
                  <a:cubicBezTo>
                    <a:pt x="12910" y="2352"/>
                    <a:pt x="12509" y="5654"/>
                    <a:pt x="10041" y="6522"/>
                  </a:cubicBezTo>
                  <a:cubicBezTo>
                    <a:pt x="9617" y="6671"/>
                    <a:pt x="9195" y="6737"/>
                    <a:pt x="8777" y="6737"/>
                  </a:cubicBezTo>
                  <a:cubicBezTo>
                    <a:pt x="6765" y="6737"/>
                    <a:pt x="4861" y="5196"/>
                    <a:pt x="3370" y="3953"/>
                  </a:cubicBezTo>
                  <a:cubicBezTo>
                    <a:pt x="2769" y="3453"/>
                    <a:pt x="2202" y="2952"/>
                    <a:pt x="1702" y="2419"/>
                  </a:cubicBezTo>
                  <a:cubicBezTo>
                    <a:pt x="1101" y="1918"/>
                    <a:pt x="568" y="1351"/>
                    <a:pt x="67" y="784"/>
                  </a:cubicBezTo>
                  <a:cubicBezTo>
                    <a:pt x="34" y="784"/>
                    <a:pt x="1" y="784"/>
                    <a:pt x="34" y="817"/>
                  </a:cubicBezTo>
                  <a:cubicBezTo>
                    <a:pt x="534" y="1418"/>
                    <a:pt x="968" y="2018"/>
                    <a:pt x="1502" y="2585"/>
                  </a:cubicBezTo>
                  <a:cubicBezTo>
                    <a:pt x="2002" y="3152"/>
                    <a:pt x="2469" y="3653"/>
                    <a:pt x="3003" y="4153"/>
                  </a:cubicBezTo>
                  <a:cubicBezTo>
                    <a:pt x="3937" y="5154"/>
                    <a:pt x="5004" y="5988"/>
                    <a:pt x="6205" y="6655"/>
                  </a:cubicBezTo>
                  <a:cubicBezTo>
                    <a:pt x="6983" y="7100"/>
                    <a:pt x="7865" y="7337"/>
                    <a:pt x="8752" y="7337"/>
                  </a:cubicBezTo>
                  <a:cubicBezTo>
                    <a:pt x="9196" y="7337"/>
                    <a:pt x="9641" y="7278"/>
                    <a:pt x="10074" y="7155"/>
                  </a:cubicBezTo>
                  <a:cubicBezTo>
                    <a:pt x="11209" y="6755"/>
                    <a:pt x="12143" y="5888"/>
                    <a:pt x="12610" y="4754"/>
                  </a:cubicBezTo>
                  <a:cubicBezTo>
                    <a:pt x="13243" y="3253"/>
                    <a:pt x="13077" y="1651"/>
                    <a:pt x="12776" y="50"/>
                  </a:cubicBezTo>
                  <a:cubicBezTo>
                    <a:pt x="12776" y="17"/>
                    <a:pt x="12743" y="0"/>
                    <a:pt x="1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3087375" y="2781600"/>
              <a:ext cx="1417700" cy="1761275"/>
            </a:xfrm>
            <a:custGeom>
              <a:rect b="b" l="l" r="r" t="t"/>
              <a:pathLst>
                <a:path extrusionOk="0" h="70451" w="56708">
                  <a:moveTo>
                    <a:pt x="1" y="0"/>
                  </a:moveTo>
                  <a:lnTo>
                    <a:pt x="1" y="70451"/>
                  </a:lnTo>
                  <a:lnTo>
                    <a:pt x="56708" y="70451"/>
                  </a:lnTo>
                  <a:lnTo>
                    <a:pt x="56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0"/>
            <p:cNvSpPr/>
            <p:nvPr/>
          </p:nvSpPr>
          <p:spPr>
            <a:xfrm>
              <a:off x="3411775" y="2957025"/>
              <a:ext cx="723875" cy="679375"/>
            </a:xfrm>
            <a:custGeom>
              <a:rect b="b" l="l" r="r" t="t"/>
              <a:pathLst>
                <a:path extrusionOk="0" h="27175" w="28955">
                  <a:moveTo>
                    <a:pt x="15378" y="2090"/>
                  </a:moveTo>
                  <a:cubicBezTo>
                    <a:pt x="21716" y="2090"/>
                    <a:pt x="26886" y="7227"/>
                    <a:pt x="26886" y="13598"/>
                  </a:cubicBezTo>
                  <a:cubicBezTo>
                    <a:pt x="26886" y="18235"/>
                    <a:pt x="24084" y="22438"/>
                    <a:pt x="19781" y="24206"/>
                  </a:cubicBezTo>
                  <a:cubicBezTo>
                    <a:pt x="18353" y="24804"/>
                    <a:pt x="16855" y="25093"/>
                    <a:pt x="15370" y="25093"/>
                  </a:cubicBezTo>
                  <a:cubicBezTo>
                    <a:pt x="12381" y="25093"/>
                    <a:pt x="9445" y="23921"/>
                    <a:pt x="7239" y="21737"/>
                  </a:cubicBezTo>
                  <a:cubicBezTo>
                    <a:pt x="0" y="14466"/>
                    <a:pt x="5137" y="2090"/>
                    <a:pt x="15378" y="2090"/>
                  </a:cubicBezTo>
                  <a:close/>
                  <a:moveTo>
                    <a:pt x="15365" y="1"/>
                  </a:moveTo>
                  <a:cubicBezTo>
                    <a:pt x="11841" y="1"/>
                    <a:pt x="8375" y="1387"/>
                    <a:pt x="5771" y="3991"/>
                  </a:cubicBezTo>
                  <a:cubicBezTo>
                    <a:pt x="1902" y="7861"/>
                    <a:pt x="734" y="13698"/>
                    <a:pt x="2836" y="18802"/>
                  </a:cubicBezTo>
                  <a:cubicBezTo>
                    <a:pt x="4937" y="23872"/>
                    <a:pt x="9874" y="27175"/>
                    <a:pt x="15378" y="27175"/>
                  </a:cubicBezTo>
                  <a:cubicBezTo>
                    <a:pt x="22883" y="27175"/>
                    <a:pt x="28954" y="21104"/>
                    <a:pt x="28954" y="13598"/>
                  </a:cubicBezTo>
                  <a:cubicBezTo>
                    <a:pt x="28954" y="8094"/>
                    <a:pt x="25652" y="3157"/>
                    <a:pt x="20582" y="1056"/>
                  </a:cubicBezTo>
                  <a:cubicBezTo>
                    <a:pt x="18895" y="346"/>
                    <a:pt x="17123" y="1"/>
                    <a:pt x="1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0"/>
            <p:cNvSpPr/>
            <p:nvPr/>
          </p:nvSpPr>
          <p:spPr>
            <a:xfrm>
              <a:off x="3770375" y="2983400"/>
              <a:ext cx="51725" cy="627150"/>
            </a:xfrm>
            <a:custGeom>
              <a:rect b="b" l="l" r="r" t="t"/>
              <a:pathLst>
                <a:path extrusionOk="0" h="25086" w="2069">
                  <a:moveTo>
                    <a:pt x="0" y="1"/>
                  </a:moveTo>
                  <a:lnTo>
                    <a:pt x="0" y="25086"/>
                  </a:lnTo>
                  <a:lnTo>
                    <a:pt x="2068" y="2508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0"/>
            <p:cNvSpPr/>
            <p:nvPr/>
          </p:nvSpPr>
          <p:spPr>
            <a:xfrm>
              <a:off x="3570225" y="3281950"/>
              <a:ext cx="452000" cy="265225"/>
            </a:xfrm>
            <a:custGeom>
              <a:rect b="b" l="l" r="r" t="t"/>
              <a:pathLst>
                <a:path extrusionOk="0" h="10609" w="18080">
                  <a:moveTo>
                    <a:pt x="9040" y="1"/>
                  </a:moveTo>
                  <a:lnTo>
                    <a:pt x="0" y="9141"/>
                  </a:lnTo>
                  <a:lnTo>
                    <a:pt x="1468" y="10608"/>
                  </a:lnTo>
                  <a:lnTo>
                    <a:pt x="9040" y="2970"/>
                  </a:lnTo>
                  <a:lnTo>
                    <a:pt x="16612" y="10608"/>
                  </a:lnTo>
                  <a:lnTo>
                    <a:pt x="18080" y="9141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0"/>
            <p:cNvSpPr/>
            <p:nvPr/>
          </p:nvSpPr>
          <p:spPr>
            <a:xfrm>
              <a:off x="3220800" y="3943275"/>
              <a:ext cx="115100" cy="135725"/>
            </a:xfrm>
            <a:custGeom>
              <a:rect b="b" l="l" r="r" t="t"/>
              <a:pathLst>
                <a:path extrusionOk="0" h="5429" w="4604">
                  <a:moveTo>
                    <a:pt x="4170" y="0"/>
                  </a:moveTo>
                  <a:cubicBezTo>
                    <a:pt x="4037" y="0"/>
                    <a:pt x="3903" y="67"/>
                    <a:pt x="3837" y="200"/>
                  </a:cubicBezTo>
                  <a:lnTo>
                    <a:pt x="2302" y="2335"/>
                  </a:lnTo>
                  <a:lnTo>
                    <a:pt x="801" y="200"/>
                  </a:lnTo>
                  <a:cubicBezTo>
                    <a:pt x="701" y="100"/>
                    <a:pt x="601" y="33"/>
                    <a:pt x="468" y="33"/>
                  </a:cubicBezTo>
                  <a:lnTo>
                    <a:pt x="434" y="33"/>
                  </a:lnTo>
                  <a:cubicBezTo>
                    <a:pt x="201" y="33"/>
                    <a:pt x="1" y="200"/>
                    <a:pt x="1" y="434"/>
                  </a:cubicBezTo>
                  <a:lnTo>
                    <a:pt x="1" y="5004"/>
                  </a:lnTo>
                  <a:cubicBezTo>
                    <a:pt x="1" y="5287"/>
                    <a:pt x="217" y="5429"/>
                    <a:pt x="434" y="5429"/>
                  </a:cubicBezTo>
                  <a:cubicBezTo>
                    <a:pt x="651" y="5429"/>
                    <a:pt x="868" y="5287"/>
                    <a:pt x="868" y="5004"/>
                  </a:cubicBezTo>
                  <a:lnTo>
                    <a:pt x="868" y="1768"/>
                  </a:lnTo>
                  <a:lnTo>
                    <a:pt x="1969" y="3302"/>
                  </a:lnTo>
                  <a:cubicBezTo>
                    <a:pt x="2069" y="3403"/>
                    <a:pt x="2202" y="3469"/>
                    <a:pt x="2336" y="3469"/>
                  </a:cubicBezTo>
                  <a:cubicBezTo>
                    <a:pt x="2469" y="3469"/>
                    <a:pt x="2603" y="3403"/>
                    <a:pt x="2669" y="3302"/>
                  </a:cubicBezTo>
                  <a:lnTo>
                    <a:pt x="3770" y="1768"/>
                  </a:lnTo>
                  <a:lnTo>
                    <a:pt x="3770" y="5004"/>
                  </a:lnTo>
                  <a:cubicBezTo>
                    <a:pt x="3770" y="5237"/>
                    <a:pt x="3970" y="5404"/>
                    <a:pt x="4204" y="5404"/>
                  </a:cubicBezTo>
                  <a:cubicBezTo>
                    <a:pt x="4437" y="5404"/>
                    <a:pt x="4604" y="5237"/>
                    <a:pt x="4604" y="5004"/>
                  </a:cubicBezTo>
                  <a:lnTo>
                    <a:pt x="4604" y="434"/>
                  </a:lnTo>
                  <a:cubicBezTo>
                    <a:pt x="4604" y="200"/>
                    <a:pt x="4404" y="0"/>
                    <a:pt x="4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3360075" y="3944100"/>
              <a:ext cx="110925" cy="135125"/>
            </a:xfrm>
            <a:custGeom>
              <a:rect b="b" l="l" r="r" t="t"/>
              <a:pathLst>
                <a:path extrusionOk="0" h="5405" w="4437">
                  <a:moveTo>
                    <a:pt x="2235" y="1602"/>
                  </a:moveTo>
                  <a:lnTo>
                    <a:pt x="2836" y="3269"/>
                  </a:lnTo>
                  <a:lnTo>
                    <a:pt x="1601" y="3269"/>
                  </a:lnTo>
                  <a:lnTo>
                    <a:pt x="2235" y="1602"/>
                  </a:lnTo>
                  <a:close/>
                  <a:moveTo>
                    <a:pt x="2202" y="0"/>
                  </a:moveTo>
                  <a:cubicBezTo>
                    <a:pt x="2035" y="0"/>
                    <a:pt x="1868" y="101"/>
                    <a:pt x="1802" y="267"/>
                  </a:cubicBezTo>
                  <a:lnTo>
                    <a:pt x="100" y="4804"/>
                  </a:lnTo>
                  <a:cubicBezTo>
                    <a:pt x="0" y="5037"/>
                    <a:pt x="134" y="5271"/>
                    <a:pt x="334" y="5371"/>
                  </a:cubicBezTo>
                  <a:cubicBezTo>
                    <a:pt x="401" y="5371"/>
                    <a:pt x="434" y="5404"/>
                    <a:pt x="501" y="5404"/>
                  </a:cubicBezTo>
                  <a:cubicBezTo>
                    <a:pt x="667" y="5404"/>
                    <a:pt x="834" y="5271"/>
                    <a:pt x="901" y="5137"/>
                  </a:cubicBezTo>
                  <a:lnTo>
                    <a:pt x="1301" y="4103"/>
                  </a:lnTo>
                  <a:lnTo>
                    <a:pt x="3169" y="4103"/>
                  </a:lnTo>
                  <a:lnTo>
                    <a:pt x="3536" y="5137"/>
                  </a:lnTo>
                  <a:cubicBezTo>
                    <a:pt x="3570" y="5304"/>
                    <a:pt x="3770" y="5404"/>
                    <a:pt x="3936" y="5404"/>
                  </a:cubicBezTo>
                  <a:cubicBezTo>
                    <a:pt x="3970" y="5404"/>
                    <a:pt x="4037" y="5371"/>
                    <a:pt x="4070" y="5371"/>
                  </a:cubicBezTo>
                  <a:cubicBezTo>
                    <a:pt x="4303" y="5304"/>
                    <a:pt x="4437" y="5037"/>
                    <a:pt x="4337" y="4804"/>
                  </a:cubicBezTo>
                  <a:lnTo>
                    <a:pt x="2636" y="267"/>
                  </a:lnTo>
                  <a:cubicBezTo>
                    <a:pt x="2569" y="101"/>
                    <a:pt x="24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3494325" y="3945150"/>
              <a:ext cx="103450" cy="134075"/>
            </a:xfrm>
            <a:custGeom>
              <a:rect b="b" l="l" r="r" t="t"/>
              <a:pathLst>
                <a:path extrusionOk="0" h="5363" w="4138">
                  <a:moveTo>
                    <a:pt x="451" y="0"/>
                  </a:moveTo>
                  <a:cubicBezTo>
                    <a:pt x="243" y="0"/>
                    <a:pt x="34" y="142"/>
                    <a:pt x="34" y="425"/>
                  </a:cubicBezTo>
                  <a:lnTo>
                    <a:pt x="34" y="4929"/>
                  </a:lnTo>
                  <a:lnTo>
                    <a:pt x="1" y="4962"/>
                  </a:lnTo>
                  <a:cubicBezTo>
                    <a:pt x="1" y="5229"/>
                    <a:pt x="209" y="5362"/>
                    <a:pt x="418" y="5362"/>
                  </a:cubicBezTo>
                  <a:cubicBezTo>
                    <a:pt x="626" y="5362"/>
                    <a:pt x="835" y="5229"/>
                    <a:pt x="835" y="4962"/>
                  </a:cubicBezTo>
                  <a:lnTo>
                    <a:pt x="835" y="3861"/>
                  </a:lnTo>
                  <a:lnTo>
                    <a:pt x="1669" y="3027"/>
                  </a:lnTo>
                  <a:lnTo>
                    <a:pt x="3337" y="5196"/>
                  </a:lnTo>
                  <a:cubicBezTo>
                    <a:pt x="3403" y="5296"/>
                    <a:pt x="3503" y="5362"/>
                    <a:pt x="3637" y="5362"/>
                  </a:cubicBezTo>
                  <a:cubicBezTo>
                    <a:pt x="3737" y="5362"/>
                    <a:pt x="3837" y="5329"/>
                    <a:pt x="3904" y="5262"/>
                  </a:cubicBezTo>
                  <a:cubicBezTo>
                    <a:pt x="4104" y="5095"/>
                    <a:pt x="4104" y="4829"/>
                    <a:pt x="3970" y="4662"/>
                  </a:cubicBezTo>
                  <a:lnTo>
                    <a:pt x="2269" y="2427"/>
                  </a:lnTo>
                  <a:lnTo>
                    <a:pt x="3970" y="726"/>
                  </a:lnTo>
                  <a:cubicBezTo>
                    <a:pt x="4137" y="559"/>
                    <a:pt x="4137" y="292"/>
                    <a:pt x="3970" y="125"/>
                  </a:cubicBezTo>
                  <a:cubicBezTo>
                    <a:pt x="3887" y="42"/>
                    <a:pt x="3770" y="0"/>
                    <a:pt x="3658" y="0"/>
                  </a:cubicBezTo>
                  <a:cubicBezTo>
                    <a:pt x="3545" y="0"/>
                    <a:pt x="3437" y="42"/>
                    <a:pt x="3370" y="125"/>
                  </a:cubicBezTo>
                  <a:lnTo>
                    <a:pt x="868" y="2627"/>
                  </a:lnTo>
                  <a:lnTo>
                    <a:pt x="868" y="425"/>
                  </a:lnTo>
                  <a:cubicBezTo>
                    <a:pt x="868" y="142"/>
                    <a:pt x="660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3632775" y="3944100"/>
              <a:ext cx="87575" cy="134275"/>
            </a:xfrm>
            <a:custGeom>
              <a:rect b="b" l="l" r="r" t="t"/>
              <a:pathLst>
                <a:path extrusionOk="0" h="5371" w="3503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4971"/>
                  </a:lnTo>
                  <a:cubicBezTo>
                    <a:pt x="0" y="5204"/>
                    <a:pt x="167" y="5371"/>
                    <a:pt x="400" y="5371"/>
                  </a:cubicBezTo>
                  <a:lnTo>
                    <a:pt x="2936" y="5371"/>
                  </a:lnTo>
                  <a:cubicBezTo>
                    <a:pt x="3503" y="5371"/>
                    <a:pt x="3503" y="4504"/>
                    <a:pt x="2936" y="4504"/>
                  </a:cubicBezTo>
                  <a:lnTo>
                    <a:pt x="834" y="4504"/>
                  </a:lnTo>
                  <a:lnTo>
                    <a:pt x="834" y="3103"/>
                  </a:lnTo>
                  <a:lnTo>
                    <a:pt x="2635" y="3103"/>
                  </a:lnTo>
                  <a:cubicBezTo>
                    <a:pt x="3202" y="3103"/>
                    <a:pt x="3202" y="2235"/>
                    <a:pt x="2635" y="2235"/>
                  </a:cubicBezTo>
                  <a:lnTo>
                    <a:pt x="834" y="2235"/>
                  </a:lnTo>
                  <a:lnTo>
                    <a:pt x="834" y="834"/>
                  </a:lnTo>
                  <a:lnTo>
                    <a:pt x="2936" y="834"/>
                  </a:lnTo>
                  <a:cubicBezTo>
                    <a:pt x="3169" y="834"/>
                    <a:pt x="3336" y="634"/>
                    <a:pt x="3336" y="401"/>
                  </a:cubicBezTo>
                  <a:cubicBezTo>
                    <a:pt x="3336" y="167"/>
                    <a:pt x="3169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0"/>
            <p:cNvSpPr/>
            <p:nvPr/>
          </p:nvSpPr>
          <p:spPr>
            <a:xfrm>
              <a:off x="3804550" y="3943725"/>
              <a:ext cx="92600" cy="135275"/>
            </a:xfrm>
            <a:custGeom>
              <a:rect b="b" l="l" r="r" t="t"/>
              <a:pathLst>
                <a:path extrusionOk="0" h="5411" w="3704">
                  <a:moveTo>
                    <a:pt x="1865" y="848"/>
                  </a:moveTo>
                  <a:cubicBezTo>
                    <a:pt x="2915" y="848"/>
                    <a:pt x="2915" y="2452"/>
                    <a:pt x="1865" y="2452"/>
                  </a:cubicBezTo>
                  <a:cubicBezTo>
                    <a:pt x="1844" y="2452"/>
                    <a:pt x="1823" y="2452"/>
                    <a:pt x="1802" y="2451"/>
                  </a:cubicBezTo>
                  <a:lnTo>
                    <a:pt x="868" y="2451"/>
                  </a:lnTo>
                  <a:lnTo>
                    <a:pt x="868" y="849"/>
                  </a:lnTo>
                  <a:lnTo>
                    <a:pt x="1802" y="849"/>
                  </a:lnTo>
                  <a:cubicBezTo>
                    <a:pt x="1823" y="848"/>
                    <a:pt x="1844" y="848"/>
                    <a:pt x="1865" y="848"/>
                  </a:cubicBezTo>
                  <a:close/>
                  <a:moveTo>
                    <a:pt x="2029" y="0"/>
                  </a:moveTo>
                  <a:cubicBezTo>
                    <a:pt x="1954" y="0"/>
                    <a:pt x="1878" y="5"/>
                    <a:pt x="1802" y="15"/>
                  </a:cubicBezTo>
                  <a:lnTo>
                    <a:pt x="434" y="15"/>
                  </a:lnTo>
                  <a:cubicBezTo>
                    <a:pt x="201" y="15"/>
                    <a:pt x="1" y="182"/>
                    <a:pt x="1" y="416"/>
                  </a:cubicBezTo>
                  <a:lnTo>
                    <a:pt x="1" y="4986"/>
                  </a:lnTo>
                  <a:cubicBezTo>
                    <a:pt x="1" y="5269"/>
                    <a:pt x="218" y="5411"/>
                    <a:pt x="434" y="5411"/>
                  </a:cubicBezTo>
                  <a:cubicBezTo>
                    <a:pt x="651" y="5411"/>
                    <a:pt x="868" y="5269"/>
                    <a:pt x="868" y="4986"/>
                  </a:cubicBezTo>
                  <a:lnTo>
                    <a:pt x="868" y="3318"/>
                  </a:lnTo>
                  <a:lnTo>
                    <a:pt x="1802" y="3318"/>
                  </a:lnTo>
                  <a:cubicBezTo>
                    <a:pt x="1878" y="3328"/>
                    <a:pt x="1954" y="3333"/>
                    <a:pt x="2028" y="3333"/>
                  </a:cubicBezTo>
                  <a:cubicBezTo>
                    <a:pt x="2935" y="3333"/>
                    <a:pt x="3703" y="2605"/>
                    <a:pt x="3703" y="1650"/>
                  </a:cubicBezTo>
                  <a:cubicBezTo>
                    <a:pt x="3703" y="726"/>
                    <a:pt x="2935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0"/>
            <p:cNvSpPr/>
            <p:nvPr/>
          </p:nvSpPr>
          <p:spPr>
            <a:xfrm>
              <a:off x="3917125" y="3944100"/>
              <a:ext cx="88425" cy="134275"/>
            </a:xfrm>
            <a:custGeom>
              <a:rect b="b" l="l" r="r" t="t"/>
              <a:pathLst>
                <a:path extrusionOk="0" h="5371" w="3537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4971"/>
                  </a:lnTo>
                  <a:cubicBezTo>
                    <a:pt x="1" y="5204"/>
                    <a:pt x="201" y="5371"/>
                    <a:pt x="435" y="5371"/>
                  </a:cubicBezTo>
                  <a:lnTo>
                    <a:pt x="2970" y="5371"/>
                  </a:lnTo>
                  <a:cubicBezTo>
                    <a:pt x="3537" y="5371"/>
                    <a:pt x="3537" y="4504"/>
                    <a:pt x="2970" y="4504"/>
                  </a:cubicBezTo>
                  <a:lnTo>
                    <a:pt x="868" y="4504"/>
                  </a:lnTo>
                  <a:lnTo>
                    <a:pt x="868" y="3103"/>
                  </a:lnTo>
                  <a:lnTo>
                    <a:pt x="2669" y="3103"/>
                  </a:lnTo>
                  <a:cubicBezTo>
                    <a:pt x="3237" y="3103"/>
                    <a:pt x="3237" y="2235"/>
                    <a:pt x="2669" y="2235"/>
                  </a:cubicBezTo>
                  <a:lnTo>
                    <a:pt x="868" y="2235"/>
                  </a:lnTo>
                  <a:lnTo>
                    <a:pt x="868" y="834"/>
                  </a:lnTo>
                  <a:lnTo>
                    <a:pt x="2936" y="834"/>
                  </a:lnTo>
                  <a:cubicBezTo>
                    <a:pt x="3170" y="834"/>
                    <a:pt x="3370" y="634"/>
                    <a:pt x="3370" y="401"/>
                  </a:cubicBezTo>
                  <a:cubicBezTo>
                    <a:pt x="3370" y="167"/>
                    <a:pt x="3170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4021375" y="3943275"/>
              <a:ext cx="110100" cy="135950"/>
            </a:xfrm>
            <a:custGeom>
              <a:rect b="b" l="l" r="r" t="t"/>
              <a:pathLst>
                <a:path extrusionOk="0" h="5438" w="4404">
                  <a:moveTo>
                    <a:pt x="2202" y="1635"/>
                  </a:moveTo>
                  <a:lnTo>
                    <a:pt x="2836" y="3302"/>
                  </a:lnTo>
                  <a:lnTo>
                    <a:pt x="1602" y="3302"/>
                  </a:lnTo>
                  <a:lnTo>
                    <a:pt x="2202" y="1635"/>
                  </a:lnTo>
                  <a:close/>
                  <a:moveTo>
                    <a:pt x="2206" y="0"/>
                  </a:moveTo>
                  <a:cubicBezTo>
                    <a:pt x="2035" y="0"/>
                    <a:pt x="1869" y="100"/>
                    <a:pt x="1802" y="300"/>
                  </a:cubicBezTo>
                  <a:lnTo>
                    <a:pt x="67" y="4837"/>
                  </a:lnTo>
                  <a:cubicBezTo>
                    <a:pt x="1" y="5070"/>
                    <a:pt x="101" y="5337"/>
                    <a:pt x="334" y="5404"/>
                  </a:cubicBezTo>
                  <a:cubicBezTo>
                    <a:pt x="401" y="5404"/>
                    <a:pt x="434" y="5437"/>
                    <a:pt x="501" y="5437"/>
                  </a:cubicBezTo>
                  <a:cubicBezTo>
                    <a:pt x="668" y="5437"/>
                    <a:pt x="834" y="5337"/>
                    <a:pt x="901" y="5170"/>
                  </a:cubicBezTo>
                  <a:lnTo>
                    <a:pt x="1268" y="4136"/>
                  </a:lnTo>
                  <a:lnTo>
                    <a:pt x="3169" y="4136"/>
                  </a:lnTo>
                  <a:lnTo>
                    <a:pt x="3536" y="5170"/>
                  </a:lnTo>
                  <a:cubicBezTo>
                    <a:pt x="3616" y="5329"/>
                    <a:pt x="3778" y="5425"/>
                    <a:pt x="3942" y="5425"/>
                  </a:cubicBezTo>
                  <a:cubicBezTo>
                    <a:pt x="3985" y="5425"/>
                    <a:pt x="4028" y="5418"/>
                    <a:pt x="4070" y="5404"/>
                  </a:cubicBezTo>
                  <a:cubicBezTo>
                    <a:pt x="4304" y="5304"/>
                    <a:pt x="4404" y="5070"/>
                    <a:pt x="4337" y="4837"/>
                  </a:cubicBezTo>
                  <a:lnTo>
                    <a:pt x="2636" y="300"/>
                  </a:lnTo>
                  <a:cubicBezTo>
                    <a:pt x="2552" y="100"/>
                    <a:pt x="2377" y="0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4142300" y="3939925"/>
              <a:ext cx="123875" cy="139300"/>
            </a:xfrm>
            <a:custGeom>
              <a:rect b="b" l="l" r="r" t="t"/>
              <a:pathLst>
                <a:path extrusionOk="0" h="5572" w="4955">
                  <a:moveTo>
                    <a:pt x="2836" y="1"/>
                  </a:moveTo>
                  <a:cubicBezTo>
                    <a:pt x="1301" y="1"/>
                    <a:pt x="34" y="1235"/>
                    <a:pt x="0" y="2769"/>
                  </a:cubicBezTo>
                  <a:cubicBezTo>
                    <a:pt x="0" y="4337"/>
                    <a:pt x="1268" y="5571"/>
                    <a:pt x="2836" y="5571"/>
                  </a:cubicBezTo>
                  <a:cubicBezTo>
                    <a:pt x="3469" y="5571"/>
                    <a:pt x="4103" y="5371"/>
                    <a:pt x="4604" y="4971"/>
                  </a:cubicBezTo>
                  <a:cubicBezTo>
                    <a:pt x="4804" y="4804"/>
                    <a:pt x="4837" y="4537"/>
                    <a:pt x="4704" y="4337"/>
                  </a:cubicBezTo>
                  <a:cubicBezTo>
                    <a:pt x="4607" y="4240"/>
                    <a:pt x="4475" y="4188"/>
                    <a:pt x="4343" y="4188"/>
                  </a:cubicBezTo>
                  <a:cubicBezTo>
                    <a:pt x="4249" y="4188"/>
                    <a:pt x="4153" y="4215"/>
                    <a:pt x="4070" y="4270"/>
                  </a:cubicBezTo>
                  <a:cubicBezTo>
                    <a:pt x="3734" y="4515"/>
                    <a:pt x="3343" y="4675"/>
                    <a:pt x="2921" y="4675"/>
                  </a:cubicBezTo>
                  <a:cubicBezTo>
                    <a:pt x="2882" y="4675"/>
                    <a:pt x="2842" y="4674"/>
                    <a:pt x="2802" y="4671"/>
                  </a:cubicBezTo>
                  <a:cubicBezTo>
                    <a:pt x="2302" y="4671"/>
                    <a:pt x="1802" y="4471"/>
                    <a:pt x="1435" y="4137"/>
                  </a:cubicBezTo>
                  <a:cubicBezTo>
                    <a:pt x="1068" y="3770"/>
                    <a:pt x="868" y="3303"/>
                    <a:pt x="868" y="2769"/>
                  </a:cubicBezTo>
                  <a:cubicBezTo>
                    <a:pt x="868" y="2269"/>
                    <a:pt x="1068" y="1802"/>
                    <a:pt x="1435" y="1435"/>
                  </a:cubicBezTo>
                  <a:cubicBezTo>
                    <a:pt x="1802" y="1101"/>
                    <a:pt x="2302" y="901"/>
                    <a:pt x="2802" y="901"/>
                  </a:cubicBezTo>
                  <a:cubicBezTo>
                    <a:pt x="2842" y="898"/>
                    <a:pt x="2882" y="897"/>
                    <a:pt x="2921" y="897"/>
                  </a:cubicBezTo>
                  <a:cubicBezTo>
                    <a:pt x="3343" y="897"/>
                    <a:pt x="3734" y="1057"/>
                    <a:pt x="4070" y="1302"/>
                  </a:cubicBezTo>
                  <a:cubicBezTo>
                    <a:pt x="4159" y="1365"/>
                    <a:pt x="4249" y="1392"/>
                    <a:pt x="4333" y="1392"/>
                  </a:cubicBezTo>
                  <a:cubicBezTo>
                    <a:pt x="4693" y="1392"/>
                    <a:pt x="4955" y="898"/>
                    <a:pt x="4604" y="601"/>
                  </a:cubicBezTo>
                  <a:cubicBezTo>
                    <a:pt x="4103" y="201"/>
                    <a:pt x="3469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4296575" y="3944100"/>
              <a:ext cx="87575" cy="134275"/>
            </a:xfrm>
            <a:custGeom>
              <a:rect b="b" l="l" r="r" t="t"/>
              <a:pathLst>
                <a:path extrusionOk="0" h="5371" w="3503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4971"/>
                  </a:lnTo>
                  <a:cubicBezTo>
                    <a:pt x="0" y="5204"/>
                    <a:pt x="201" y="5371"/>
                    <a:pt x="434" y="5371"/>
                  </a:cubicBezTo>
                  <a:lnTo>
                    <a:pt x="2936" y="5371"/>
                  </a:lnTo>
                  <a:cubicBezTo>
                    <a:pt x="3503" y="5371"/>
                    <a:pt x="3503" y="4504"/>
                    <a:pt x="2936" y="4504"/>
                  </a:cubicBezTo>
                  <a:lnTo>
                    <a:pt x="834" y="4504"/>
                  </a:lnTo>
                  <a:lnTo>
                    <a:pt x="834" y="3103"/>
                  </a:lnTo>
                  <a:lnTo>
                    <a:pt x="2636" y="3103"/>
                  </a:lnTo>
                  <a:cubicBezTo>
                    <a:pt x="3203" y="3103"/>
                    <a:pt x="3203" y="2235"/>
                    <a:pt x="2636" y="2235"/>
                  </a:cubicBezTo>
                  <a:lnTo>
                    <a:pt x="834" y="2235"/>
                  </a:lnTo>
                  <a:lnTo>
                    <a:pt x="834" y="834"/>
                  </a:lnTo>
                  <a:lnTo>
                    <a:pt x="2936" y="834"/>
                  </a:lnTo>
                  <a:cubicBezTo>
                    <a:pt x="3136" y="834"/>
                    <a:pt x="3336" y="634"/>
                    <a:pt x="3336" y="401"/>
                  </a:cubicBezTo>
                  <a:cubicBezTo>
                    <a:pt x="3336" y="167"/>
                    <a:pt x="3136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0"/>
            <p:cNvSpPr/>
            <p:nvPr/>
          </p:nvSpPr>
          <p:spPr>
            <a:xfrm>
              <a:off x="3224150" y="4146925"/>
              <a:ext cx="135650" cy="176625"/>
            </a:xfrm>
            <a:custGeom>
              <a:rect b="b" l="l" r="r" t="t"/>
              <a:pathLst>
                <a:path extrusionOk="0" h="7065" w="5426">
                  <a:moveTo>
                    <a:pt x="585" y="1"/>
                  </a:moveTo>
                  <a:cubicBezTo>
                    <a:pt x="478" y="1"/>
                    <a:pt x="368" y="30"/>
                    <a:pt x="267" y="93"/>
                  </a:cubicBezTo>
                  <a:cubicBezTo>
                    <a:pt x="134" y="227"/>
                    <a:pt x="33" y="394"/>
                    <a:pt x="33" y="560"/>
                  </a:cubicBezTo>
                  <a:lnTo>
                    <a:pt x="33" y="6465"/>
                  </a:lnTo>
                  <a:cubicBezTo>
                    <a:pt x="0" y="6865"/>
                    <a:pt x="300" y="7065"/>
                    <a:pt x="601" y="7065"/>
                  </a:cubicBezTo>
                  <a:cubicBezTo>
                    <a:pt x="901" y="7065"/>
                    <a:pt x="1201" y="6865"/>
                    <a:pt x="1168" y="6465"/>
                  </a:cubicBezTo>
                  <a:lnTo>
                    <a:pt x="1168" y="2262"/>
                  </a:lnTo>
                  <a:lnTo>
                    <a:pt x="4403" y="6765"/>
                  </a:lnTo>
                  <a:cubicBezTo>
                    <a:pt x="4403" y="6765"/>
                    <a:pt x="4437" y="6798"/>
                    <a:pt x="4437" y="6831"/>
                  </a:cubicBezTo>
                  <a:cubicBezTo>
                    <a:pt x="4553" y="6971"/>
                    <a:pt x="4709" y="7033"/>
                    <a:pt x="4862" y="7033"/>
                  </a:cubicBezTo>
                  <a:cubicBezTo>
                    <a:pt x="5149" y="7033"/>
                    <a:pt x="5426" y="6813"/>
                    <a:pt x="5404" y="6465"/>
                  </a:cubicBezTo>
                  <a:lnTo>
                    <a:pt x="5404" y="594"/>
                  </a:lnTo>
                  <a:cubicBezTo>
                    <a:pt x="5404" y="293"/>
                    <a:pt x="5170" y="27"/>
                    <a:pt x="4870" y="27"/>
                  </a:cubicBezTo>
                  <a:cubicBezTo>
                    <a:pt x="4570" y="27"/>
                    <a:pt x="4303" y="293"/>
                    <a:pt x="4303" y="594"/>
                  </a:cubicBezTo>
                  <a:lnTo>
                    <a:pt x="4303" y="4763"/>
                  </a:lnTo>
                  <a:lnTo>
                    <a:pt x="1034" y="227"/>
                  </a:lnTo>
                  <a:cubicBezTo>
                    <a:pt x="930" y="81"/>
                    <a:pt x="762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0"/>
            <p:cNvSpPr/>
            <p:nvPr/>
          </p:nvSpPr>
          <p:spPr>
            <a:xfrm>
              <a:off x="3390925" y="4140075"/>
              <a:ext cx="190150" cy="181825"/>
            </a:xfrm>
            <a:custGeom>
              <a:rect b="b" l="l" r="r" t="t"/>
              <a:pathLst>
                <a:path extrusionOk="0" h="7273" w="7606">
                  <a:moveTo>
                    <a:pt x="3820" y="1168"/>
                  </a:moveTo>
                  <a:cubicBezTo>
                    <a:pt x="4412" y="1168"/>
                    <a:pt x="5004" y="1401"/>
                    <a:pt x="5438" y="1868"/>
                  </a:cubicBezTo>
                  <a:cubicBezTo>
                    <a:pt x="5871" y="2369"/>
                    <a:pt x="6105" y="3003"/>
                    <a:pt x="6138" y="3636"/>
                  </a:cubicBezTo>
                  <a:cubicBezTo>
                    <a:pt x="6138" y="4303"/>
                    <a:pt x="5871" y="4937"/>
                    <a:pt x="5438" y="5404"/>
                  </a:cubicBezTo>
                  <a:cubicBezTo>
                    <a:pt x="5004" y="5888"/>
                    <a:pt x="4412" y="6130"/>
                    <a:pt x="3820" y="6130"/>
                  </a:cubicBezTo>
                  <a:cubicBezTo>
                    <a:pt x="3228" y="6130"/>
                    <a:pt x="2636" y="5888"/>
                    <a:pt x="2202" y="5404"/>
                  </a:cubicBezTo>
                  <a:cubicBezTo>
                    <a:pt x="1735" y="4937"/>
                    <a:pt x="1502" y="4303"/>
                    <a:pt x="1502" y="3636"/>
                  </a:cubicBezTo>
                  <a:cubicBezTo>
                    <a:pt x="1502" y="3003"/>
                    <a:pt x="1735" y="2369"/>
                    <a:pt x="2202" y="1868"/>
                  </a:cubicBezTo>
                  <a:cubicBezTo>
                    <a:pt x="2636" y="1401"/>
                    <a:pt x="3228" y="1168"/>
                    <a:pt x="3820" y="1168"/>
                  </a:cubicBezTo>
                  <a:close/>
                  <a:moveTo>
                    <a:pt x="3837" y="0"/>
                  </a:moveTo>
                  <a:cubicBezTo>
                    <a:pt x="2903" y="0"/>
                    <a:pt x="2002" y="401"/>
                    <a:pt x="1368" y="1101"/>
                  </a:cubicBezTo>
                  <a:cubicBezTo>
                    <a:pt x="1" y="2536"/>
                    <a:pt x="1" y="4770"/>
                    <a:pt x="1368" y="6205"/>
                  </a:cubicBezTo>
                  <a:cubicBezTo>
                    <a:pt x="2002" y="6905"/>
                    <a:pt x="2903" y="7272"/>
                    <a:pt x="3837" y="7272"/>
                  </a:cubicBezTo>
                  <a:cubicBezTo>
                    <a:pt x="4737" y="7272"/>
                    <a:pt x="5638" y="6872"/>
                    <a:pt x="6238" y="6205"/>
                  </a:cubicBezTo>
                  <a:cubicBezTo>
                    <a:pt x="7606" y="4770"/>
                    <a:pt x="7606" y="2536"/>
                    <a:pt x="6238" y="1101"/>
                  </a:cubicBezTo>
                  <a:cubicBezTo>
                    <a:pt x="5638" y="401"/>
                    <a:pt x="4771" y="0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0"/>
            <p:cNvSpPr/>
            <p:nvPr/>
          </p:nvSpPr>
          <p:spPr>
            <a:xfrm>
              <a:off x="3594400" y="4145075"/>
              <a:ext cx="136800" cy="177650"/>
            </a:xfrm>
            <a:custGeom>
              <a:rect b="b" l="l" r="r" t="t"/>
              <a:pathLst>
                <a:path extrusionOk="0" h="7106" w="5472">
                  <a:moveTo>
                    <a:pt x="568" y="1"/>
                  </a:moveTo>
                  <a:cubicBezTo>
                    <a:pt x="268" y="1"/>
                    <a:pt x="1" y="267"/>
                    <a:pt x="1" y="568"/>
                  </a:cubicBezTo>
                  <a:cubicBezTo>
                    <a:pt x="1" y="868"/>
                    <a:pt x="268" y="1135"/>
                    <a:pt x="568" y="1135"/>
                  </a:cubicBezTo>
                  <a:lnTo>
                    <a:pt x="2169" y="1135"/>
                  </a:lnTo>
                  <a:lnTo>
                    <a:pt x="2169" y="6539"/>
                  </a:lnTo>
                  <a:cubicBezTo>
                    <a:pt x="2169" y="6872"/>
                    <a:pt x="2436" y="7106"/>
                    <a:pt x="2736" y="7106"/>
                  </a:cubicBezTo>
                  <a:cubicBezTo>
                    <a:pt x="3036" y="7106"/>
                    <a:pt x="3303" y="6872"/>
                    <a:pt x="3303" y="6539"/>
                  </a:cubicBezTo>
                  <a:lnTo>
                    <a:pt x="3303" y="1135"/>
                  </a:lnTo>
                  <a:lnTo>
                    <a:pt x="4904" y="1135"/>
                  </a:lnTo>
                  <a:cubicBezTo>
                    <a:pt x="5204" y="1135"/>
                    <a:pt x="5471" y="868"/>
                    <a:pt x="5471" y="568"/>
                  </a:cubicBezTo>
                  <a:cubicBezTo>
                    <a:pt x="5471" y="267"/>
                    <a:pt x="5204" y="1"/>
                    <a:pt x="4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0"/>
            <p:cNvSpPr/>
            <p:nvPr/>
          </p:nvSpPr>
          <p:spPr>
            <a:xfrm>
              <a:off x="3838000" y="4147575"/>
              <a:ext cx="246775" cy="174100"/>
            </a:xfrm>
            <a:custGeom>
              <a:rect b="b" l="l" r="r" t="t"/>
              <a:pathLst>
                <a:path extrusionOk="0" h="6964" w="9871">
                  <a:moveTo>
                    <a:pt x="9299" y="1"/>
                  </a:moveTo>
                  <a:cubicBezTo>
                    <a:pt x="9065" y="1"/>
                    <a:pt x="8847" y="127"/>
                    <a:pt x="8770" y="334"/>
                  </a:cubicBezTo>
                  <a:lnTo>
                    <a:pt x="6802" y="5038"/>
                  </a:lnTo>
                  <a:lnTo>
                    <a:pt x="5468" y="1935"/>
                  </a:lnTo>
                  <a:cubicBezTo>
                    <a:pt x="5401" y="1702"/>
                    <a:pt x="5201" y="1568"/>
                    <a:pt x="4967" y="1568"/>
                  </a:cubicBezTo>
                  <a:cubicBezTo>
                    <a:pt x="4734" y="1568"/>
                    <a:pt x="4534" y="1702"/>
                    <a:pt x="4433" y="1935"/>
                  </a:cubicBezTo>
                  <a:lnTo>
                    <a:pt x="3133" y="5038"/>
                  </a:lnTo>
                  <a:lnTo>
                    <a:pt x="1131" y="334"/>
                  </a:lnTo>
                  <a:cubicBezTo>
                    <a:pt x="1025" y="122"/>
                    <a:pt x="844" y="31"/>
                    <a:pt x="663" y="31"/>
                  </a:cubicBezTo>
                  <a:cubicBezTo>
                    <a:pt x="332" y="31"/>
                    <a:pt x="1" y="336"/>
                    <a:pt x="130" y="768"/>
                  </a:cubicBezTo>
                  <a:lnTo>
                    <a:pt x="2632" y="6672"/>
                  </a:lnTo>
                  <a:cubicBezTo>
                    <a:pt x="2632" y="6672"/>
                    <a:pt x="2666" y="6739"/>
                    <a:pt x="2666" y="6739"/>
                  </a:cubicBezTo>
                  <a:cubicBezTo>
                    <a:pt x="2699" y="6772"/>
                    <a:pt x="2699" y="6772"/>
                    <a:pt x="2732" y="6805"/>
                  </a:cubicBezTo>
                  <a:cubicBezTo>
                    <a:pt x="2732" y="6839"/>
                    <a:pt x="2732" y="6839"/>
                    <a:pt x="2732" y="6839"/>
                  </a:cubicBezTo>
                  <a:cubicBezTo>
                    <a:pt x="2766" y="6839"/>
                    <a:pt x="2799" y="6872"/>
                    <a:pt x="2832" y="6906"/>
                  </a:cubicBezTo>
                  <a:cubicBezTo>
                    <a:pt x="2832" y="6906"/>
                    <a:pt x="2866" y="6939"/>
                    <a:pt x="2899" y="6939"/>
                  </a:cubicBezTo>
                  <a:lnTo>
                    <a:pt x="3333" y="6939"/>
                  </a:lnTo>
                  <a:lnTo>
                    <a:pt x="3399" y="6906"/>
                  </a:lnTo>
                  <a:lnTo>
                    <a:pt x="3433" y="6906"/>
                  </a:lnTo>
                  <a:cubicBezTo>
                    <a:pt x="3466" y="6872"/>
                    <a:pt x="3466" y="6839"/>
                    <a:pt x="3499" y="6839"/>
                  </a:cubicBezTo>
                  <a:lnTo>
                    <a:pt x="3499" y="6805"/>
                  </a:lnTo>
                  <a:lnTo>
                    <a:pt x="3566" y="6739"/>
                  </a:lnTo>
                  <a:cubicBezTo>
                    <a:pt x="3566" y="6705"/>
                    <a:pt x="3600" y="6672"/>
                    <a:pt x="3600" y="6672"/>
                  </a:cubicBezTo>
                  <a:lnTo>
                    <a:pt x="4934" y="3536"/>
                  </a:lnTo>
                  <a:lnTo>
                    <a:pt x="6268" y="6672"/>
                  </a:lnTo>
                  <a:cubicBezTo>
                    <a:pt x="6268" y="6705"/>
                    <a:pt x="6301" y="6739"/>
                    <a:pt x="6335" y="6739"/>
                  </a:cubicBezTo>
                  <a:lnTo>
                    <a:pt x="6368" y="6739"/>
                  </a:lnTo>
                  <a:lnTo>
                    <a:pt x="6402" y="6805"/>
                  </a:lnTo>
                  <a:lnTo>
                    <a:pt x="6435" y="6839"/>
                  </a:lnTo>
                  <a:cubicBezTo>
                    <a:pt x="6468" y="6839"/>
                    <a:pt x="6468" y="6872"/>
                    <a:pt x="6502" y="6906"/>
                  </a:cubicBezTo>
                  <a:cubicBezTo>
                    <a:pt x="6535" y="6906"/>
                    <a:pt x="6568" y="6939"/>
                    <a:pt x="6602" y="6939"/>
                  </a:cubicBezTo>
                  <a:lnTo>
                    <a:pt x="6802" y="6939"/>
                  </a:lnTo>
                  <a:cubicBezTo>
                    <a:pt x="6819" y="6956"/>
                    <a:pt x="6835" y="6964"/>
                    <a:pt x="6852" y="6964"/>
                  </a:cubicBezTo>
                  <a:cubicBezTo>
                    <a:pt x="6869" y="6964"/>
                    <a:pt x="6885" y="6956"/>
                    <a:pt x="6902" y="6939"/>
                  </a:cubicBezTo>
                  <a:lnTo>
                    <a:pt x="7002" y="6939"/>
                  </a:lnTo>
                  <a:cubicBezTo>
                    <a:pt x="7035" y="6939"/>
                    <a:pt x="7069" y="6906"/>
                    <a:pt x="7102" y="6906"/>
                  </a:cubicBezTo>
                  <a:cubicBezTo>
                    <a:pt x="7135" y="6872"/>
                    <a:pt x="7135" y="6839"/>
                    <a:pt x="7169" y="6839"/>
                  </a:cubicBezTo>
                  <a:lnTo>
                    <a:pt x="7169" y="6805"/>
                  </a:lnTo>
                  <a:cubicBezTo>
                    <a:pt x="7202" y="6805"/>
                    <a:pt x="7202" y="6772"/>
                    <a:pt x="7235" y="6739"/>
                  </a:cubicBezTo>
                  <a:cubicBezTo>
                    <a:pt x="7235" y="6705"/>
                    <a:pt x="7269" y="6672"/>
                    <a:pt x="7269" y="6672"/>
                  </a:cubicBezTo>
                  <a:lnTo>
                    <a:pt x="9737" y="734"/>
                  </a:lnTo>
                  <a:cubicBezTo>
                    <a:pt x="9871" y="468"/>
                    <a:pt x="9737" y="167"/>
                    <a:pt x="9504" y="34"/>
                  </a:cubicBezTo>
                  <a:cubicBezTo>
                    <a:pt x="9436" y="11"/>
                    <a:pt x="9367" y="1"/>
                    <a:pt x="9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0"/>
            <p:cNvSpPr/>
            <p:nvPr/>
          </p:nvSpPr>
          <p:spPr>
            <a:xfrm>
              <a:off x="4084750" y="4145900"/>
              <a:ext cx="143475" cy="176825"/>
            </a:xfrm>
            <a:custGeom>
              <a:rect b="b" l="l" r="r" t="t"/>
              <a:pathLst>
                <a:path extrusionOk="0" h="7073" w="5739">
                  <a:moveTo>
                    <a:pt x="2836" y="2102"/>
                  </a:moveTo>
                  <a:lnTo>
                    <a:pt x="3670" y="4271"/>
                  </a:lnTo>
                  <a:lnTo>
                    <a:pt x="2002" y="4271"/>
                  </a:lnTo>
                  <a:lnTo>
                    <a:pt x="2836" y="2102"/>
                  </a:lnTo>
                  <a:close/>
                  <a:moveTo>
                    <a:pt x="2869" y="1"/>
                  </a:moveTo>
                  <a:cubicBezTo>
                    <a:pt x="2636" y="1"/>
                    <a:pt x="2436" y="134"/>
                    <a:pt x="2336" y="368"/>
                  </a:cubicBezTo>
                  <a:lnTo>
                    <a:pt x="101" y="6305"/>
                  </a:lnTo>
                  <a:cubicBezTo>
                    <a:pt x="1" y="6606"/>
                    <a:pt x="134" y="6939"/>
                    <a:pt x="434" y="7039"/>
                  </a:cubicBezTo>
                  <a:cubicBezTo>
                    <a:pt x="494" y="7062"/>
                    <a:pt x="558" y="7072"/>
                    <a:pt x="621" y="7072"/>
                  </a:cubicBezTo>
                  <a:cubicBezTo>
                    <a:pt x="840" y="7072"/>
                    <a:pt x="1057" y="6946"/>
                    <a:pt x="1135" y="6739"/>
                  </a:cubicBezTo>
                  <a:lnTo>
                    <a:pt x="1635" y="5405"/>
                  </a:lnTo>
                  <a:lnTo>
                    <a:pt x="4104" y="5405"/>
                  </a:lnTo>
                  <a:lnTo>
                    <a:pt x="4604" y="6706"/>
                  </a:lnTo>
                  <a:cubicBezTo>
                    <a:pt x="4671" y="6939"/>
                    <a:pt x="4871" y="7073"/>
                    <a:pt x="5104" y="7073"/>
                  </a:cubicBezTo>
                  <a:cubicBezTo>
                    <a:pt x="5171" y="7073"/>
                    <a:pt x="5238" y="7073"/>
                    <a:pt x="5304" y="7039"/>
                  </a:cubicBezTo>
                  <a:cubicBezTo>
                    <a:pt x="5605" y="6939"/>
                    <a:pt x="5738" y="6606"/>
                    <a:pt x="5638" y="6305"/>
                  </a:cubicBezTo>
                  <a:lnTo>
                    <a:pt x="3403" y="368"/>
                  </a:lnTo>
                  <a:cubicBezTo>
                    <a:pt x="3303" y="134"/>
                    <a:pt x="3103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0"/>
            <p:cNvSpPr/>
            <p:nvPr/>
          </p:nvSpPr>
          <p:spPr>
            <a:xfrm>
              <a:off x="4257375" y="4145075"/>
              <a:ext cx="132625" cy="176900"/>
            </a:xfrm>
            <a:custGeom>
              <a:rect b="b" l="l" r="r" t="t"/>
              <a:pathLst>
                <a:path extrusionOk="0" h="7076" w="5305">
                  <a:moveTo>
                    <a:pt x="2336" y="1135"/>
                  </a:moveTo>
                  <a:cubicBezTo>
                    <a:pt x="2930" y="1135"/>
                    <a:pt x="3394" y="1593"/>
                    <a:pt x="3403" y="2185"/>
                  </a:cubicBezTo>
                  <a:lnTo>
                    <a:pt x="3403" y="2185"/>
                  </a:lnTo>
                  <a:cubicBezTo>
                    <a:pt x="3394" y="2745"/>
                    <a:pt x="2930" y="3203"/>
                    <a:pt x="2336" y="3203"/>
                  </a:cubicBezTo>
                  <a:lnTo>
                    <a:pt x="1101" y="3203"/>
                  </a:lnTo>
                  <a:lnTo>
                    <a:pt x="1101" y="1135"/>
                  </a:lnTo>
                  <a:close/>
                  <a:moveTo>
                    <a:pt x="534" y="1"/>
                  </a:moveTo>
                  <a:cubicBezTo>
                    <a:pt x="234" y="1"/>
                    <a:pt x="1" y="267"/>
                    <a:pt x="1" y="568"/>
                  </a:cubicBezTo>
                  <a:lnTo>
                    <a:pt x="1" y="6539"/>
                  </a:lnTo>
                  <a:cubicBezTo>
                    <a:pt x="1" y="6822"/>
                    <a:pt x="208" y="7075"/>
                    <a:pt x="484" y="7075"/>
                  </a:cubicBezTo>
                  <a:cubicBezTo>
                    <a:pt x="500" y="7075"/>
                    <a:pt x="517" y="7074"/>
                    <a:pt x="534" y="7072"/>
                  </a:cubicBezTo>
                  <a:cubicBezTo>
                    <a:pt x="553" y="7074"/>
                    <a:pt x="572" y="7075"/>
                    <a:pt x="590" y="7075"/>
                  </a:cubicBezTo>
                  <a:cubicBezTo>
                    <a:pt x="894" y="7075"/>
                    <a:pt x="1101" y="6822"/>
                    <a:pt x="1101" y="6539"/>
                  </a:cubicBezTo>
                  <a:lnTo>
                    <a:pt x="1101" y="4337"/>
                  </a:lnTo>
                  <a:lnTo>
                    <a:pt x="2302" y="4337"/>
                  </a:lnTo>
                  <a:cubicBezTo>
                    <a:pt x="2502" y="4404"/>
                    <a:pt x="2703" y="4470"/>
                    <a:pt x="2869" y="4570"/>
                  </a:cubicBezTo>
                  <a:cubicBezTo>
                    <a:pt x="3136" y="4737"/>
                    <a:pt x="3303" y="5004"/>
                    <a:pt x="3303" y="5304"/>
                  </a:cubicBezTo>
                  <a:cubicBezTo>
                    <a:pt x="3270" y="5738"/>
                    <a:pt x="3336" y="6138"/>
                    <a:pt x="3503" y="6539"/>
                  </a:cubicBezTo>
                  <a:cubicBezTo>
                    <a:pt x="3603" y="6672"/>
                    <a:pt x="3703" y="6772"/>
                    <a:pt x="3837" y="6872"/>
                  </a:cubicBezTo>
                  <a:cubicBezTo>
                    <a:pt x="3937" y="6939"/>
                    <a:pt x="4104" y="7006"/>
                    <a:pt x="4237" y="7006"/>
                  </a:cubicBezTo>
                  <a:cubicBezTo>
                    <a:pt x="4304" y="6972"/>
                    <a:pt x="4370" y="6972"/>
                    <a:pt x="4437" y="6972"/>
                  </a:cubicBezTo>
                  <a:cubicBezTo>
                    <a:pt x="4737" y="6872"/>
                    <a:pt x="4904" y="6539"/>
                    <a:pt x="4804" y="6238"/>
                  </a:cubicBezTo>
                  <a:cubicBezTo>
                    <a:pt x="4737" y="6105"/>
                    <a:pt x="4637" y="5971"/>
                    <a:pt x="4470" y="5905"/>
                  </a:cubicBezTo>
                  <a:cubicBezTo>
                    <a:pt x="4437" y="5705"/>
                    <a:pt x="4404" y="5504"/>
                    <a:pt x="4437" y="5304"/>
                  </a:cubicBezTo>
                  <a:cubicBezTo>
                    <a:pt x="4437" y="4904"/>
                    <a:pt x="4304" y="4537"/>
                    <a:pt x="4104" y="4204"/>
                  </a:cubicBezTo>
                  <a:cubicBezTo>
                    <a:pt x="4003" y="4070"/>
                    <a:pt x="3870" y="3937"/>
                    <a:pt x="3737" y="3837"/>
                  </a:cubicBezTo>
                  <a:cubicBezTo>
                    <a:pt x="5304" y="2569"/>
                    <a:pt x="4404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0"/>
            <p:cNvSpPr/>
            <p:nvPr/>
          </p:nvSpPr>
          <p:spPr>
            <a:xfrm>
              <a:off x="3075700" y="2904375"/>
              <a:ext cx="744125" cy="807200"/>
            </a:xfrm>
            <a:custGeom>
              <a:rect b="b" l="l" r="r" t="t"/>
              <a:pathLst>
                <a:path extrusionOk="0" h="32288" w="29765">
                  <a:moveTo>
                    <a:pt x="24882" y="0"/>
                  </a:moveTo>
                  <a:cubicBezTo>
                    <a:pt x="22965" y="0"/>
                    <a:pt x="20613" y="393"/>
                    <a:pt x="18681" y="894"/>
                  </a:cubicBezTo>
                  <a:cubicBezTo>
                    <a:pt x="15178" y="1761"/>
                    <a:pt x="8507" y="7031"/>
                    <a:pt x="6872" y="8499"/>
                  </a:cubicBezTo>
                  <a:cubicBezTo>
                    <a:pt x="5238" y="9967"/>
                    <a:pt x="1" y="13202"/>
                    <a:pt x="1" y="13202"/>
                  </a:cubicBezTo>
                  <a:lnTo>
                    <a:pt x="5971" y="30949"/>
                  </a:lnTo>
                  <a:cubicBezTo>
                    <a:pt x="7932" y="31137"/>
                    <a:pt x="9903" y="31240"/>
                    <a:pt x="11873" y="31240"/>
                  </a:cubicBezTo>
                  <a:cubicBezTo>
                    <a:pt x="13389" y="31240"/>
                    <a:pt x="14904" y="31179"/>
                    <a:pt x="16412" y="31049"/>
                  </a:cubicBezTo>
                  <a:cubicBezTo>
                    <a:pt x="17524" y="30978"/>
                    <a:pt x="18373" y="30938"/>
                    <a:pt x="19095" y="30938"/>
                  </a:cubicBezTo>
                  <a:cubicBezTo>
                    <a:pt x="21104" y="30938"/>
                    <a:pt x="22143" y="31249"/>
                    <a:pt x="25185" y="32083"/>
                  </a:cubicBezTo>
                  <a:cubicBezTo>
                    <a:pt x="25708" y="32223"/>
                    <a:pt x="26163" y="32287"/>
                    <a:pt x="26552" y="32287"/>
                  </a:cubicBezTo>
                  <a:cubicBezTo>
                    <a:pt x="29764" y="32287"/>
                    <a:pt x="28562" y="27947"/>
                    <a:pt x="25052" y="26579"/>
                  </a:cubicBezTo>
                  <a:cubicBezTo>
                    <a:pt x="22750" y="25678"/>
                    <a:pt x="22283" y="25778"/>
                    <a:pt x="20549" y="24744"/>
                  </a:cubicBezTo>
                  <a:cubicBezTo>
                    <a:pt x="18814" y="23710"/>
                    <a:pt x="17146" y="21542"/>
                    <a:pt x="16312" y="17639"/>
                  </a:cubicBezTo>
                  <a:cubicBezTo>
                    <a:pt x="16112" y="16672"/>
                    <a:pt x="16045" y="13269"/>
                    <a:pt x="17380" y="10367"/>
                  </a:cubicBezTo>
                  <a:cubicBezTo>
                    <a:pt x="18113" y="8699"/>
                    <a:pt x="19514" y="7465"/>
                    <a:pt x="21449" y="5864"/>
                  </a:cubicBezTo>
                  <a:cubicBezTo>
                    <a:pt x="22450" y="5030"/>
                    <a:pt x="29555" y="4329"/>
                    <a:pt x="28421" y="1261"/>
                  </a:cubicBezTo>
                  <a:cubicBezTo>
                    <a:pt x="28083" y="343"/>
                    <a:pt x="26672" y="0"/>
                    <a:pt x="2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0"/>
            <p:cNvSpPr/>
            <p:nvPr/>
          </p:nvSpPr>
          <p:spPr>
            <a:xfrm>
              <a:off x="3280850" y="2888150"/>
              <a:ext cx="465350" cy="506425"/>
            </a:xfrm>
            <a:custGeom>
              <a:rect b="b" l="l" r="r" t="t"/>
              <a:pathLst>
                <a:path extrusionOk="0" h="20257" w="18614">
                  <a:moveTo>
                    <a:pt x="16214" y="0"/>
                  </a:moveTo>
                  <a:cubicBezTo>
                    <a:pt x="14576" y="0"/>
                    <a:pt x="12262" y="565"/>
                    <a:pt x="10942" y="1142"/>
                  </a:cubicBezTo>
                  <a:cubicBezTo>
                    <a:pt x="9374" y="1843"/>
                    <a:pt x="4871" y="4378"/>
                    <a:pt x="3903" y="5345"/>
                  </a:cubicBezTo>
                  <a:cubicBezTo>
                    <a:pt x="1868" y="7414"/>
                    <a:pt x="1135" y="10883"/>
                    <a:pt x="0" y="13384"/>
                  </a:cubicBezTo>
                  <a:lnTo>
                    <a:pt x="4670" y="20256"/>
                  </a:lnTo>
                  <a:cubicBezTo>
                    <a:pt x="4670" y="20256"/>
                    <a:pt x="8206" y="9282"/>
                    <a:pt x="8540" y="8881"/>
                  </a:cubicBezTo>
                  <a:cubicBezTo>
                    <a:pt x="8740" y="8648"/>
                    <a:pt x="11876" y="5712"/>
                    <a:pt x="12643" y="5179"/>
                  </a:cubicBezTo>
                  <a:cubicBezTo>
                    <a:pt x="13410" y="4645"/>
                    <a:pt x="18614" y="3611"/>
                    <a:pt x="18080" y="775"/>
                  </a:cubicBezTo>
                  <a:cubicBezTo>
                    <a:pt x="17978" y="215"/>
                    <a:pt x="17225" y="0"/>
                    <a:pt x="16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0"/>
            <p:cNvSpPr/>
            <p:nvPr/>
          </p:nvSpPr>
          <p:spPr>
            <a:xfrm>
              <a:off x="3223300" y="2898975"/>
              <a:ext cx="452025" cy="519775"/>
            </a:xfrm>
            <a:custGeom>
              <a:rect b="b" l="l" r="r" t="t"/>
              <a:pathLst>
                <a:path extrusionOk="0" h="20791" w="18081">
                  <a:moveTo>
                    <a:pt x="15784" y="1"/>
                  </a:moveTo>
                  <a:cubicBezTo>
                    <a:pt x="14136" y="1"/>
                    <a:pt x="11660" y="712"/>
                    <a:pt x="10308" y="1410"/>
                  </a:cubicBezTo>
                  <a:cubicBezTo>
                    <a:pt x="8774" y="2177"/>
                    <a:pt x="4404" y="4946"/>
                    <a:pt x="3503" y="5946"/>
                  </a:cubicBezTo>
                  <a:cubicBezTo>
                    <a:pt x="1569" y="8115"/>
                    <a:pt x="1001" y="11617"/>
                    <a:pt x="1" y="14186"/>
                  </a:cubicBezTo>
                  <a:lnTo>
                    <a:pt x="5004" y="20790"/>
                  </a:lnTo>
                  <a:cubicBezTo>
                    <a:pt x="5004" y="20790"/>
                    <a:pt x="8006" y="9682"/>
                    <a:pt x="8307" y="9249"/>
                  </a:cubicBezTo>
                  <a:cubicBezTo>
                    <a:pt x="8473" y="9015"/>
                    <a:pt x="11442" y="5913"/>
                    <a:pt x="12209" y="5346"/>
                  </a:cubicBezTo>
                  <a:cubicBezTo>
                    <a:pt x="12943" y="4779"/>
                    <a:pt x="18080" y="3478"/>
                    <a:pt x="17413" y="709"/>
                  </a:cubicBezTo>
                  <a:cubicBezTo>
                    <a:pt x="17298" y="201"/>
                    <a:pt x="16657" y="1"/>
                    <a:pt x="15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0"/>
            <p:cNvSpPr/>
            <p:nvPr/>
          </p:nvSpPr>
          <p:spPr>
            <a:xfrm>
              <a:off x="3159100" y="2908200"/>
              <a:ext cx="437000" cy="769900"/>
            </a:xfrm>
            <a:custGeom>
              <a:rect b="b" l="l" r="r" t="t"/>
              <a:pathLst>
                <a:path extrusionOk="0" h="30796" w="17480">
                  <a:moveTo>
                    <a:pt x="14624" y="0"/>
                  </a:moveTo>
                  <a:cubicBezTo>
                    <a:pt x="12483" y="0"/>
                    <a:pt x="8316" y="1738"/>
                    <a:pt x="6038" y="3576"/>
                  </a:cubicBezTo>
                  <a:cubicBezTo>
                    <a:pt x="4036" y="5244"/>
                    <a:pt x="1068" y="10581"/>
                    <a:pt x="0" y="12216"/>
                  </a:cubicBezTo>
                  <a:lnTo>
                    <a:pt x="2669" y="30796"/>
                  </a:lnTo>
                  <a:cubicBezTo>
                    <a:pt x="12743" y="30362"/>
                    <a:pt x="7606" y="14350"/>
                    <a:pt x="7772" y="13350"/>
                  </a:cubicBezTo>
                  <a:cubicBezTo>
                    <a:pt x="8206" y="11048"/>
                    <a:pt x="9874" y="7512"/>
                    <a:pt x="9974" y="7345"/>
                  </a:cubicBezTo>
                  <a:cubicBezTo>
                    <a:pt x="10208" y="6912"/>
                    <a:pt x="17479" y="3209"/>
                    <a:pt x="15878" y="474"/>
                  </a:cubicBezTo>
                  <a:cubicBezTo>
                    <a:pt x="15692" y="145"/>
                    <a:pt x="15242" y="0"/>
                    <a:pt x="14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0"/>
            <p:cNvSpPr/>
            <p:nvPr/>
          </p:nvSpPr>
          <p:spPr>
            <a:xfrm>
              <a:off x="3451375" y="2906700"/>
              <a:ext cx="293150" cy="323375"/>
            </a:xfrm>
            <a:custGeom>
              <a:rect b="b" l="l" r="r" t="t"/>
              <a:pathLst>
                <a:path extrusionOk="0" h="12935" w="11726">
                  <a:moveTo>
                    <a:pt x="11192" y="0"/>
                  </a:moveTo>
                  <a:cubicBezTo>
                    <a:pt x="11392" y="1301"/>
                    <a:pt x="10425" y="2202"/>
                    <a:pt x="9424" y="2835"/>
                  </a:cubicBezTo>
                  <a:cubicBezTo>
                    <a:pt x="8891" y="3169"/>
                    <a:pt x="8324" y="3403"/>
                    <a:pt x="7723" y="3603"/>
                  </a:cubicBezTo>
                  <a:cubicBezTo>
                    <a:pt x="7123" y="3736"/>
                    <a:pt x="6556" y="3936"/>
                    <a:pt x="5989" y="4203"/>
                  </a:cubicBezTo>
                  <a:cubicBezTo>
                    <a:pt x="4854" y="4737"/>
                    <a:pt x="3987" y="5704"/>
                    <a:pt x="3086" y="6538"/>
                  </a:cubicBezTo>
                  <a:cubicBezTo>
                    <a:pt x="2619" y="6938"/>
                    <a:pt x="2152" y="7405"/>
                    <a:pt x="1752" y="7839"/>
                  </a:cubicBezTo>
                  <a:cubicBezTo>
                    <a:pt x="1385" y="8339"/>
                    <a:pt x="1118" y="8840"/>
                    <a:pt x="985" y="9407"/>
                  </a:cubicBezTo>
                  <a:cubicBezTo>
                    <a:pt x="518" y="10875"/>
                    <a:pt x="451" y="11408"/>
                    <a:pt x="18" y="12909"/>
                  </a:cubicBezTo>
                  <a:cubicBezTo>
                    <a:pt x="1" y="12926"/>
                    <a:pt x="18" y="12934"/>
                    <a:pt x="38" y="12934"/>
                  </a:cubicBezTo>
                  <a:cubicBezTo>
                    <a:pt x="59" y="12934"/>
                    <a:pt x="84" y="12926"/>
                    <a:pt x="84" y="12909"/>
                  </a:cubicBezTo>
                  <a:cubicBezTo>
                    <a:pt x="418" y="11575"/>
                    <a:pt x="1552" y="8640"/>
                    <a:pt x="2019" y="8073"/>
                  </a:cubicBezTo>
                  <a:cubicBezTo>
                    <a:pt x="2453" y="7606"/>
                    <a:pt x="2886" y="7172"/>
                    <a:pt x="3387" y="6738"/>
                  </a:cubicBezTo>
                  <a:cubicBezTo>
                    <a:pt x="4287" y="5904"/>
                    <a:pt x="5221" y="4870"/>
                    <a:pt x="6389" y="4370"/>
                  </a:cubicBezTo>
                  <a:cubicBezTo>
                    <a:pt x="6989" y="4103"/>
                    <a:pt x="7623" y="4003"/>
                    <a:pt x="8257" y="3769"/>
                  </a:cubicBezTo>
                  <a:cubicBezTo>
                    <a:pt x="8824" y="3569"/>
                    <a:pt x="9358" y="3302"/>
                    <a:pt x="9858" y="2936"/>
                  </a:cubicBezTo>
                  <a:cubicBezTo>
                    <a:pt x="10725" y="2335"/>
                    <a:pt x="11726" y="1134"/>
                    <a:pt x="11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0"/>
            <p:cNvSpPr/>
            <p:nvPr/>
          </p:nvSpPr>
          <p:spPr>
            <a:xfrm>
              <a:off x="3394250" y="2897200"/>
              <a:ext cx="272725" cy="359550"/>
            </a:xfrm>
            <a:custGeom>
              <a:rect b="b" l="l" r="r" t="t"/>
              <a:pathLst>
                <a:path extrusionOk="0" h="14382" w="10909">
                  <a:moveTo>
                    <a:pt x="9118" y="1"/>
                  </a:moveTo>
                  <a:cubicBezTo>
                    <a:pt x="8915" y="1"/>
                    <a:pt x="8709" y="27"/>
                    <a:pt x="8507" y="80"/>
                  </a:cubicBezTo>
                  <a:cubicBezTo>
                    <a:pt x="8507" y="80"/>
                    <a:pt x="8474" y="113"/>
                    <a:pt x="8574" y="113"/>
                  </a:cubicBezTo>
                  <a:cubicBezTo>
                    <a:pt x="8671" y="103"/>
                    <a:pt x="8776" y="97"/>
                    <a:pt x="8884" y="97"/>
                  </a:cubicBezTo>
                  <a:cubicBezTo>
                    <a:pt x="9486" y="97"/>
                    <a:pt x="10211" y="267"/>
                    <a:pt x="10408" y="747"/>
                  </a:cubicBezTo>
                  <a:cubicBezTo>
                    <a:pt x="10575" y="1347"/>
                    <a:pt x="10442" y="1981"/>
                    <a:pt x="10041" y="2448"/>
                  </a:cubicBezTo>
                  <a:cubicBezTo>
                    <a:pt x="9574" y="2915"/>
                    <a:pt x="9041" y="3316"/>
                    <a:pt x="8474" y="3582"/>
                  </a:cubicBezTo>
                  <a:lnTo>
                    <a:pt x="6572" y="4616"/>
                  </a:lnTo>
                  <a:cubicBezTo>
                    <a:pt x="5905" y="4883"/>
                    <a:pt x="5305" y="5250"/>
                    <a:pt x="4771" y="5717"/>
                  </a:cubicBezTo>
                  <a:cubicBezTo>
                    <a:pt x="4271" y="6218"/>
                    <a:pt x="3770" y="6718"/>
                    <a:pt x="3303" y="7218"/>
                  </a:cubicBezTo>
                  <a:cubicBezTo>
                    <a:pt x="2803" y="7752"/>
                    <a:pt x="2269" y="8252"/>
                    <a:pt x="1802" y="8819"/>
                  </a:cubicBezTo>
                  <a:cubicBezTo>
                    <a:pt x="1402" y="9286"/>
                    <a:pt x="1135" y="9854"/>
                    <a:pt x="1035" y="10487"/>
                  </a:cubicBezTo>
                  <a:cubicBezTo>
                    <a:pt x="768" y="11255"/>
                    <a:pt x="134" y="13956"/>
                    <a:pt x="1" y="14357"/>
                  </a:cubicBezTo>
                  <a:cubicBezTo>
                    <a:pt x="1" y="14373"/>
                    <a:pt x="9" y="14382"/>
                    <a:pt x="22" y="14382"/>
                  </a:cubicBezTo>
                  <a:cubicBezTo>
                    <a:pt x="34" y="14382"/>
                    <a:pt x="51" y="14373"/>
                    <a:pt x="68" y="14357"/>
                  </a:cubicBezTo>
                  <a:cubicBezTo>
                    <a:pt x="268" y="13590"/>
                    <a:pt x="1535" y="10054"/>
                    <a:pt x="1635" y="9687"/>
                  </a:cubicBezTo>
                  <a:cubicBezTo>
                    <a:pt x="1769" y="9353"/>
                    <a:pt x="2002" y="9020"/>
                    <a:pt x="2269" y="8786"/>
                  </a:cubicBezTo>
                  <a:cubicBezTo>
                    <a:pt x="2803" y="8219"/>
                    <a:pt x="3370" y="7652"/>
                    <a:pt x="3904" y="7118"/>
                  </a:cubicBezTo>
                  <a:cubicBezTo>
                    <a:pt x="4471" y="6551"/>
                    <a:pt x="4971" y="5851"/>
                    <a:pt x="5638" y="5450"/>
                  </a:cubicBezTo>
                  <a:cubicBezTo>
                    <a:pt x="6339" y="5017"/>
                    <a:pt x="7039" y="4683"/>
                    <a:pt x="7740" y="4316"/>
                  </a:cubicBezTo>
                  <a:cubicBezTo>
                    <a:pt x="8807" y="3749"/>
                    <a:pt x="10308" y="3182"/>
                    <a:pt x="10675" y="1881"/>
                  </a:cubicBezTo>
                  <a:cubicBezTo>
                    <a:pt x="10909" y="1347"/>
                    <a:pt x="10775" y="747"/>
                    <a:pt x="10342" y="347"/>
                  </a:cubicBezTo>
                  <a:cubicBezTo>
                    <a:pt x="9978" y="120"/>
                    <a:pt x="9553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0"/>
            <p:cNvSpPr/>
            <p:nvPr/>
          </p:nvSpPr>
          <p:spPr>
            <a:xfrm>
              <a:off x="3345900" y="2909700"/>
              <a:ext cx="226850" cy="628100"/>
            </a:xfrm>
            <a:custGeom>
              <a:rect b="b" l="l" r="r" t="t"/>
              <a:pathLst>
                <a:path extrusionOk="0" h="25124" w="9074">
                  <a:moveTo>
                    <a:pt x="7975" y="0"/>
                  </a:moveTo>
                  <a:cubicBezTo>
                    <a:pt x="7946" y="0"/>
                    <a:pt x="7954" y="29"/>
                    <a:pt x="7973" y="47"/>
                  </a:cubicBezTo>
                  <a:cubicBezTo>
                    <a:pt x="9007" y="1014"/>
                    <a:pt x="8173" y="2182"/>
                    <a:pt x="7639" y="2849"/>
                  </a:cubicBezTo>
                  <a:cubicBezTo>
                    <a:pt x="7072" y="3483"/>
                    <a:pt x="6438" y="4050"/>
                    <a:pt x="5771" y="4583"/>
                  </a:cubicBezTo>
                  <a:cubicBezTo>
                    <a:pt x="5071" y="5184"/>
                    <a:pt x="4337" y="5751"/>
                    <a:pt x="3603" y="6251"/>
                  </a:cubicBezTo>
                  <a:cubicBezTo>
                    <a:pt x="3236" y="6451"/>
                    <a:pt x="2936" y="6685"/>
                    <a:pt x="2635" y="6918"/>
                  </a:cubicBezTo>
                  <a:cubicBezTo>
                    <a:pt x="2369" y="7219"/>
                    <a:pt x="2202" y="7552"/>
                    <a:pt x="2068" y="7919"/>
                  </a:cubicBezTo>
                  <a:cubicBezTo>
                    <a:pt x="1735" y="8820"/>
                    <a:pt x="1368" y="9720"/>
                    <a:pt x="1034" y="10621"/>
                  </a:cubicBezTo>
                  <a:cubicBezTo>
                    <a:pt x="868" y="11088"/>
                    <a:pt x="701" y="11522"/>
                    <a:pt x="534" y="11955"/>
                  </a:cubicBezTo>
                  <a:cubicBezTo>
                    <a:pt x="367" y="12389"/>
                    <a:pt x="200" y="12823"/>
                    <a:pt x="134" y="13290"/>
                  </a:cubicBezTo>
                  <a:cubicBezTo>
                    <a:pt x="0" y="14157"/>
                    <a:pt x="334" y="15058"/>
                    <a:pt x="534" y="15892"/>
                  </a:cubicBezTo>
                  <a:cubicBezTo>
                    <a:pt x="734" y="16759"/>
                    <a:pt x="934" y="17760"/>
                    <a:pt x="1068" y="18694"/>
                  </a:cubicBezTo>
                  <a:cubicBezTo>
                    <a:pt x="1201" y="19728"/>
                    <a:pt x="1301" y="20795"/>
                    <a:pt x="1335" y="21829"/>
                  </a:cubicBezTo>
                  <a:cubicBezTo>
                    <a:pt x="1401" y="22930"/>
                    <a:pt x="1368" y="24031"/>
                    <a:pt x="1268" y="25098"/>
                  </a:cubicBezTo>
                  <a:cubicBezTo>
                    <a:pt x="1251" y="25115"/>
                    <a:pt x="1268" y="25123"/>
                    <a:pt x="1285" y="25123"/>
                  </a:cubicBezTo>
                  <a:cubicBezTo>
                    <a:pt x="1301" y="25123"/>
                    <a:pt x="1318" y="25115"/>
                    <a:pt x="1301" y="25098"/>
                  </a:cubicBezTo>
                  <a:cubicBezTo>
                    <a:pt x="1401" y="24164"/>
                    <a:pt x="1535" y="23230"/>
                    <a:pt x="1568" y="22263"/>
                  </a:cubicBezTo>
                  <a:cubicBezTo>
                    <a:pt x="1601" y="21329"/>
                    <a:pt x="1601" y="20395"/>
                    <a:pt x="1501" y="19461"/>
                  </a:cubicBezTo>
                  <a:cubicBezTo>
                    <a:pt x="1435" y="18527"/>
                    <a:pt x="1301" y="17593"/>
                    <a:pt x="1134" y="16659"/>
                  </a:cubicBezTo>
                  <a:cubicBezTo>
                    <a:pt x="1034" y="16192"/>
                    <a:pt x="934" y="15758"/>
                    <a:pt x="801" y="15291"/>
                  </a:cubicBezTo>
                  <a:cubicBezTo>
                    <a:pt x="667" y="14824"/>
                    <a:pt x="534" y="14357"/>
                    <a:pt x="467" y="13890"/>
                  </a:cubicBezTo>
                  <a:cubicBezTo>
                    <a:pt x="367" y="12956"/>
                    <a:pt x="868" y="11989"/>
                    <a:pt x="1201" y="11155"/>
                  </a:cubicBezTo>
                  <a:cubicBezTo>
                    <a:pt x="1501" y="10288"/>
                    <a:pt x="1868" y="9320"/>
                    <a:pt x="2235" y="8420"/>
                  </a:cubicBezTo>
                  <a:cubicBezTo>
                    <a:pt x="2335" y="7986"/>
                    <a:pt x="2535" y="7552"/>
                    <a:pt x="2836" y="7185"/>
                  </a:cubicBezTo>
                  <a:cubicBezTo>
                    <a:pt x="3136" y="6885"/>
                    <a:pt x="3503" y="6618"/>
                    <a:pt x="3903" y="6418"/>
                  </a:cubicBezTo>
                  <a:cubicBezTo>
                    <a:pt x="4637" y="5918"/>
                    <a:pt x="5337" y="5384"/>
                    <a:pt x="6038" y="4817"/>
                  </a:cubicBezTo>
                  <a:cubicBezTo>
                    <a:pt x="7272" y="3850"/>
                    <a:pt x="9073" y="2182"/>
                    <a:pt x="8573" y="647"/>
                  </a:cubicBezTo>
                  <a:cubicBezTo>
                    <a:pt x="8506" y="414"/>
                    <a:pt x="8340" y="214"/>
                    <a:pt x="8139" y="80"/>
                  </a:cubicBezTo>
                  <a:cubicBezTo>
                    <a:pt x="8049" y="20"/>
                    <a:pt x="7999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0"/>
            <p:cNvSpPr/>
            <p:nvPr/>
          </p:nvSpPr>
          <p:spPr>
            <a:xfrm>
              <a:off x="3357825" y="3209050"/>
              <a:ext cx="123525" cy="82825"/>
            </a:xfrm>
            <a:custGeom>
              <a:rect b="b" l="l" r="r" t="t"/>
              <a:pathLst>
                <a:path extrusionOk="0" h="3313" w="4941">
                  <a:moveTo>
                    <a:pt x="4921" y="1"/>
                  </a:moveTo>
                  <a:cubicBezTo>
                    <a:pt x="4913" y="1"/>
                    <a:pt x="4904" y="5"/>
                    <a:pt x="4894" y="15"/>
                  </a:cubicBezTo>
                  <a:cubicBezTo>
                    <a:pt x="3960" y="582"/>
                    <a:pt x="3026" y="1116"/>
                    <a:pt x="2025" y="1549"/>
                  </a:cubicBezTo>
                  <a:cubicBezTo>
                    <a:pt x="1591" y="1783"/>
                    <a:pt x="1224" y="2016"/>
                    <a:pt x="858" y="2283"/>
                  </a:cubicBezTo>
                  <a:cubicBezTo>
                    <a:pt x="524" y="2550"/>
                    <a:pt x="224" y="2883"/>
                    <a:pt x="24" y="3250"/>
                  </a:cubicBezTo>
                  <a:cubicBezTo>
                    <a:pt x="1" y="3273"/>
                    <a:pt x="25" y="3312"/>
                    <a:pt x="43" y="3312"/>
                  </a:cubicBezTo>
                  <a:cubicBezTo>
                    <a:pt x="51" y="3312"/>
                    <a:pt x="57" y="3304"/>
                    <a:pt x="57" y="3284"/>
                  </a:cubicBezTo>
                  <a:cubicBezTo>
                    <a:pt x="357" y="2917"/>
                    <a:pt x="724" y="2583"/>
                    <a:pt x="1158" y="2383"/>
                  </a:cubicBezTo>
                  <a:cubicBezTo>
                    <a:pt x="1558" y="2183"/>
                    <a:pt x="1992" y="2016"/>
                    <a:pt x="2392" y="1849"/>
                  </a:cubicBezTo>
                  <a:cubicBezTo>
                    <a:pt x="2859" y="1683"/>
                    <a:pt x="3259" y="1449"/>
                    <a:pt x="3660" y="1149"/>
                  </a:cubicBezTo>
                  <a:cubicBezTo>
                    <a:pt x="4093" y="815"/>
                    <a:pt x="4493" y="448"/>
                    <a:pt x="4894" y="48"/>
                  </a:cubicBezTo>
                  <a:cubicBezTo>
                    <a:pt x="4941" y="25"/>
                    <a:pt x="4938" y="1"/>
                    <a:pt x="4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0"/>
            <p:cNvSpPr/>
            <p:nvPr/>
          </p:nvSpPr>
          <p:spPr>
            <a:xfrm>
              <a:off x="2646225" y="3230250"/>
              <a:ext cx="612975" cy="497475"/>
            </a:xfrm>
            <a:custGeom>
              <a:rect b="b" l="l" r="r" t="t"/>
              <a:pathLst>
                <a:path extrusionOk="0" h="19899" w="24519">
                  <a:moveTo>
                    <a:pt x="17647" y="1"/>
                  </a:moveTo>
                  <a:cubicBezTo>
                    <a:pt x="11342" y="2536"/>
                    <a:pt x="1" y="11309"/>
                    <a:pt x="1101" y="15979"/>
                  </a:cubicBezTo>
                  <a:cubicBezTo>
                    <a:pt x="1734" y="18683"/>
                    <a:pt x="4594" y="19898"/>
                    <a:pt x="9661" y="19898"/>
                  </a:cubicBezTo>
                  <a:cubicBezTo>
                    <a:pt x="13408" y="19898"/>
                    <a:pt x="18363" y="19233"/>
                    <a:pt x="24518" y="18014"/>
                  </a:cubicBezTo>
                  <a:lnTo>
                    <a:pt x="17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0"/>
            <p:cNvSpPr/>
            <p:nvPr/>
          </p:nvSpPr>
          <p:spPr>
            <a:xfrm>
              <a:off x="2700425" y="3248475"/>
              <a:ext cx="347500" cy="285700"/>
            </a:xfrm>
            <a:custGeom>
              <a:rect b="b" l="l" r="r" t="t"/>
              <a:pathLst>
                <a:path extrusionOk="0" h="11428" w="13900">
                  <a:moveTo>
                    <a:pt x="13775" y="0"/>
                  </a:moveTo>
                  <a:cubicBezTo>
                    <a:pt x="13765" y="0"/>
                    <a:pt x="13755" y="2"/>
                    <a:pt x="13744" y="6"/>
                  </a:cubicBezTo>
                  <a:cubicBezTo>
                    <a:pt x="12677" y="506"/>
                    <a:pt x="11576" y="1006"/>
                    <a:pt x="10542" y="1573"/>
                  </a:cubicBezTo>
                  <a:cubicBezTo>
                    <a:pt x="9508" y="2174"/>
                    <a:pt x="8507" y="2808"/>
                    <a:pt x="7540" y="3508"/>
                  </a:cubicBezTo>
                  <a:cubicBezTo>
                    <a:pt x="5605" y="4876"/>
                    <a:pt x="3837" y="6443"/>
                    <a:pt x="2269" y="8211"/>
                  </a:cubicBezTo>
                  <a:cubicBezTo>
                    <a:pt x="1469" y="9212"/>
                    <a:pt x="701" y="10280"/>
                    <a:pt x="1" y="11380"/>
                  </a:cubicBezTo>
                  <a:cubicBezTo>
                    <a:pt x="1" y="11404"/>
                    <a:pt x="17" y="11428"/>
                    <a:pt x="39" y="11428"/>
                  </a:cubicBezTo>
                  <a:cubicBezTo>
                    <a:pt x="48" y="11428"/>
                    <a:pt x="58" y="11423"/>
                    <a:pt x="68" y="11414"/>
                  </a:cubicBezTo>
                  <a:cubicBezTo>
                    <a:pt x="401" y="10913"/>
                    <a:pt x="768" y="10413"/>
                    <a:pt x="1168" y="9979"/>
                  </a:cubicBezTo>
                  <a:cubicBezTo>
                    <a:pt x="1535" y="9546"/>
                    <a:pt x="1902" y="9112"/>
                    <a:pt x="2302" y="8678"/>
                  </a:cubicBezTo>
                  <a:cubicBezTo>
                    <a:pt x="3103" y="7844"/>
                    <a:pt x="3937" y="7044"/>
                    <a:pt x="4804" y="6277"/>
                  </a:cubicBezTo>
                  <a:cubicBezTo>
                    <a:pt x="6572" y="4809"/>
                    <a:pt x="8474" y="3441"/>
                    <a:pt x="10442" y="2240"/>
                  </a:cubicBezTo>
                  <a:cubicBezTo>
                    <a:pt x="11542" y="1507"/>
                    <a:pt x="12677" y="773"/>
                    <a:pt x="13811" y="139"/>
                  </a:cubicBezTo>
                  <a:cubicBezTo>
                    <a:pt x="13900" y="109"/>
                    <a:pt x="13857" y="0"/>
                    <a:pt x="1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0"/>
            <p:cNvSpPr/>
            <p:nvPr/>
          </p:nvSpPr>
          <p:spPr>
            <a:xfrm>
              <a:off x="3772625" y="2904375"/>
              <a:ext cx="744125" cy="807200"/>
            </a:xfrm>
            <a:custGeom>
              <a:rect b="b" l="l" r="r" t="t"/>
              <a:pathLst>
                <a:path extrusionOk="0" h="32288" w="29765">
                  <a:moveTo>
                    <a:pt x="4883" y="0"/>
                  </a:moveTo>
                  <a:cubicBezTo>
                    <a:pt x="3094" y="0"/>
                    <a:pt x="1683" y="343"/>
                    <a:pt x="1344" y="1261"/>
                  </a:cubicBezTo>
                  <a:cubicBezTo>
                    <a:pt x="210" y="4329"/>
                    <a:pt x="7315" y="5030"/>
                    <a:pt x="8316" y="5864"/>
                  </a:cubicBezTo>
                  <a:cubicBezTo>
                    <a:pt x="10251" y="7465"/>
                    <a:pt x="11652" y="8699"/>
                    <a:pt x="12386" y="10367"/>
                  </a:cubicBezTo>
                  <a:cubicBezTo>
                    <a:pt x="13720" y="13269"/>
                    <a:pt x="13687" y="16672"/>
                    <a:pt x="13453" y="17639"/>
                  </a:cubicBezTo>
                  <a:cubicBezTo>
                    <a:pt x="12619" y="21542"/>
                    <a:pt x="10951" y="23710"/>
                    <a:pt x="9217" y="24744"/>
                  </a:cubicBezTo>
                  <a:cubicBezTo>
                    <a:pt x="7482" y="25778"/>
                    <a:pt x="7015" y="25678"/>
                    <a:pt x="4713" y="26579"/>
                  </a:cubicBezTo>
                  <a:cubicBezTo>
                    <a:pt x="1203" y="27947"/>
                    <a:pt x="1" y="32287"/>
                    <a:pt x="3213" y="32287"/>
                  </a:cubicBezTo>
                  <a:cubicBezTo>
                    <a:pt x="3602" y="32287"/>
                    <a:pt x="4057" y="32223"/>
                    <a:pt x="4580" y="32083"/>
                  </a:cubicBezTo>
                  <a:cubicBezTo>
                    <a:pt x="7622" y="31249"/>
                    <a:pt x="8661" y="30938"/>
                    <a:pt x="10670" y="30938"/>
                  </a:cubicBezTo>
                  <a:cubicBezTo>
                    <a:pt x="11393" y="30938"/>
                    <a:pt x="12241" y="30978"/>
                    <a:pt x="13353" y="31049"/>
                  </a:cubicBezTo>
                  <a:cubicBezTo>
                    <a:pt x="14862" y="31179"/>
                    <a:pt x="16377" y="31240"/>
                    <a:pt x="17892" y="31240"/>
                  </a:cubicBezTo>
                  <a:cubicBezTo>
                    <a:pt x="19862" y="31240"/>
                    <a:pt x="21833" y="31137"/>
                    <a:pt x="23794" y="30949"/>
                  </a:cubicBezTo>
                  <a:lnTo>
                    <a:pt x="29765" y="13202"/>
                  </a:lnTo>
                  <a:cubicBezTo>
                    <a:pt x="29765" y="13202"/>
                    <a:pt x="24528" y="9967"/>
                    <a:pt x="22893" y="8499"/>
                  </a:cubicBezTo>
                  <a:cubicBezTo>
                    <a:pt x="21259" y="7031"/>
                    <a:pt x="14587" y="1761"/>
                    <a:pt x="11085" y="894"/>
                  </a:cubicBezTo>
                  <a:cubicBezTo>
                    <a:pt x="9152" y="393"/>
                    <a:pt x="6801" y="0"/>
                    <a:pt x="4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0"/>
            <p:cNvSpPr/>
            <p:nvPr/>
          </p:nvSpPr>
          <p:spPr>
            <a:xfrm>
              <a:off x="3846250" y="2888150"/>
              <a:ext cx="465350" cy="506425"/>
            </a:xfrm>
            <a:custGeom>
              <a:rect b="b" l="l" r="r" t="t"/>
              <a:pathLst>
                <a:path extrusionOk="0" h="20257" w="18614">
                  <a:moveTo>
                    <a:pt x="2400" y="0"/>
                  </a:moveTo>
                  <a:cubicBezTo>
                    <a:pt x="1389" y="0"/>
                    <a:pt x="636" y="215"/>
                    <a:pt x="534" y="775"/>
                  </a:cubicBezTo>
                  <a:cubicBezTo>
                    <a:pt x="1" y="3611"/>
                    <a:pt x="5204" y="4645"/>
                    <a:pt x="5971" y="5179"/>
                  </a:cubicBezTo>
                  <a:cubicBezTo>
                    <a:pt x="6739" y="5712"/>
                    <a:pt x="9874" y="8648"/>
                    <a:pt x="10041" y="8881"/>
                  </a:cubicBezTo>
                  <a:cubicBezTo>
                    <a:pt x="10375" y="9282"/>
                    <a:pt x="13944" y="20256"/>
                    <a:pt x="13944" y="20256"/>
                  </a:cubicBezTo>
                  <a:lnTo>
                    <a:pt x="18614" y="13384"/>
                  </a:lnTo>
                  <a:cubicBezTo>
                    <a:pt x="17480" y="10883"/>
                    <a:pt x="16746" y="7414"/>
                    <a:pt x="14711" y="5345"/>
                  </a:cubicBezTo>
                  <a:cubicBezTo>
                    <a:pt x="13744" y="4378"/>
                    <a:pt x="9240" y="1843"/>
                    <a:pt x="7673" y="1142"/>
                  </a:cubicBezTo>
                  <a:cubicBezTo>
                    <a:pt x="6353" y="565"/>
                    <a:pt x="4038" y="0"/>
                    <a:pt x="2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0"/>
            <p:cNvSpPr/>
            <p:nvPr/>
          </p:nvSpPr>
          <p:spPr>
            <a:xfrm>
              <a:off x="3917125" y="2898975"/>
              <a:ext cx="452850" cy="519775"/>
            </a:xfrm>
            <a:custGeom>
              <a:rect b="b" l="l" r="r" t="t"/>
              <a:pathLst>
                <a:path extrusionOk="0" h="20791" w="18114">
                  <a:moveTo>
                    <a:pt x="2298" y="1"/>
                  </a:moveTo>
                  <a:cubicBezTo>
                    <a:pt x="1424" y="1"/>
                    <a:pt x="784" y="201"/>
                    <a:pt x="668" y="709"/>
                  </a:cubicBezTo>
                  <a:cubicBezTo>
                    <a:pt x="1" y="3478"/>
                    <a:pt x="5138" y="4779"/>
                    <a:pt x="5905" y="5346"/>
                  </a:cubicBezTo>
                  <a:cubicBezTo>
                    <a:pt x="6639" y="5913"/>
                    <a:pt x="9608" y="9015"/>
                    <a:pt x="9775" y="9249"/>
                  </a:cubicBezTo>
                  <a:cubicBezTo>
                    <a:pt x="10108" y="9682"/>
                    <a:pt x="13110" y="20790"/>
                    <a:pt x="13110" y="20790"/>
                  </a:cubicBezTo>
                  <a:lnTo>
                    <a:pt x="18114" y="14186"/>
                  </a:lnTo>
                  <a:cubicBezTo>
                    <a:pt x="17113" y="11617"/>
                    <a:pt x="16513" y="8115"/>
                    <a:pt x="14611" y="5946"/>
                  </a:cubicBezTo>
                  <a:cubicBezTo>
                    <a:pt x="13677" y="4946"/>
                    <a:pt x="9341" y="2177"/>
                    <a:pt x="7773" y="1410"/>
                  </a:cubicBezTo>
                  <a:cubicBezTo>
                    <a:pt x="6422" y="712"/>
                    <a:pt x="3945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0"/>
            <p:cNvSpPr/>
            <p:nvPr/>
          </p:nvSpPr>
          <p:spPr>
            <a:xfrm>
              <a:off x="3996350" y="2908200"/>
              <a:ext cx="437000" cy="769900"/>
            </a:xfrm>
            <a:custGeom>
              <a:rect b="b" l="l" r="r" t="t"/>
              <a:pathLst>
                <a:path extrusionOk="0" h="30796" w="17480">
                  <a:moveTo>
                    <a:pt x="2860" y="0"/>
                  </a:moveTo>
                  <a:cubicBezTo>
                    <a:pt x="2240" y="0"/>
                    <a:pt x="1789" y="145"/>
                    <a:pt x="1602" y="474"/>
                  </a:cubicBezTo>
                  <a:cubicBezTo>
                    <a:pt x="1" y="3209"/>
                    <a:pt x="7273" y="6912"/>
                    <a:pt x="7506" y="7345"/>
                  </a:cubicBezTo>
                  <a:cubicBezTo>
                    <a:pt x="7606" y="7512"/>
                    <a:pt x="9274" y="11048"/>
                    <a:pt x="9708" y="13350"/>
                  </a:cubicBezTo>
                  <a:cubicBezTo>
                    <a:pt x="9875" y="14350"/>
                    <a:pt x="4738" y="30362"/>
                    <a:pt x="14845" y="30796"/>
                  </a:cubicBezTo>
                  <a:lnTo>
                    <a:pt x="17480" y="12216"/>
                  </a:lnTo>
                  <a:cubicBezTo>
                    <a:pt x="16413" y="10581"/>
                    <a:pt x="13444" y="5244"/>
                    <a:pt x="11442" y="3576"/>
                  </a:cubicBezTo>
                  <a:cubicBezTo>
                    <a:pt x="9190" y="1738"/>
                    <a:pt x="5009" y="0"/>
                    <a:pt x="2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0"/>
            <p:cNvSpPr/>
            <p:nvPr/>
          </p:nvSpPr>
          <p:spPr>
            <a:xfrm>
              <a:off x="3848750" y="2906700"/>
              <a:ext cx="291900" cy="322750"/>
            </a:xfrm>
            <a:custGeom>
              <a:rect b="b" l="l" r="r" t="t"/>
              <a:pathLst>
                <a:path extrusionOk="0" h="12910" w="11676">
                  <a:moveTo>
                    <a:pt x="434" y="0"/>
                  </a:moveTo>
                  <a:cubicBezTo>
                    <a:pt x="1" y="1134"/>
                    <a:pt x="968" y="2335"/>
                    <a:pt x="1802" y="2936"/>
                  </a:cubicBezTo>
                  <a:cubicBezTo>
                    <a:pt x="2302" y="3302"/>
                    <a:pt x="2836" y="3569"/>
                    <a:pt x="3403" y="3769"/>
                  </a:cubicBezTo>
                  <a:cubicBezTo>
                    <a:pt x="4037" y="4003"/>
                    <a:pt x="4704" y="4103"/>
                    <a:pt x="5304" y="4370"/>
                  </a:cubicBezTo>
                  <a:cubicBezTo>
                    <a:pt x="6472" y="4870"/>
                    <a:pt x="7373" y="5904"/>
                    <a:pt x="8273" y="6738"/>
                  </a:cubicBezTo>
                  <a:cubicBezTo>
                    <a:pt x="8774" y="7172"/>
                    <a:pt x="9241" y="7606"/>
                    <a:pt x="9674" y="8073"/>
                  </a:cubicBezTo>
                  <a:cubicBezTo>
                    <a:pt x="10108" y="8640"/>
                    <a:pt x="11242" y="11575"/>
                    <a:pt x="11609" y="12909"/>
                  </a:cubicBezTo>
                  <a:lnTo>
                    <a:pt x="11676" y="12909"/>
                  </a:lnTo>
                  <a:cubicBezTo>
                    <a:pt x="11242" y="11408"/>
                    <a:pt x="11175" y="10875"/>
                    <a:pt x="10708" y="9407"/>
                  </a:cubicBezTo>
                  <a:cubicBezTo>
                    <a:pt x="10541" y="8840"/>
                    <a:pt x="10275" y="8306"/>
                    <a:pt x="9941" y="7839"/>
                  </a:cubicBezTo>
                  <a:cubicBezTo>
                    <a:pt x="9507" y="7405"/>
                    <a:pt x="9074" y="6938"/>
                    <a:pt x="8573" y="6538"/>
                  </a:cubicBezTo>
                  <a:cubicBezTo>
                    <a:pt x="7673" y="5704"/>
                    <a:pt x="6805" y="4737"/>
                    <a:pt x="5705" y="4203"/>
                  </a:cubicBezTo>
                  <a:cubicBezTo>
                    <a:pt x="5138" y="3936"/>
                    <a:pt x="4537" y="3736"/>
                    <a:pt x="3937" y="3603"/>
                  </a:cubicBezTo>
                  <a:cubicBezTo>
                    <a:pt x="3370" y="3403"/>
                    <a:pt x="2803" y="3169"/>
                    <a:pt x="2269" y="2835"/>
                  </a:cubicBezTo>
                  <a:cubicBezTo>
                    <a:pt x="1268" y="2202"/>
                    <a:pt x="301" y="1301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0"/>
            <p:cNvSpPr/>
            <p:nvPr/>
          </p:nvSpPr>
          <p:spPr>
            <a:xfrm>
              <a:off x="3925475" y="2897200"/>
              <a:ext cx="272725" cy="360175"/>
            </a:xfrm>
            <a:custGeom>
              <a:rect b="b" l="l" r="r" t="t"/>
              <a:pathLst>
                <a:path extrusionOk="0" h="14407" w="10909">
                  <a:moveTo>
                    <a:pt x="1791" y="1"/>
                  </a:moveTo>
                  <a:cubicBezTo>
                    <a:pt x="1357" y="1"/>
                    <a:pt x="931" y="120"/>
                    <a:pt x="568" y="347"/>
                  </a:cubicBezTo>
                  <a:cubicBezTo>
                    <a:pt x="134" y="747"/>
                    <a:pt x="0" y="1347"/>
                    <a:pt x="234" y="1881"/>
                  </a:cubicBezTo>
                  <a:cubicBezTo>
                    <a:pt x="601" y="3182"/>
                    <a:pt x="2069" y="3749"/>
                    <a:pt x="3169" y="4316"/>
                  </a:cubicBezTo>
                  <a:cubicBezTo>
                    <a:pt x="3870" y="4683"/>
                    <a:pt x="4570" y="5017"/>
                    <a:pt x="5271" y="5450"/>
                  </a:cubicBezTo>
                  <a:cubicBezTo>
                    <a:pt x="5938" y="5851"/>
                    <a:pt x="6438" y="6551"/>
                    <a:pt x="7005" y="7118"/>
                  </a:cubicBezTo>
                  <a:cubicBezTo>
                    <a:pt x="7539" y="7652"/>
                    <a:pt x="8106" y="8219"/>
                    <a:pt x="8640" y="8786"/>
                  </a:cubicBezTo>
                  <a:cubicBezTo>
                    <a:pt x="8907" y="9020"/>
                    <a:pt x="9140" y="9353"/>
                    <a:pt x="9240" y="9687"/>
                  </a:cubicBezTo>
                  <a:cubicBezTo>
                    <a:pt x="9374" y="10054"/>
                    <a:pt x="10641" y="13590"/>
                    <a:pt x="10842" y="14357"/>
                  </a:cubicBezTo>
                  <a:cubicBezTo>
                    <a:pt x="10858" y="14390"/>
                    <a:pt x="10875" y="14407"/>
                    <a:pt x="10887" y="14407"/>
                  </a:cubicBezTo>
                  <a:cubicBezTo>
                    <a:pt x="10900" y="14407"/>
                    <a:pt x="10908" y="14390"/>
                    <a:pt x="10908" y="14357"/>
                  </a:cubicBezTo>
                  <a:cubicBezTo>
                    <a:pt x="10775" y="13956"/>
                    <a:pt x="10141" y="11255"/>
                    <a:pt x="9874" y="10487"/>
                  </a:cubicBezTo>
                  <a:cubicBezTo>
                    <a:pt x="9774" y="9854"/>
                    <a:pt x="9507" y="9286"/>
                    <a:pt x="9107" y="8819"/>
                  </a:cubicBezTo>
                  <a:cubicBezTo>
                    <a:pt x="8640" y="8252"/>
                    <a:pt x="8106" y="7752"/>
                    <a:pt x="7606" y="7218"/>
                  </a:cubicBezTo>
                  <a:cubicBezTo>
                    <a:pt x="7139" y="6718"/>
                    <a:pt x="6639" y="6218"/>
                    <a:pt x="6138" y="5717"/>
                  </a:cubicBezTo>
                  <a:cubicBezTo>
                    <a:pt x="5604" y="5250"/>
                    <a:pt x="5004" y="4883"/>
                    <a:pt x="4337" y="4616"/>
                  </a:cubicBezTo>
                  <a:lnTo>
                    <a:pt x="2436" y="3582"/>
                  </a:lnTo>
                  <a:cubicBezTo>
                    <a:pt x="1868" y="3316"/>
                    <a:pt x="1335" y="2915"/>
                    <a:pt x="868" y="2448"/>
                  </a:cubicBezTo>
                  <a:cubicBezTo>
                    <a:pt x="467" y="1981"/>
                    <a:pt x="334" y="1347"/>
                    <a:pt x="534" y="747"/>
                  </a:cubicBezTo>
                  <a:cubicBezTo>
                    <a:pt x="704" y="267"/>
                    <a:pt x="1424" y="97"/>
                    <a:pt x="2025" y="97"/>
                  </a:cubicBezTo>
                  <a:cubicBezTo>
                    <a:pt x="2134" y="97"/>
                    <a:pt x="2238" y="103"/>
                    <a:pt x="2335" y="113"/>
                  </a:cubicBezTo>
                  <a:cubicBezTo>
                    <a:pt x="2436" y="113"/>
                    <a:pt x="2402" y="80"/>
                    <a:pt x="2402" y="80"/>
                  </a:cubicBezTo>
                  <a:cubicBezTo>
                    <a:pt x="2200" y="27"/>
                    <a:pt x="1995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0"/>
            <p:cNvSpPr/>
            <p:nvPr/>
          </p:nvSpPr>
          <p:spPr>
            <a:xfrm>
              <a:off x="4019700" y="2909700"/>
              <a:ext cx="226025" cy="628100"/>
            </a:xfrm>
            <a:custGeom>
              <a:rect b="b" l="l" r="r" t="t"/>
              <a:pathLst>
                <a:path extrusionOk="0" h="25124" w="9041">
                  <a:moveTo>
                    <a:pt x="1110" y="0"/>
                  </a:moveTo>
                  <a:cubicBezTo>
                    <a:pt x="1082" y="0"/>
                    <a:pt x="1026" y="20"/>
                    <a:pt x="935" y="80"/>
                  </a:cubicBezTo>
                  <a:cubicBezTo>
                    <a:pt x="735" y="214"/>
                    <a:pt x="568" y="414"/>
                    <a:pt x="501" y="647"/>
                  </a:cubicBezTo>
                  <a:cubicBezTo>
                    <a:pt x="1" y="2182"/>
                    <a:pt x="1802" y="3850"/>
                    <a:pt x="3003" y="4817"/>
                  </a:cubicBezTo>
                  <a:cubicBezTo>
                    <a:pt x="3703" y="5384"/>
                    <a:pt x="4404" y="5918"/>
                    <a:pt x="5138" y="6418"/>
                  </a:cubicBezTo>
                  <a:cubicBezTo>
                    <a:pt x="5538" y="6618"/>
                    <a:pt x="5905" y="6885"/>
                    <a:pt x="6239" y="7185"/>
                  </a:cubicBezTo>
                  <a:cubicBezTo>
                    <a:pt x="6505" y="7552"/>
                    <a:pt x="6706" y="7986"/>
                    <a:pt x="6806" y="8420"/>
                  </a:cubicBezTo>
                  <a:cubicBezTo>
                    <a:pt x="7173" y="9320"/>
                    <a:pt x="7540" y="10288"/>
                    <a:pt x="7840" y="11155"/>
                  </a:cubicBezTo>
                  <a:cubicBezTo>
                    <a:pt x="8173" y="11989"/>
                    <a:pt x="8707" y="12956"/>
                    <a:pt x="8574" y="13890"/>
                  </a:cubicBezTo>
                  <a:cubicBezTo>
                    <a:pt x="8507" y="14357"/>
                    <a:pt x="8373" y="14824"/>
                    <a:pt x="8240" y="15291"/>
                  </a:cubicBezTo>
                  <a:cubicBezTo>
                    <a:pt x="8107" y="15758"/>
                    <a:pt x="8007" y="16192"/>
                    <a:pt x="7906" y="16659"/>
                  </a:cubicBezTo>
                  <a:cubicBezTo>
                    <a:pt x="7740" y="17593"/>
                    <a:pt x="7606" y="18527"/>
                    <a:pt x="7540" y="19461"/>
                  </a:cubicBezTo>
                  <a:cubicBezTo>
                    <a:pt x="7439" y="20395"/>
                    <a:pt x="7439" y="21329"/>
                    <a:pt x="7473" y="22263"/>
                  </a:cubicBezTo>
                  <a:cubicBezTo>
                    <a:pt x="7540" y="23230"/>
                    <a:pt x="7640" y="24164"/>
                    <a:pt x="7740" y="25098"/>
                  </a:cubicBezTo>
                  <a:cubicBezTo>
                    <a:pt x="7740" y="25115"/>
                    <a:pt x="7756" y="25123"/>
                    <a:pt x="7773" y="25123"/>
                  </a:cubicBezTo>
                  <a:cubicBezTo>
                    <a:pt x="7790" y="25123"/>
                    <a:pt x="7806" y="25115"/>
                    <a:pt x="7806" y="25098"/>
                  </a:cubicBezTo>
                  <a:cubicBezTo>
                    <a:pt x="7673" y="24031"/>
                    <a:pt x="7640" y="22930"/>
                    <a:pt x="7706" y="21829"/>
                  </a:cubicBezTo>
                  <a:cubicBezTo>
                    <a:pt x="7740" y="20762"/>
                    <a:pt x="7840" y="19728"/>
                    <a:pt x="8007" y="18694"/>
                  </a:cubicBezTo>
                  <a:cubicBezTo>
                    <a:pt x="8107" y="17760"/>
                    <a:pt x="8307" y="16759"/>
                    <a:pt x="8507" y="15892"/>
                  </a:cubicBezTo>
                  <a:cubicBezTo>
                    <a:pt x="8707" y="15058"/>
                    <a:pt x="9041" y="14157"/>
                    <a:pt x="8941" y="13290"/>
                  </a:cubicBezTo>
                  <a:cubicBezTo>
                    <a:pt x="8840" y="12823"/>
                    <a:pt x="8707" y="12389"/>
                    <a:pt x="8540" y="11955"/>
                  </a:cubicBezTo>
                  <a:cubicBezTo>
                    <a:pt x="8373" y="11522"/>
                    <a:pt x="8207" y="11088"/>
                    <a:pt x="8040" y="10621"/>
                  </a:cubicBezTo>
                  <a:cubicBezTo>
                    <a:pt x="7706" y="9720"/>
                    <a:pt x="7339" y="8820"/>
                    <a:pt x="7006" y="7919"/>
                  </a:cubicBezTo>
                  <a:cubicBezTo>
                    <a:pt x="6872" y="7552"/>
                    <a:pt x="6706" y="7219"/>
                    <a:pt x="6439" y="6918"/>
                  </a:cubicBezTo>
                  <a:cubicBezTo>
                    <a:pt x="6139" y="6685"/>
                    <a:pt x="5805" y="6451"/>
                    <a:pt x="5471" y="6251"/>
                  </a:cubicBezTo>
                  <a:cubicBezTo>
                    <a:pt x="4738" y="5751"/>
                    <a:pt x="4004" y="5184"/>
                    <a:pt x="3303" y="4583"/>
                  </a:cubicBezTo>
                  <a:cubicBezTo>
                    <a:pt x="2636" y="4050"/>
                    <a:pt x="2002" y="3483"/>
                    <a:pt x="1435" y="2849"/>
                  </a:cubicBezTo>
                  <a:cubicBezTo>
                    <a:pt x="901" y="2182"/>
                    <a:pt x="68" y="1014"/>
                    <a:pt x="1102" y="47"/>
                  </a:cubicBezTo>
                  <a:cubicBezTo>
                    <a:pt x="1138" y="29"/>
                    <a:pt x="1145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0"/>
            <p:cNvSpPr/>
            <p:nvPr/>
          </p:nvSpPr>
          <p:spPr>
            <a:xfrm>
              <a:off x="4111450" y="3209050"/>
              <a:ext cx="123175" cy="82825"/>
            </a:xfrm>
            <a:custGeom>
              <a:rect b="b" l="l" r="r" t="t"/>
              <a:pathLst>
                <a:path extrusionOk="0" h="3313" w="4927">
                  <a:moveTo>
                    <a:pt x="27" y="1"/>
                  </a:moveTo>
                  <a:cubicBezTo>
                    <a:pt x="17" y="1"/>
                    <a:pt x="0" y="25"/>
                    <a:pt x="0" y="48"/>
                  </a:cubicBezTo>
                  <a:cubicBezTo>
                    <a:pt x="400" y="448"/>
                    <a:pt x="834" y="815"/>
                    <a:pt x="1268" y="1149"/>
                  </a:cubicBezTo>
                  <a:cubicBezTo>
                    <a:pt x="1635" y="1449"/>
                    <a:pt x="2068" y="1683"/>
                    <a:pt x="2502" y="1849"/>
                  </a:cubicBezTo>
                  <a:cubicBezTo>
                    <a:pt x="2969" y="2016"/>
                    <a:pt x="3369" y="2183"/>
                    <a:pt x="3803" y="2383"/>
                  </a:cubicBezTo>
                  <a:cubicBezTo>
                    <a:pt x="4203" y="2617"/>
                    <a:pt x="4570" y="2917"/>
                    <a:pt x="4870" y="3284"/>
                  </a:cubicBezTo>
                  <a:cubicBezTo>
                    <a:pt x="4870" y="3304"/>
                    <a:pt x="4877" y="3312"/>
                    <a:pt x="4885" y="3312"/>
                  </a:cubicBezTo>
                  <a:cubicBezTo>
                    <a:pt x="4902" y="3312"/>
                    <a:pt x="4927" y="3273"/>
                    <a:pt x="4904" y="3250"/>
                  </a:cubicBezTo>
                  <a:cubicBezTo>
                    <a:pt x="4703" y="2883"/>
                    <a:pt x="4403" y="2550"/>
                    <a:pt x="4070" y="2283"/>
                  </a:cubicBezTo>
                  <a:cubicBezTo>
                    <a:pt x="3703" y="2016"/>
                    <a:pt x="3302" y="1783"/>
                    <a:pt x="2902" y="1549"/>
                  </a:cubicBezTo>
                  <a:cubicBezTo>
                    <a:pt x="1901" y="1116"/>
                    <a:pt x="967" y="582"/>
                    <a:pt x="33" y="15"/>
                  </a:cubicBezTo>
                  <a:cubicBezTo>
                    <a:pt x="33" y="5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0"/>
            <p:cNvSpPr/>
            <p:nvPr/>
          </p:nvSpPr>
          <p:spPr>
            <a:xfrm>
              <a:off x="4333275" y="3230250"/>
              <a:ext cx="612950" cy="497475"/>
            </a:xfrm>
            <a:custGeom>
              <a:rect b="b" l="l" r="r" t="t"/>
              <a:pathLst>
                <a:path extrusionOk="0" h="19899" w="24518">
                  <a:moveTo>
                    <a:pt x="6872" y="1"/>
                  </a:moveTo>
                  <a:lnTo>
                    <a:pt x="0" y="18014"/>
                  </a:lnTo>
                  <a:cubicBezTo>
                    <a:pt x="6155" y="19233"/>
                    <a:pt x="11110" y="19898"/>
                    <a:pt x="14858" y="19898"/>
                  </a:cubicBezTo>
                  <a:cubicBezTo>
                    <a:pt x="19925" y="19898"/>
                    <a:pt x="22784" y="18683"/>
                    <a:pt x="23417" y="15979"/>
                  </a:cubicBezTo>
                  <a:cubicBezTo>
                    <a:pt x="24518" y="11309"/>
                    <a:pt x="13210" y="2536"/>
                    <a:pt x="6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0"/>
            <p:cNvSpPr/>
            <p:nvPr/>
          </p:nvSpPr>
          <p:spPr>
            <a:xfrm>
              <a:off x="4544525" y="3248475"/>
              <a:ext cx="348075" cy="285700"/>
            </a:xfrm>
            <a:custGeom>
              <a:rect b="b" l="l" r="r" t="t"/>
              <a:pathLst>
                <a:path extrusionOk="0" h="11428" w="13923">
                  <a:moveTo>
                    <a:pt x="133" y="0"/>
                  </a:moveTo>
                  <a:cubicBezTo>
                    <a:pt x="70" y="0"/>
                    <a:pt x="0" y="109"/>
                    <a:pt x="90" y="139"/>
                  </a:cubicBezTo>
                  <a:cubicBezTo>
                    <a:pt x="1257" y="773"/>
                    <a:pt x="2358" y="1507"/>
                    <a:pt x="3459" y="2240"/>
                  </a:cubicBezTo>
                  <a:cubicBezTo>
                    <a:pt x="5427" y="3441"/>
                    <a:pt x="7328" y="4809"/>
                    <a:pt x="9096" y="6277"/>
                  </a:cubicBezTo>
                  <a:cubicBezTo>
                    <a:pt x="9963" y="7044"/>
                    <a:pt x="10797" y="7844"/>
                    <a:pt x="11598" y="8678"/>
                  </a:cubicBezTo>
                  <a:cubicBezTo>
                    <a:pt x="11998" y="9112"/>
                    <a:pt x="12365" y="9546"/>
                    <a:pt x="12732" y="9979"/>
                  </a:cubicBezTo>
                  <a:cubicBezTo>
                    <a:pt x="13132" y="10413"/>
                    <a:pt x="13499" y="10913"/>
                    <a:pt x="13833" y="11414"/>
                  </a:cubicBezTo>
                  <a:cubicBezTo>
                    <a:pt x="13842" y="11423"/>
                    <a:pt x="13855" y="11428"/>
                    <a:pt x="13867" y="11428"/>
                  </a:cubicBezTo>
                  <a:cubicBezTo>
                    <a:pt x="13897" y="11428"/>
                    <a:pt x="13923" y="11404"/>
                    <a:pt x="13899" y="11380"/>
                  </a:cubicBezTo>
                  <a:cubicBezTo>
                    <a:pt x="13199" y="10280"/>
                    <a:pt x="12432" y="9212"/>
                    <a:pt x="11631" y="8211"/>
                  </a:cubicBezTo>
                  <a:cubicBezTo>
                    <a:pt x="10063" y="6443"/>
                    <a:pt x="8295" y="4876"/>
                    <a:pt x="6361" y="3508"/>
                  </a:cubicBezTo>
                  <a:cubicBezTo>
                    <a:pt x="5393" y="2808"/>
                    <a:pt x="4393" y="2174"/>
                    <a:pt x="3359" y="1573"/>
                  </a:cubicBezTo>
                  <a:cubicBezTo>
                    <a:pt x="2324" y="1006"/>
                    <a:pt x="1224" y="506"/>
                    <a:pt x="156" y="6"/>
                  </a:cubicBezTo>
                  <a:cubicBezTo>
                    <a:pt x="149" y="2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0"/>
            <p:cNvSpPr/>
            <p:nvPr/>
          </p:nvSpPr>
          <p:spPr>
            <a:xfrm flipH="1">
              <a:off x="4572593" y="2114450"/>
              <a:ext cx="447000" cy="291075"/>
            </a:xfrm>
            <a:custGeom>
              <a:rect b="b" l="l" r="r" t="t"/>
              <a:pathLst>
                <a:path extrusionOk="0" h="11643" w="17880">
                  <a:moveTo>
                    <a:pt x="7572" y="1"/>
                  </a:moveTo>
                  <a:lnTo>
                    <a:pt x="0" y="10442"/>
                  </a:lnTo>
                  <a:lnTo>
                    <a:pt x="1668" y="11642"/>
                  </a:lnTo>
                  <a:lnTo>
                    <a:pt x="8006" y="2936"/>
                  </a:lnTo>
                  <a:lnTo>
                    <a:pt x="16645" y="9374"/>
                  </a:lnTo>
                  <a:lnTo>
                    <a:pt x="17879" y="7706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0"/>
            <p:cNvSpPr/>
            <p:nvPr/>
          </p:nvSpPr>
          <p:spPr>
            <a:xfrm flipH="1">
              <a:off x="4755218" y="1815900"/>
              <a:ext cx="145975" cy="627150"/>
            </a:xfrm>
            <a:custGeom>
              <a:rect b="b" l="l" r="r" t="t"/>
              <a:pathLst>
                <a:path extrusionOk="0" h="25086" w="5839">
                  <a:moveTo>
                    <a:pt x="2069" y="1"/>
                  </a:moveTo>
                  <a:lnTo>
                    <a:pt x="1" y="301"/>
                  </a:lnTo>
                  <a:lnTo>
                    <a:pt x="3770" y="25085"/>
                  </a:lnTo>
                  <a:lnTo>
                    <a:pt x="5838" y="2478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0"/>
            <p:cNvSpPr/>
            <p:nvPr/>
          </p:nvSpPr>
          <p:spPr>
            <a:xfrm flipH="1">
              <a:off x="4464193" y="1789950"/>
              <a:ext cx="740550" cy="679300"/>
            </a:xfrm>
            <a:custGeom>
              <a:rect b="b" l="l" r="r" t="t"/>
              <a:pathLst>
                <a:path extrusionOk="0" h="27172" w="29622">
                  <a:moveTo>
                    <a:pt x="15057" y="2079"/>
                  </a:moveTo>
                  <a:cubicBezTo>
                    <a:pt x="20651" y="2079"/>
                    <a:pt x="25574" y="6151"/>
                    <a:pt x="26453" y="11847"/>
                  </a:cubicBezTo>
                  <a:cubicBezTo>
                    <a:pt x="27591" y="19366"/>
                    <a:pt x="21576" y="25124"/>
                    <a:pt x="15018" y="25124"/>
                  </a:cubicBezTo>
                  <a:cubicBezTo>
                    <a:pt x="12731" y="25124"/>
                    <a:pt x="10379" y="24424"/>
                    <a:pt x="8240" y="22854"/>
                  </a:cubicBezTo>
                  <a:cubicBezTo>
                    <a:pt x="1" y="16783"/>
                    <a:pt x="3203" y="3741"/>
                    <a:pt x="13344" y="2206"/>
                  </a:cubicBezTo>
                  <a:cubicBezTo>
                    <a:pt x="13919" y="2121"/>
                    <a:pt x="14492" y="2079"/>
                    <a:pt x="15057" y="2079"/>
                  </a:cubicBezTo>
                  <a:close/>
                  <a:moveTo>
                    <a:pt x="15037" y="1"/>
                  </a:moveTo>
                  <a:cubicBezTo>
                    <a:pt x="10789" y="1"/>
                    <a:pt x="6713" y="2011"/>
                    <a:pt x="4137" y="5542"/>
                  </a:cubicBezTo>
                  <a:cubicBezTo>
                    <a:pt x="868" y="9945"/>
                    <a:pt x="601" y="15916"/>
                    <a:pt x="3437" y="20620"/>
                  </a:cubicBezTo>
                  <a:cubicBezTo>
                    <a:pt x="5921" y="24741"/>
                    <a:pt x="10377" y="27172"/>
                    <a:pt x="15100" y="27172"/>
                  </a:cubicBezTo>
                  <a:cubicBezTo>
                    <a:pt x="15768" y="27172"/>
                    <a:pt x="16440" y="27123"/>
                    <a:pt x="17113" y="27024"/>
                  </a:cubicBezTo>
                  <a:cubicBezTo>
                    <a:pt x="24518" y="25890"/>
                    <a:pt x="29622" y="18952"/>
                    <a:pt x="28488" y="11546"/>
                  </a:cubicBezTo>
                  <a:cubicBezTo>
                    <a:pt x="27687" y="6109"/>
                    <a:pt x="23651" y="1706"/>
                    <a:pt x="18314" y="405"/>
                  </a:cubicBezTo>
                  <a:cubicBezTo>
                    <a:pt x="17225" y="133"/>
                    <a:pt x="16125" y="1"/>
                    <a:pt x="15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0" name="Google Shape;1850;p50"/>
          <p:cNvSpPr txBox="1"/>
          <p:nvPr/>
        </p:nvSpPr>
        <p:spPr>
          <a:xfrm>
            <a:off x="720000" y="4291525"/>
            <a:ext cx="2573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51" name="Google Shape;1851;p50"/>
          <p:cNvCxnSpPr/>
          <p:nvPr/>
        </p:nvCxnSpPr>
        <p:spPr>
          <a:xfrm>
            <a:off x="796200" y="1534275"/>
            <a:ext cx="2849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2" name="Google Shape;185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0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0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46087" y="1606950"/>
            <a:ext cx="1923825" cy="19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p " id="271" name="Google Shape;2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23" y="1606950"/>
            <a:ext cx="1929600" cy="19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/>
          <p:nvPr/>
        </p:nvSpPr>
        <p:spPr>
          <a:xfrm>
            <a:off x="2797914" y="1155676"/>
            <a:ext cx="3164475" cy="523186"/>
          </a:xfrm>
          <a:prstGeom prst="wedgeRoundRectCallout">
            <a:avLst>
              <a:gd fmla="val -50162" name="adj1"/>
              <a:gd fmla="val 88319" name="adj2"/>
              <a:gd fmla="val 16667" name="adj3"/>
            </a:avLst>
          </a:prstGeom>
          <a:solidFill>
            <a:srgbClr val="FDEDEB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Sorry to hear that. We will improve our service soon.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3169227" y="2310157"/>
            <a:ext cx="3171577" cy="523186"/>
          </a:xfrm>
          <a:prstGeom prst="wedgeRoundRectCallout">
            <a:avLst>
              <a:gd fmla="val 51023" name="adj1"/>
              <a:gd fmla="val 94277" name="adj2"/>
              <a:gd fmla="val 16667" name="adj3"/>
            </a:avLst>
          </a:prstGeom>
          <a:solidFill>
            <a:srgbClr val="FFF3D3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Ok. Please help users </a:t>
            </a:r>
            <a:r>
              <a:rPr b="1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gain access to a youbike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when we are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need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!</a:t>
            </a:r>
            <a:endParaRPr b="0" i="0" sz="12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715351" y="2560864"/>
            <a:ext cx="374706" cy="138793"/>
          </a:xfrm>
          <a:prstGeom prst="ellipse">
            <a:avLst/>
          </a:prstGeom>
          <a:solidFill>
            <a:srgbClr val="F7B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749839" y="2613726"/>
            <a:ext cx="291396" cy="85931"/>
          </a:xfrm>
          <a:custGeom>
            <a:rect b="b" l="l" r="r" t="t"/>
            <a:pathLst>
              <a:path extrusionOk="0" h="104643" w="501679">
                <a:moveTo>
                  <a:pt x="0" y="99406"/>
                </a:moveTo>
                <a:cubicBezTo>
                  <a:pt x="96157" y="54955"/>
                  <a:pt x="192315" y="10505"/>
                  <a:pt x="250372" y="1434"/>
                </a:cubicBezTo>
                <a:cubicBezTo>
                  <a:pt x="308429" y="-7637"/>
                  <a:pt x="310243" y="28648"/>
                  <a:pt x="348343" y="44977"/>
                </a:cubicBezTo>
                <a:cubicBezTo>
                  <a:pt x="386443" y="61306"/>
                  <a:pt x="478972" y="99406"/>
                  <a:pt x="478972" y="99406"/>
                </a:cubicBezTo>
                <a:cubicBezTo>
                  <a:pt x="504372" y="108478"/>
                  <a:pt x="502557" y="103942"/>
                  <a:pt x="500743" y="9940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/>
          <p:nvPr/>
        </p:nvSpPr>
        <p:spPr>
          <a:xfrm>
            <a:off x="5662947" y="3320763"/>
            <a:ext cx="1827617" cy="646331"/>
          </a:xfrm>
          <a:prstGeom prst="roundRect">
            <a:avLst>
              <a:gd fmla="val 16667" name="adj"/>
            </a:avLst>
          </a:prstGeom>
          <a:solidFill>
            <a:srgbClr val="FFF3D3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1943260" y="2324908"/>
            <a:ext cx="1827617" cy="646331"/>
          </a:xfrm>
          <a:prstGeom prst="roundRect">
            <a:avLst>
              <a:gd fmla="val 16667" name="adj"/>
            </a:avLst>
          </a:prstGeom>
          <a:solidFill>
            <a:srgbClr val="FFF3D3"/>
          </a:solidFill>
          <a:ln cap="flat" cmpd="sng" w="25400">
            <a:solidFill>
              <a:srgbClr val="BA91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1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1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222585" y="1190050"/>
            <a:ext cx="7996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Around NTU, there are 102 separate Spots where docks sit and 1800 docks in total.</a:t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1603876" y="2324908"/>
            <a:ext cx="26065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300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ups</a:t>
            </a:r>
            <a:endParaRPr b="0" i="0" sz="20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4060701" y="2297579"/>
            <a:ext cx="42728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Expected bike capacity to meet demand for GongGuan Spot in peak time.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2000998" y="3382335"/>
            <a:ext cx="34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Number of bikes a shipping car could afford.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5472000" y="3297385"/>
            <a:ext cx="22644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16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bikes</a:t>
            </a:r>
            <a:endParaRPr b="0" i="0" sz="20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74021" y="4132331"/>
            <a:ext cx="1324842" cy="132289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222573" y="640400"/>
            <a:ext cx="58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Youbike assignment is an </a:t>
            </a:r>
            <a:r>
              <a:rPr b="1" i="0" lang="en-US" sz="2000" u="none" cap="none" strike="noStrike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task.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5962389" y="-294297"/>
            <a:ext cx="3056351" cy="95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2"/>
          <p:cNvCxnSpPr/>
          <p:nvPr/>
        </p:nvCxnSpPr>
        <p:spPr>
          <a:xfrm>
            <a:off x="222587" y="583734"/>
            <a:ext cx="86458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12"/>
          <p:cNvSpPr/>
          <p:nvPr/>
        </p:nvSpPr>
        <p:spPr>
          <a:xfrm>
            <a:off x="0" y="0"/>
            <a:ext cx="1836000" cy="468000"/>
          </a:xfrm>
          <a:prstGeom prst="flowChartManualOperation">
            <a:avLst/>
          </a:prstGeom>
          <a:solidFill>
            <a:srgbClr val="FFD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1836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3654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5472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7308000" y="0"/>
            <a:ext cx="1836000" cy="468000"/>
          </a:xfrm>
          <a:prstGeom prst="flowChartManualOperation">
            <a:avLst/>
          </a:prstGeom>
          <a:solidFill>
            <a:srgbClr val="FFF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134877" y="64723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3770877" y="58485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5588877" y="613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7424877" y="64528"/>
            <a:ext cx="16022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 i="0" sz="18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222573" y="640400"/>
            <a:ext cx="58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Youbike assignment is an </a:t>
            </a:r>
            <a:r>
              <a:rPr b="1" i="0" lang="en-US" sz="2000" u="none" cap="none" strike="noStrike">
                <a:solidFill>
                  <a:srgbClr val="EF54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task.</a:t>
            </a:r>
            <a:endParaRPr b="1" i="0" sz="2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222585" y="1190050"/>
            <a:ext cx="7996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Around NTU, there are 102 separate Spots where docks sit and 1800 docks in total.</a:t>
            </a:r>
            <a:endParaRPr b="0" i="0" sz="14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 b="0" l="6200" r="0" t="0"/>
          <a:stretch/>
        </p:blipFill>
        <p:spPr>
          <a:xfrm>
            <a:off x="1664284" y="1979640"/>
            <a:ext cx="2183133" cy="216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 b="0" l="6834" r="0" t="0"/>
          <a:stretch/>
        </p:blipFill>
        <p:spPr>
          <a:xfrm>
            <a:off x="5266272" y="1979640"/>
            <a:ext cx="2160455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2079775" y="2689399"/>
            <a:ext cx="1348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5715776" y="2689398"/>
            <a:ext cx="1348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945110" y="1647275"/>
            <a:ext cx="160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 Spots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5589951" y="1647274"/>
            <a:ext cx="160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Small Spots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2908989" y="4139637"/>
            <a:ext cx="32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Percentage of </a:t>
            </a:r>
            <a:r>
              <a:rPr b="1" i="0" lang="en-US" sz="14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spare docks </a:t>
            </a:r>
            <a:r>
              <a:rPr b="0" i="0" lang="en-US" sz="14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measured in peak time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1943260" y="-60120"/>
            <a:ext cx="1602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6D6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b="0" i="0" sz="1600" u="none" cap="none" strike="noStrike">
              <a:solidFill>
                <a:srgbClr val="6D6D6D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9" name="Google Shape;32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