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7624" r:id="rId3"/>
    <p:sldId id="7625" r:id="rId4"/>
    <p:sldId id="273" r:id="rId5"/>
    <p:sldId id="837" r:id="rId6"/>
    <p:sldId id="7626" r:id="rId7"/>
    <p:sldId id="1276" r:id="rId8"/>
    <p:sldId id="7630" r:id="rId9"/>
    <p:sldId id="7631" r:id="rId10"/>
    <p:sldId id="7627" r:id="rId11"/>
    <p:sldId id="915" r:id="rId12"/>
    <p:sldId id="7633" r:id="rId13"/>
    <p:sldId id="7628" r:id="rId14"/>
    <p:sldId id="265" r:id="rId15"/>
    <p:sldId id="7632" r:id="rId16"/>
    <p:sldId id="1227" r:id="rId17"/>
    <p:sldId id="752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5317" autoAdjust="0"/>
  </p:normalViewPr>
  <p:slideViewPr>
    <p:cSldViewPr snapToGrid="0">
      <p:cViewPr>
        <p:scale>
          <a:sx n="75" d="100"/>
          <a:sy n="75" d="100"/>
        </p:scale>
        <p:origin x="41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6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0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1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0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8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10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882FB3-418F-49F1-A1A6-86E3E5219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/>
          <a:stretch/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4955D-E53E-4330-81C9-6DE22EF19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11"/>
          <a:stretch/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5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8">
            <a:extLst>
              <a:ext uri="{FF2B5EF4-FFF2-40B4-BE49-F238E27FC236}">
                <a16:creationId xmlns:a16="http://schemas.microsoft.com/office/drawing/2014/main" id="{DB860821-D42E-4E7F-BF98-4B35814B15FF}"/>
              </a:ext>
            </a:extLst>
          </p:cNvPr>
          <p:cNvSpPr txBox="1"/>
          <p:nvPr userDrawn="1"/>
        </p:nvSpPr>
        <p:spPr>
          <a:xfrm>
            <a:off x="762001" y="1993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5435F8-A470-4185-91DA-FD983119D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5"/>
          <a:stretch/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3CD0BC-D18B-4A9C-ADD3-6443622D574A}"/>
              </a:ext>
            </a:extLst>
          </p:cNvPr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48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15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4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2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CA48-3B93-4A69-AC48-BAC756A5E75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0" r:id="rId14"/>
    <p:sldLayoutId id="214748365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800" noProof="1">
                <a:solidFill>
                  <a:schemeClr val="bg1"/>
                </a:solidFill>
              </a:rPr>
              <a:t>基于商品属性的推荐系统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DD8D3AD-C642-467E-96EF-2ADE3A0ECB45}"/>
              </a:ext>
            </a:extLst>
          </p:cNvPr>
          <p:cNvSpPr txBox="1"/>
          <p:nvPr/>
        </p:nvSpPr>
        <p:spPr>
          <a:xfrm>
            <a:off x="2939748" y="4977994"/>
            <a:ext cx="6112523" cy="2539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Recommend system</a:t>
            </a:r>
            <a:endParaRPr lang="en-US" altLang="zh-CN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pic>
        <p:nvPicPr>
          <p:cNvPr id="9" name="图片占位符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3564"/>
          <a:stretch>
            <a:fillRect/>
          </a:stretch>
        </p:blipFill>
        <p:spPr>
          <a:xfrm>
            <a:off x="5318468" y="1921621"/>
            <a:ext cx="1555062" cy="144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70465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系统应用前期工作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585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为解决应用于商品的推荐系统的局限性，我们采用混合算法。</a:t>
            </a:r>
            <a:endParaRPr lang="en-US" altLang="zh-CN" sz="1335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335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要配套这算法，需要做前期工作。</a:t>
            </a:r>
            <a:endParaRPr lang="en-US" altLang="zh-CN" sz="13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593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79"/>
          <p:cNvSpPr txBox="1"/>
          <p:nvPr/>
        </p:nvSpPr>
        <p:spPr>
          <a:xfrm>
            <a:off x="1007952" y="179253"/>
            <a:ext cx="2935892" cy="388226"/>
          </a:xfrm>
          <a:prstGeom prst="rect">
            <a:avLst/>
          </a:prstGeom>
          <a:noFill/>
        </p:spPr>
        <p:txBody>
          <a:bodyPr wrap="none" lIns="0" tIns="0" rIns="384000" bIns="0" anchor="b" anchorCtr="0">
            <a:normAutofit/>
          </a:bodyPr>
          <a:lstStyle/>
          <a:p>
            <a:r>
              <a:rPr lang="zh-CN" altLang="zh-CN" b="1" dirty="0">
                <a:solidFill>
                  <a:schemeClr val="accent1"/>
                </a:solidFill>
              </a:rPr>
              <a:t>系统应用前期工作：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1240384" y="1601269"/>
            <a:ext cx="7780304" cy="4278973"/>
            <a:chOff x="2676902" y="23621806"/>
            <a:chExt cx="15531980" cy="854220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CDC191A-7B7B-4D21-BA5F-346D03B357EE}"/>
                </a:ext>
              </a:extLst>
            </p:cNvPr>
            <p:cNvSpPr/>
            <p:nvPr/>
          </p:nvSpPr>
          <p:spPr>
            <a:xfrm>
              <a:off x="10815309" y="24045064"/>
              <a:ext cx="3235271" cy="21106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网页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676902" y="23621806"/>
              <a:ext cx="15531980" cy="8542202"/>
              <a:chOff x="2676902" y="23621806"/>
              <a:chExt cx="15531980" cy="8542202"/>
            </a:xfrm>
          </p:grpSpPr>
          <p:sp>
            <p:nvSpPr>
              <p:cNvPr id="121" name="矩形: 圆角 2">
                <a:extLst>
                  <a:ext uri="{FF2B5EF4-FFF2-40B4-BE49-F238E27FC236}">
                    <a16:creationId xmlns:a16="http://schemas.microsoft.com/office/drawing/2014/main" id="{78EBA881-269B-45FC-B45B-3906878BB92C}"/>
                  </a:ext>
                </a:extLst>
              </p:cNvPr>
              <p:cNvSpPr/>
              <p:nvPr/>
            </p:nvSpPr>
            <p:spPr>
              <a:xfrm>
                <a:off x="2676902" y="24330082"/>
                <a:ext cx="2354954" cy="11611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/>
                  <a:t>用户</a:t>
                </a:r>
                <a:endParaRPr lang="zh-CN" altLang="en-US" b="1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9E28553-32BA-4631-94E3-EF8C2ADCFFE1}"/>
                  </a:ext>
                </a:extLst>
              </p:cNvPr>
              <p:cNvSpPr/>
              <p:nvPr/>
            </p:nvSpPr>
            <p:spPr>
              <a:xfrm>
                <a:off x="6255935" y="24033481"/>
                <a:ext cx="3235271" cy="207231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>
                    <a:solidFill>
                      <a:schemeClr val="tx1"/>
                    </a:solidFill>
                  </a:rPr>
                  <a:t>流量分配系统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913D2EAD-5E21-4671-ABD9-438FB9DFB5C6}"/>
                  </a:ext>
                </a:extLst>
              </p:cNvPr>
              <p:cNvSpPr/>
              <p:nvPr/>
            </p:nvSpPr>
            <p:spPr>
              <a:xfrm>
                <a:off x="15295838" y="24033481"/>
                <a:ext cx="2870243" cy="210711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>
                    <a:solidFill>
                      <a:schemeClr val="tx1"/>
                    </a:solidFill>
                  </a:rPr>
                  <a:t>日志系统</a:t>
                </a:r>
              </a:p>
            </p:txBody>
          </p:sp>
          <p:sp>
            <p:nvSpPr>
              <p:cNvPr id="124" name="矩形: 圆角 43">
                <a:extLst>
                  <a:ext uri="{FF2B5EF4-FFF2-40B4-BE49-F238E27FC236}">
                    <a16:creationId xmlns:a16="http://schemas.microsoft.com/office/drawing/2014/main" id="{712CA58A-21E8-4BD9-9B44-7A0CAF5BB50C}"/>
                  </a:ext>
                </a:extLst>
              </p:cNvPr>
              <p:cNvSpPr/>
              <p:nvPr/>
            </p:nvSpPr>
            <p:spPr>
              <a:xfrm>
                <a:off x="6725976" y="27279579"/>
                <a:ext cx="2196251" cy="150347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</a:rPr>
                  <a:t>实验人员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91B5DE6-CC45-45F6-B0A6-A055E890C032}"/>
                  </a:ext>
                </a:extLst>
              </p:cNvPr>
              <p:cNvSpPr/>
              <p:nvPr/>
            </p:nvSpPr>
            <p:spPr>
              <a:xfrm>
                <a:off x="10357658" y="27047540"/>
                <a:ext cx="3944478" cy="20564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>
                    <a:solidFill>
                      <a:schemeClr val="tx1"/>
                    </a:solidFill>
                  </a:rPr>
                  <a:t>评测系统</a:t>
                </a:r>
              </a:p>
            </p:txBody>
          </p:sp>
          <p:sp>
            <p:nvSpPr>
              <p:cNvPr id="126" name="流程图: 磁盘 125">
                <a:extLst>
                  <a:ext uri="{FF2B5EF4-FFF2-40B4-BE49-F238E27FC236}">
                    <a16:creationId xmlns:a16="http://schemas.microsoft.com/office/drawing/2014/main" id="{A3F9A693-BA60-4FD1-BCDC-7A674DFB8E56}"/>
                  </a:ext>
                </a:extLst>
              </p:cNvPr>
              <p:cNvSpPr/>
              <p:nvPr/>
            </p:nvSpPr>
            <p:spPr>
              <a:xfrm>
                <a:off x="15338639" y="27000134"/>
                <a:ext cx="2870243" cy="2605072"/>
              </a:xfrm>
              <a:prstGeom prst="flowChartMagneticDisk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/>
                  <a:t>日志数据库</a:t>
                </a: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75592C85-F467-45C1-A9A9-5233C09B4729}"/>
                  </a:ext>
                </a:extLst>
              </p:cNvPr>
              <p:cNvSpPr txBox="1"/>
              <p:nvPr/>
            </p:nvSpPr>
            <p:spPr>
              <a:xfrm>
                <a:off x="6644353" y="25345353"/>
                <a:ext cx="634485" cy="2642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↑</a:t>
                </a:r>
                <a:endParaRPr lang="zh-CN" altLang="en-US" sz="8000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8787130-9439-43A4-AB3C-0B33CEDE8FF4}"/>
                  </a:ext>
                </a:extLst>
              </p:cNvPr>
              <p:cNvSpPr txBox="1"/>
              <p:nvPr/>
            </p:nvSpPr>
            <p:spPr>
              <a:xfrm>
                <a:off x="4305075" y="23748632"/>
                <a:ext cx="537675" cy="2642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1400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1099CEC-C97A-4C97-ACDE-CFD4B5EB824A}"/>
                  </a:ext>
                </a:extLst>
              </p:cNvPr>
              <p:cNvSpPr txBox="1"/>
              <p:nvPr/>
            </p:nvSpPr>
            <p:spPr>
              <a:xfrm>
                <a:off x="9035143" y="23621806"/>
                <a:ext cx="1069820" cy="172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4000" dirty="0"/>
              </a:p>
              <a:p>
                <a:endParaRPr lang="zh-CN" altLang="en-US" dirty="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E46DB85D-D6B9-45E6-8AB5-72161AB92E69}"/>
                  </a:ext>
                </a:extLst>
              </p:cNvPr>
              <p:cNvSpPr txBox="1"/>
              <p:nvPr/>
            </p:nvSpPr>
            <p:spPr>
              <a:xfrm>
                <a:off x="13714442" y="23868026"/>
                <a:ext cx="1165825" cy="147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3200" dirty="0"/>
              </a:p>
              <a:p>
                <a:endParaRPr lang="zh-CN" altLang="en-US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DC3B5851-535D-49DD-86B7-405B8591CA40}"/>
                  </a:ext>
                </a:extLst>
              </p:cNvPr>
              <p:cNvSpPr txBox="1"/>
              <p:nvPr/>
            </p:nvSpPr>
            <p:spPr>
              <a:xfrm>
                <a:off x="8179356" y="26630393"/>
                <a:ext cx="106982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4000" dirty="0"/>
              </a:p>
              <a:p>
                <a:endParaRPr lang="zh-CN" altLang="en-US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F5BE261-B01B-4E56-AAF7-2CCB6AD45E97}"/>
                  </a:ext>
                </a:extLst>
              </p:cNvPr>
              <p:cNvSpPr txBox="1"/>
              <p:nvPr/>
            </p:nvSpPr>
            <p:spPr>
              <a:xfrm>
                <a:off x="13714442" y="27102651"/>
                <a:ext cx="1069820" cy="120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←</a:t>
                </a:r>
                <a:endParaRPr lang="zh-CN" altLang="en-US" sz="7200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3E9A6C9-627C-4E1B-96C4-1B3F3C22580F}"/>
                  </a:ext>
                </a:extLst>
              </p:cNvPr>
              <p:cNvSpPr txBox="1"/>
              <p:nvPr/>
            </p:nvSpPr>
            <p:spPr>
              <a:xfrm>
                <a:off x="16125524" y="25069636"/>
                <a:ext cx="1839304" cy="120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↓</a:t>
                </a:r>
                <a:endParaRPr lang="zh-CN" altLang="en-US" sz="7200" dirty="0"/>
              </a:p>
            </p:txBody>
          </p:sp>
          <p:sp>
            <p:nvSpPr>
              <p:cNvPr id="134" name="矩形: 圆角 54">
                <a:extLst>
                  <a:ext uri="{FF2B5EF4-FFF2-40B4-BE49-F238E27FC236}">
                    <a16:creationId xmlns:a16="http://schemas.microsoft.com/office/drawing/2014/main" id="{F195F6AA-0D31-4A4A-8D3B-43FBF5F0E30F}"/>
                  </a:ext>
                </a:extLst>
              </p:cNvPr>
              <p:cNvSpPr/>
              <p:nvPr/>
            </p:nvSpPr>
            <p:spPr>
              <a:xfrm>
                <a:off x="10658593" y="30107587"/>
                <a:ext cx="3605811" cy="2056421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/>
                  <a:t>实验报告</a:t>
                </a: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2B2E53CD-4609-45EB-AE4E-5F5A71833674}"/>
                  </a:ext>
                </a:extLst>
              </p:cNvPr>
              <p:cNvSpPr txBox="1"/>
              <p:nvPr/>
            </p:nvSpPr>
            <p:spPr>
              <a:xfrm>
                <a:off x="11325300" y="28421294"/>
                <a:ext cx="11361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↓</a:t>
                </a:r>
                <a:endParaRPr lang="zh-CN" altLang="en-US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441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67"/>
          <p:cNvGrpSpPr/>
          <p:nvPr/>
        </p:nvGrpSpPr>
        <p:grpSpPr>
          <a:xfrm>
            <a:off x="6139985" y="1826534"/>
            <a:ext cx="2301491" cy="2301797"/>
            <a:chOff x="4602144" y="1558709"/>
            <a:chExt cx="1419915" cy="1420105"/>
          </a:xfrm>
        </p:grpSpPr>
        <p:sp>
          <p:nvSpPr>
            <p:cNvPr id="64" name="Freeform: Shape 3"/>
            <p:cNvSpPr/>
            <p:nvPr/>
          </p:nvSpPr>
          <p:spPr>
            <a:xfrm>
              <a:off x="4643455" y="1615920"/>
              <a:ext cx="1333333" cy="133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5" name="Group 58"/>
            <p:cNvGrpSpPr/>
            <p:nvPr/>
          </p:nvGrpSpPr>
          <p:grpSpPr>
            <a:xfrm>
              <a:off x="4602144" y="1558709"/>
              <a:ext cx="1419915" cy="1420105"/>
              <a:chOff x="0" y="0"/>
              <a:chExt cx="3899864" cy="3899891"/>
            </a:xfrm>
            <a:solidFill>
              <a:schemeClr val="accent2"/>
            </a:solidFill>
          </p:grpSpPr>
          <p:sp>
            <p:nvSpPr>
              <p:cNvPr id="93" name="Freeform: Shape 59"/>
              <p:cNvSpPr/>
              <p:nvPr/>
            </p:nvSpPr>
            <p:spPr>
              <a:xfrm>
                <a:off x="1508166" y="2616577"/>
                <a:ext cx="19289" cy="16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4426" y="3817"/>
                      <a:pt x="2245" y="10760"/>
                    </a:cubicBezTo>
                    <a:cubicBezTo>
                      <a:pt x="1649" y="14323"/>
                      <a:pt x="755" y="18037"/>
                      <a:pt x="0" y="21600"/>
                    </a:cubicBezTo>
                    <a:cubicBezTo>
                      <a:pt x="7293" y="14473"/>
                      <a:pt x="14208" y="7058"/>
                      <a:pt x="216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4" name="Freeform: Shape 60"/>
              <p:cNvSpPr/>
              <p:nvPr/>
            </p:nvSpPr>
            <p:spPr>
              <a:xfrm>
                <a:off x="1617190" y="0"/>
                <a:ext cx="753428" cy="1410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4" h="21600" extrusionOk="0">
                    <a:moveTo>
                      <a:pt x="10472" y="21600"/>
                    </a:moveTo>
                    <a:cubicBezTo>
                      <a:pt x="10472" y="21600"/>
                      <a:pt x="21250" y="16823"/>
                      <a:pt x="21363" y="10860"/>
                    </a:cubicBezTo>
                    <a:cubicBezTo>
                      <a:pt x="21484" y="4896"/>
                      <a:pt x="10897" y="0"/>
                      <a:pt x="10897" y="0"/>
                    </a:cubicBezTo>
                    <a:cubicBezTo>
                      <a:pt x="10897" y="0"/>
                      <a:pt x="114" y="4775"/>
                      <a:pt x="1" y="10739"/>
                    </a:cubicBezTo>
                    <a:cubicBezTo>
                      <a:pt x="-116" y="16703"/>
                      <a:pt x="10472" y="21600"/>
                      <a:pt x="10472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5" name="Freeform: Shape 61"/>
              <p:cNvSpPr/>
              <p:nvPr/>
            </p:nvSpPr>
            <p:spPr>
              <a:xfrm>
                <a:off x="2344018" y="599632"/>
                <a:ext cx="1011473" cy="993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8" h="19805" extrusionOk="0">
                    <a:moveTo>
                      <a:pt x="34" y="19739"/>
                    </a:moveTo>
                    <a:cubicBezTo>
                      <a:pt x="34" y="19739"/>
                      <a:pt x="9785" y="20701"/>
                      <a:pt x="15334" y="15267"/>
                    </a:cubicBezTo>
                    <a:cubicBezTo>
                      <a:pt x="20879" y="9835"/>
                      <a:pt x="20123" y="66"/>
                      <a:pt x="20123" y="66"/>
                    </a:cubicBezTo>
                    <a:cubicBezTo>
                      <a:pt x="20123" y="66"/>
                      <a:pt x="10371" y="-899"/>
                      <a:pt x="4825" y="4533"/>
                    </a:cubicBezTo>
                    <a:cubicBezTo>
                      <a:pt x="-721" y="9968"/>
                      <a:pt x="34" y="19739"/>
                      <a:pt x="34" y="197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6" name="Freeform: Shape 62"/>
              <p:cNvSpPr/>
              <p:nvPr/>
            </p:nvSpPr>
            <p:spPr>
              <a:xfrm>
                <a:off x="2489382" y="1617190"/>
                <a:ext cx="1410482" cy="75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7" extrusionOk="0">
                    <a:moveTo>
                      <a:pt x="10862" y="1"/>
                    </a:moveTo>
                    <a:cubicBezTo>
                      <a:pt x="4897" y="-114"/>
                      <a:pt x="0" y="10473"/>
                      <a:pt x="0" y="10473"/>
                    </a:cubicBezTo>
                    <a:cubicBezTo>
                      <a:pt x="0" y="10473"/>
                      <a:pt x="4777" y="21253"/>
                      <a:pt x="10741" y="21367"/>
                    </a:cubicBezTo>
                    <a:cubicBezTo>
                      <a:pt x="16705" y="21486"/>
                      <a:pt x="21600" y="10898"/>
                      <a:pt x="21600" y="10898"/>
                    </a:cubicBezTo>
                    <a:cubicBezTo>
                      <a:pt x="21600" y="10898"/>
                      <a:pt x="16826" y="117"/>
                      <a:pt x="10862" y="1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7" name="Freeform: Shape 63"/>
              <p:cNvSpPr/>
              <p:nvPr/>
            </p:nvSpPr>
            <p:spPr>
              <a:xfrm>
                <a:off x="2289505" y="2362187"/>
                <a:ext cx="993484" cy="10112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20153" extrusionOk="0">
                    <a:moveTo>
                      <a:pt x="66" y="35"/>
                    </a:moveTo>
                    <a:cubicBezTo>
                      <a:pt x="66" y="35"/>
                      <a:pt x="-895" y="9784"/>
                      <a:pt x="4539" y="15329"/>
                    </a:cubicBezTo>
                    <a:cubicBezTo>
                      <a:pt x="9971" y="20878"/>
                      <a:pt x="19741" y="20117"/>
                      <a:pt x="19741" y="20117"/>
                    </a:cubicBezTo>
                    <a:cubicBezTo>
                      <a:pt x="19741" y="20117"/>
                      <a:pt x="20705" y="10370"/>
                      <a:pt x="15274" y="4824"/>
                    </a:cubicBezTo>
                    <a:cubicBezTo>
                      <a:pt x="9838" y="-722"/>
                      <a:pt x="66" y="35"/>
                      <a:pt x="66" y="35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8" name="Freeform: Shape 64"/>
              <p:cNvSpPr/>
              <p:nvPr/>
            </p:nvSpPr>
            <p:spPr>
              <a:xfrm>
                <a:off x="1526337" y="2489382"/>
                <a:ext cx="753511" cy="1410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0" h="21600" extrusionOk="0">
                    <a:moveTo>
                      <a:pt x="10895" y="0"/>
                    </a:moveTo>
                    <a:cubicBezTo>
                      <a:pt x="10895" y="0"/>
                      <a:pt x="116" y="4777"/>
                      <a:pt x="1" y="10741"/>
                    </a:cubicBezTo>
                    <a:cubicBezTo>
                      <a:pt x="-118" y="16705"/>
                      <a:pt x="10470" y="21600"/>
                      <a:pt x="10470" y="21600"/>
                    </a:cubicBezTo>
                    <a:cubicBezTo>
                      <a:pt x="10470" y="21600"/>
                      <a:pt x="21252" y="16825"/>
                      <a:pt x="21369" y="10862"/>
                    </a:cubicBezTo>
                    <a:cubicBezTo>
                      <a:pt x="21482" y="4895"/>
                      <a:pt x="10895" y="0"/>
                      <a:pt x="10895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9" name="Freeform: Shape 65"/>
              <p:cNvSpPr/>
              <p:nvPr/>
            </p:nvSpPr>
            <p:spPr>
              <a:xfrm>
                <a:off x="526950" y="2289505"/>
                <a:ext cx="1011316" cy="993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47" h="20558" extrusionOk="0">
                    <a:moveTo>
                      <a:pt x="15704" y="15854"/>
                    </a:moveTo>
                    <a:cubicBezTo>
                      <a:pt x="18120" y="13457"/>
                      <a:pt x="19361" y="10249"/>
                      <a:pt x="19998" y="7349"/>
                    </a:cubicBezTo>
                    <a:cubicBezTo>
                      <a:pt x="20012" y="7292"/>
                      <a:pt x="20028" y="7233"/>
                      <a:pt x="20039" y="7176"/>
                    </a:cubicBezTo>
                    <a:cubicBezTo>
                      <a:pt x="20859" y="3326"/>
                      <a:pt x="20612" y="69"/>
                      <a:pt x="20612" y="69"/>
                    </a:cubicBezTo>
                    <a:cubicBezTo>
                      <a:pt x="20612" y="69"/>
                      <a:pt x="10622" y="-931"/>
                      <a:pt x="4943" y="4711"/>
                    </a:cubicBezTo>
                    <a:cubicBezTo>
                      <a:pt x="-741" y="10351"/>
                      <a:pt x="36" y="20493"/>
                      <a:pt x="36" y="20493"/>
                    </a:cubicBezTo>
                    <a:cubicBezTo>
                      <a:pt x="36" y="20493"/>
                      <a:pt x="1847" y="20669"/>
                      <a:pt x="4360" y="20444"/>
                    </a:cubicBezTo>
                    <a:cubicBezTo>
                      <a:pt x="6033" y="20293"/>
                      <a:pt x="8011" y="19956"/>
                      <a:pt x="9987" y="19271"/>
                    </a:cubicBezTo>
                    <a:cubicBezTo>
                      <a:pt x="12023" y="18567"/>
                      <a:pt x="14048" y="17499"/>
                      <a:pt x="15704" y="1585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0" name="Freeform: Shape 66"/>
              <p:cNvSpPr/>
              <p:nvPr/>
            </p:nvSpPr>
            <p:spPr>
              <a:xfrm>
                <a:off x="0" y="1526336"/>
                <a:ext cx="1410456" cy="753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5" extrusionOk="0">
                    <a:moveTo>
                      <a:pt x="21600" y="10893"/>
                    </a:moveTo>
                    <a:cubicBezTo>
                      <a:pt x="21600" y="10893"/>
                      <a:pt x="16823" y="112"/>
                      <a:pt x="10859" y="1"/>
                    </a:cubicBezTo>
                    <a:cubicBezTo>
                      <a:pt x="4897" y="-120"/>
                      <a:pt x="0" y="10469"/>
                      <a:pt x="0" y="10469"/>
                    </a:cubicBezTo>
                    <a:cubicBezTo>
                      <a:pt x="0" y="10469"/>
                      <a:pt x="4775" y="21248"/>
                      <a:pt x="10739" y="21364"/>
                    </a:cubicBezTo>
                    <a:cubicBezTo>
                      <a:pt x="16705" y="21480"/>
                      <a:pt x="21600" y="10893"/>
                      <a:pt x="21600" y="1089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1" name="Freeform: Shape 67"/>
              <p:cNvSpPr/>
              <p:nvPr/>
            </p:nvSpPr>
            <p:spPr>
              <a:xfrm>
                <a:off x="599632" y="526949"/>
                <a:ext cx="993437" cy="1011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8" h="20157" extrusionOk="0">
                    <a:moveTo>
                      <a:pt x="19742" y="20122"/>
                    </a:moveTo>
                    <a:cubicBezTo>
                      <a:pt x="19742" y="20122"/>
                      <a:pt x="20705" y="10370"/>
                      <a:pt x="15267" y="4824"/>
                    </a:cubicBezTo>
                    <a:cubicBezTo>
                      <a:pt x="9838" y="-723"/>
                      <a:pt x="66" y="35"/>
                      <a:pt x="66" y="35"/>
                    </a:cubicBezTo>
                    <a:cubicBezTo>
                      <a:pt x="66" y="35"/>
                      <a:pt x="-895" y="9786"/>
                      <a:pt x="4537" y="15332"/>
                    </a:cubicBezTo>
                    <a:cubicBezTo>
                      <a:pt x="9970" y="20877"/>
                      <a:pt x="19742" y="20122"/>
                      <a:pt x="19742" y="2012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2" name="Freeform: Shape 68"/>
              <p:cNvSpPr/>
              <p:nvPr/>
            </p:nvSpPr>
            <p:spPr>
              <a:xfrm>
                <a:off x="1853409" y="1453654"/>
                <a:ext cx="194627" cy="364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4" h="21600" extrusionOk="0">
                    <a:moveTo>
                      <a:pt x="10899" y="0"/>
                    </a:moveTo>
                    <a:cubicBezTo>
                      <a:pt x="10899" y="0"/>
                      <a:pt x="110" y="4774"/>
                      <a:pt x="1" y="10741"/>
                    </a:cubicBezTo>
                    <a:cubicBezTo>
                      <a:pt x="-120" y="16701"/>
                      <a:pt x="10476" y="21600"/>
                      <a:pt x="10476" y="21600"/>
                    </a:cubicBezTo>
                    <a:cubicBezTo>
                      <a:pt x="10476" y="21600"/>
                      <a:pt x="21260" y="16826"/>
                      <a:pt x="21363" y="10858"/>
                    </a:cubicBezTo>
                    <a:cubicBezTo>
                      <a:pt x="21480" y="4894"/>
                      <a:pt x="10899" y="0"/>
                      <a:pt x="10899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3" name="Freeform: Shape 69"/>
              <p:cNvSpPr/>
              <p:nvPr/>
            </p:nvSpPr>
            <p:spPr>
              <a:xfrm>
                <a:off x="2053287" y="1599019"/>
                <a:ext cx="261328" cy="256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4" h="19803" extrusionOk="0">
                    <a:moveTo>
                      <a:pt x="15329" y="15270"/>
                    </a:moveTo>
                    <a:cubicBezTo>
                      <a:pt x="20877" y="9835"/>
                      <a:pt x="20119" y="66"/>
                      <a:pt x="20119" y="66"/>
                    </a:cubicBezTo>
                    <a:cubicBezTo>
                      <a:pt x="20119" y="66"/>
                      <a:pt x="10371" y="-896"/>
                      <a:pt x="4829" y="4529"/>
                    </a:cubicBezTo>
                    <a:cubicBezTo>
                      <a:pt x="-723" y="9967"/>
                      <a:pt x="35" y="19736"/>
                      <a:pt x="35" y="19736"/>
                    </a:cubicBezTo>
                    <a:cubicBezTo>
                      <a:pt x="35" y="19736"/>
                      <a:pt x="9781" y="20704"/>
                      <a:pt x="15329" y="1527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4" name="Freeform: Shape 70"/>
              <p:cNvSpPr/>
              <p:nvPr/>
            </p:nvSpPr>
            <p:spPr>
              <a:xfrm>
                <a:off x="2089628" y="1871579"/>
                <a:ext cx="364372" cy="194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1" extrusionOk="0">
                    <a:moveTo>
                      <a:pt x="10735" y="21370"/>
                    </a:moveTo>
                    <a:cubicBezTo>
                      <a:pt x="16701" y="21489"/>
                      <a:pt x="21600" y="10901"/>
                      <a:pt x="21600" y="10901"/>
                    </a:cubicBezTo>
                    <a:cubicBezTo>
                      <a:pt x="21600" y="10901"/>
                      <a:pt x="16823" y="123"/>
                      <a:pt x="10856" y="1"/>
                    </a:cubicBezTo>
                    <a:cubicBezTo>
                      <a:pt x="4895" y="-111"/>
                      <a:pt x="0" y="10479"/>
                      <a:pt x="0" y="10479"/>
                    </a:cubicBezTo>
                    <a:cubicBezTo>
                      <a:pt x="0" y="10479"/>
                      <a:pt x="4776" y="21258"/>
                      <a:pt x="10735" y="2137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5" name="Freeform: Shape 71"/>
              <p:cNvSpPr/>
              <p:nvPr/>
            </p:nvSpPr>
            <p:spPr>
              <a:xfrm>
                <a:off x="2035116" y="2053286"/>
                <a:ext cx="256786" cy="261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6" h="20152" extrusionOk="0">
                    <a:moveTo>
                      <a:pt x="64" y="35"/>
                    </a:moveTo>
                    <a:cubicBezTo>
                      <a:pt x="64" y="35"/>
                      <a:pt x="-890" y="9785"/>
                      <a:pt x="4539" y="15330"/>
                    </a:cubicBezTo>
                    <a:cubicBezTo>
                      <a:pt x="9977" y="20879"/>
                      <a:pt x="19750" y="20117"/>
                      <a:pt x="19750" y="20117"/>
                    </a:cubicBezTo>
                    <a:cubicBezTo>
                      <a:pt x="19750" y="20117"/>
                      <a:pt x="20710" y="10371"/>
                      <a:pt x="15276" y="4824"/>
                    </a:cubicBezTo>
                    <a:cubicBezTo>
                      <a:pt x="9843" y="-721"/>
                      <a:pt x="64" y="35"/>
                      <a:pt x="64" y="35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6" name="Freeform: Shape 72"/>
              <p:cNvSpPr/>
              <p:nvPr/>
            </p:nvSpPr>
            <p:spPr>
              <a:xfrm>
                <a:off x="1835238" y="2089627"/>
                <a:ext cx="194747" cy="36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9" h="21600" extrusionOk="0">
                    <a:moveTo>
                      <a:pt x="10484" y="21600"/>
                    </a:moveTo>
                    <a:cubicBezTo>
                      <a:pt x="10484" y="21600"/>
                      <a:pt x="21271" y="16828"/>
                      <a:pt x="21388" y="10864"/>
                    </a:cubicBezTo>
                    <a:cubicBezTo>
                      <a:pt x="21497" y="4896"/>
                      <a:pt x="10901" y="0"/>
                      <a:pt x="10901" y="0"/>
                    </a:cubicBezTo>
                    <a:cubicBezTo>
                      <a:pt x="10901" y="0"/>
                      <a:pt x="133" y="4776"/>
                      <a:pt x="0" y="10746"/>
                    </a:cubicBezTo>
                    <a:cubicBezTo>
                      <a:pt x="-103" y="16704"/>
                      <a:pt x="10484" y="21600"/>
                      <a:pt x="10484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7" name="Freeform: Shape 73"/>
              <p:cNvSpPr/>
              <p:nvPr/>
            </p:nvSpPr>
            <p:spPr>
              <a:xfrm>
                <a:off x="1580849" y="2035115"/>
                <a:ext cx="261372" cy="256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1" h="19802" extrusionOk="0">
                    <a:moveTo>
                      <a:pt x="15332" y="15268"/>
                    </a:moveTo>
                    <a:cubicBezTo>
                      <a:pt x="20877" y="9836"/>
                      <a:pt x="20127" y="66"/>
                      <a:pt x="20127" y="66"/>
                    </a:cubicBezTo>
                    <a:cubicBezTo>
                      <a:pt x="20127" y="66"/>
                      <a:pt x="10373" y="-896"/>
                      <a:pt x="4822" y="4538"/>
                    </a:cubicBezTo>
                    <a:cubicBezTo>
                      <a:pt x="-723" y="9968"/>
                      <a:pt x="35" y="19735"/>
                      <a:pt x="35" y="19735"/>
                    </a:cubicBezTo>
                    <a:cubicBezTo>
                      <a:pt x="35" y="19735"/>
                      <a:pt x="9790" y="20704"/>
                      <a:pt x="15332" y="1526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8" name="Freeform: Shape 74"/>
              <p:cNvSpPr/>
              <p:nvPr/>
            </p:nvSpPr>
            <p:spPr>
              <a:xfrm>
                <a:off x="1435483" y="1835238"/>
                <a:ext cx="364461" cy="194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5" extrusionOk="0">
                    <a:moveTo>
                      <a:pt x="21600" y="10887"/>
                    </a:moveTo>
                    <a:cubicBezTo>
                      <a:pt x="21600" y="10887"/>
                      <a:pt x="16824" y="116"/>
                      <a:pt x="10859" y="1"/>
                    </a:cubicBezTo>
                    <a:cubicBezTo>
                      <a:pt x="4893" y="-121"/>
                      <a:pt x="0" y="10468"/>
                      <a:pt x="0" y="10468"/>
                    </a:cubicBezTo>
                    <a:cubicBezTo>
                      <a:pt x="0" y="10468"/>
                      <a:pt x="4776" y="21244"/>
                      <a:pt x="10741" y="21363"/>
                    </a:cubicBezTo>
                    <a:cubicBezTo>
                      <a:pt x="16698" y="21479"/>
                      <a:pt x="21600" y="10887"/>
                      <a:pt x="21600" y="10887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9" name="Freeform: Shape 75"/>
              <p:cNvSpPr/>
              <p:nvPr/>
            </p:nvSpPr>
            <p:spPr>
              <a:xfrm>
                <a:off x="1599019" y="1580848"/>
                <a:ext cx="256791" cy="261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2" h="20163" extrusionOk="0">
                    <a:moveTo>
                      <a:pt x="19748" y="20130"/>
                    </a:moveTo>
                    <a:cubicBezTo>
                      <a:pt x="19748" y="20130"/>
                      <a:pt x="20702" y="10371"/>
                      <a:pt x="15265" y="4827"/>
                    </a:cubicBezTo>
                    <a:cubicBezTo>
                      <a:pt x="9838" y="-721"/>
                      <a:pt x="66" y="35"/>
                      <a:pt x="66" y="35"/>
                    </a:cubicBezTo>
                    <a:cubicBezTo>
                      <a:pt x="66" y="35"/>
                      <a:pt x="-898" y="9792"/>
                      <a:pt x="4545" y="15331"/>
                    </a:cubicBezTo>
                    <a:cubicBezTo>
                      <a:pt x="9971" y="20879"/>
                      <a:pt x="19748" y="20130"/>
                      <a:pt x="19748" y="2013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6" name="Group 137"/>
            <p:cNvGrpSpPr/>
            <p:nvPr/>
          </p:nvGrpSpPr>
          <p:grpSpPr>
            <a:xfrm>
              <a:off x="5249679" y="1731264"/>
              <a:ext cx="191002" cy="193558"/>
              <a:chOff x="3036888" y="1909763"/>
              <a:chExt cx="355600" cy="360363"/>
            </a:xfrm>
            <a:solidFill>
              <a:schemeClr val="bg1"/>
            </a:solidFill>
          </p:grpSpPr>
          <p:sp>
            <p:nvSpPr>
              <p:cNvPr id="91" name="Freeform: Shape 138"/>
              <p:cNvSpPr>
                <a:spLocks/>
              </p:cNvSpPr>
              <p:nvPr/>
            </p:nvSpPr>
            <p:spPr bwMode="auto">
              <a:xfrm>
                <a:off x="3036888" y="1909763"/>
                <a:ext cx="355600" cy="360363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46" y="38"/>
                  </a:cxn>
                  <a:cxn ang="0">
                    <a:pos x="48" y="52"/>
                  </a:cxn>
                  <a:cxn ang="0">
                    <a:pos x="2" y="99"/>
                  </a:cxn>
                  <a:cxn ang="0">
                    <a:pos x="0" y="103"/>
                  </a:cxn>
                  <a:cxn ang="0">
                    <a:pos x="0" y="115"/>
                  </a:cxn>
                  <a:cxn ang="0">
                    <a:pos x="7" y="123"/>
                  </a:cxn>
                  <a:cxn ang="0">
                    <a:pos x="19" y="123"/>
                  </a:cxn>
                  <a:cxn ang="0">
                    <a:pos x="24" y="120"/>
                  </a:cxn>
                  <a:cxn ang="0">
                    <a:pos x="29" y="115"/>
                  </a:cxn>
                  <a:cxn ang="0">
                    <a:pos x="38" y="115"/>
                  </a:cxn>
                  <a:cxn ang="0">
                    <a:pos x="46" y="107"/>
                  </a:cxn>
                  <a:cxn ang="0">
                    <a:pos x="46" y="100"/>
                  </a:cxn>
                  <a:cxn ang="0">
                    <a:pos x="53" y="100"/>
                  </a:cxn>
                  <a:cxn ang="0">
                    <a:pos x="61" y="92"/>
                  </a:cxn>
                  <a:cxn ang="0">
                    <a:pos x="61" y="83"/>
                  </a:cxn>
                  <a:cxn ang="0">
                    <a:pos x="70" y="74"/>
                  </a:cxn>
                  <a:cxn ang="0">
                    <a:pos x="84" y="77"/>
                  </a:cxn>
                  <a:cxn ang="0">
                    <a:pos x="122" y="38"/>
                  </a:cxn>
                  <a:cxn ang="0">
                    <a:pos x="84" y="0"/>
                  </a:cxn>
                  <a:cxn ang="0">
                    <a:pos x="84" y="69"/>
                  </a:cxn>
                  <a:cxn ang="0">
                    <a:pos x="69" y="65"/>
                  </a:cxn>
                  <a:cxn ang="0">
                    <a:pos x="67" y="66"/>
                  </a:cxn>
                  <a:cxn ang="0">
                    <a:pos x="63" y="70"/>
                  </a:cxn>
                  <a:cxn ang="0">
                    <a:pos x="56" y="77"/>
                  </a:cxn>
                  <a:cxn ang="0">
                    <a:pos x="53" y="83"/>
                  </a:cxn>
                  <a:cxn ang="0">
                    <a:pos x="53" y="92"/>
                  </a:cxn>
                  <a:cxn ang="0">
                    <a:pos x="46" y="92"/>
                  </a:cxn>
                  <a:cxn ang="0">
                    <a:pos x="38" y="100"/>
                  </a:cxn>
                  <a:cxn ang="0">
                    <a:pos x="38" y="107"/>
                  </a:cxn>
                  <a:cxn ang="0">
                    <a:pos x="29" y="107"/>
                  </a:cxn>
                  <a:cxn ang="0">
                    <a:pos x="24" y="109"/>
                  </a:cxn>
                  <a:cxn ang="0">
                    <a:pos x="18" y="115"/>
                  </a:cxn>
                  <a:cxn ang="0">
                    <a:pos x="7" y="115"/>
                  </a:cxn>
                  <a:cxn ang="0">
                    <a:pos x="7" y="104"/>
                  </a:cxn>
                  <a:cxn ang="0">
                    <a:pos x="52" y="59"/>
                  </a:cxn>
                  <a:cxn ang="0">
                    <a:pos x="52" y="59"/>
                  </a:cxn>
                  <a:cxn ang="0">
                    <a:pos x="58" y="54"/>
                  </a:cxn>
                  <a:cxn ang="0">
                    <a:pos x="53" y="38"/>
                  </a:cxn>
                  <a:cxn ang="0">
                    <a:pos x="84" y="7"/>
                  </a:cxn>
                  <a:cxn ang="0">
                    <a:pos x="115" y="38"/>
                  </a:cxn>
                  <a:cxn ang="0">
                    <a:pos x="84" y="69"/>
                  </a:cxn>
                  <a:cxn ang="0">
                    <a:pos x="84" y="69"/>
                  </a:cxn>
                  <a:cxn ang="0">
                    <a:pos x="84" y="69"/>
                  </a:cxn>
                </a:cxnLst>
                <a:rect l="0" t="0" r="r" b="b"/>
                <a:pathLst>
                  <a:path w="122" h="123">
                    <a:moveTo>
                      <a:pt x="84" y="0"/>
                    </a:moveTo>
                    <a:cubicBezTo>
                      <a:pt x="63" y="0"/>
                      <a:pt x="46" y="17"/>
                      <a:pt x="46" y="38"/>
                    </a:cubicBezTo>
                    <a:cubicBezTo>
                      <a:pt x="46" y="43"/>
                      <a:pt x="47" y="48"/>
                      <a:pt x="48" y="52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1" y="100"/>
                      <a:pt x="0" y="101"/>
                      <a:pt x="0" y="103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9"/>
                      <a:pt x="3" y="123"/>
                      <a:pt x="7" y="123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21" y="123"/>
                      <a:pt x="22" y="122"/>
                      <a:pt x="24" y="120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42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8" y="100"/>
                      <a:pt x="61" y="96"/>
                      <a:pt x="61" y="92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4" y="76"/>
                      <a:pt x="79" y="77"/>
                      <a:pt x="84" y="77"/>
                    </a:cubicBezTo>
                    <a:cubicBezTo>
                      <a:pt x="105" y="77"/>
                      <a:pt x="122" y="59"/>
                      <a:pt x="122" y="38"/>
                    </a:cubicBezTo>
                    <a:cubicBezTo>
                      <a:pt x="122" y="17"/>
                      <a:pt x="105" y="0"/>
                      <a:pt x="84" y="0"/>
                    </a:cubicBezTo>
                    <a:close/>
                    <a:moveTo>
                      <a:pt x="84" y="69"/>
                    </a:moveTo>
                    <a:cubicBezTo>
                      <a:pt x="78" y="69"/>
                      <a:pt x="73" y="67"/>
                      <a:pt x="69" y="65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3" y="70"/>
                      <a:pt x="63" y="70"/>
                      <a:pt x="63" y="70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54" y="79"/>
                      <a:pt x="53" y="81"/>
                      <a:pt x="53" y="83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1" y="92"/>
                      <a:pt x="38" y="95"/>
                      <a:pt x="38" y="100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7" y="107"/>
                      <a:pt x="25" y="108"/>
                      <a:pt x="24" y="109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7" y="104"/>
                      <a:pt x="7" y="104"/>
                      <a:pt x="7" y="104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55" y="49"/>
                      <a:pt x="53" y="44"/>
                      <a:pt x="53" y="38"/>
                    </a:cubicBezTo>
                    <a:cubicBezTo>
                      <a:pt x="53" y="21"/>
                      <a:pt x="67" y="7"/>
                      <a:pt x="84" y="7"/>
                    </a:cubicBezTo>
                    <a:cubicBezTo>
                      <a:pt x="101" y="7"/>
                      <a:pt x="115" y="21"/>
                      <a:pt x="115" y="38"/>
                    </a:cubicBezTo>
                    <a:cubicBezTo>
                      <a:pt x="115" y="55"/>
                      <a:pt x="101" y="69"/>
                      <a:pt x="84" y="69"/>
                    </a:cubicBezTo>
                    <a:close/>
                    <a:moveTo>
                      <a:pt x="84" y="69"/>
                    </a:moveTo>
                    <a:cubicBezTo>
                      <a:pt x="84" y="69"/>
                      <a:pt x="84" y="69"/>
                      <a:pt x="84" y="6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Freeform: Shape 139"/>
              <p:cNvSpPr>
                <a:spLocks/>
              </p:cNvSpPr>
              <p:nvPr/>
            </p:nvSpPr>
            <p:spPr bwMode="auto">
              <a:xfrm>
                <a:off x="3259138" y="1952626"/>
                <a:ext cx="90488" cy="92075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1" y="15"/>
                  </a:cxn>
                  <a:cxn ang="0">
                    <a:pos x="17" y="30"/>
                  </a:cxn>
                  <a:cxn ang="0">
                    <a:pos x="20" y="31"/>
                  </a:cxn>
                  <a:cxn ang="0">
                    <a:pos x="31" y="20"/>
                  </a:cxn>
                  <a:cxn ang="0">
                    <a:pos x="31" y="19"/>
                  </a:cxn>
                  <a:cxn ang="0">
                    <a:pos x="30" y="16"/>
                  </a:cxn>
                  <a:cxn ang="0">
                    <a:pos x="19" y="27"/>
                  </a:cxn>
                  <a:cxn ang="0">
                    <a:pos x="4" y="13"/>
                  </a:cxn>
                  <a:cxn ang="0">
                    <a:pos x="13" y="4"/>
                  </a:cxn>
                  <a:cxn ang="0">
                    <a:pos x="27" y="19"/>
                  </a:cxn>
                  <a:cxn ang="0">
                    <a:pos x="19" y="27"/>
                  </a:cxn>
                  <a:cxn ang="0">
                    <a:pos x="19" y="27"/>
                  </a:cxn>
                  <a:cxn ang="0">
                    <a:pos x="19" y="27"/>
                  </a:cxn>
                </a:cxnLst>
                <a:rect l="0" t="0" r="r" b="b"/>
                <a:pathLst>
                  <a:path w="31" h="31">
                    <a:moveTo>
                      <a:pt x="30" y="16"/>
                    </a:moveTo>
                    <a:cubicBezTo>
                      <a:pt x="26" y="10"/>
                      <a:pt x="21" y="5"/>
                      <a:pt x="15" y="1"/>
                    </a:cubicBezTo>
                    <a:cubicBezTo>
                      <a:pt x="14" y="0"/>
                      <a:pt x="13" y="0"/>
                      <a:pt x="11" y="0"/>
                    </a:cubicBezTo>
                    <a:cubicBezTo>
                      <a:pt x="6" y="2"/>
                      <a:pt x="2" y="6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5" y="21"/>
                      <a:pt x="11" y="26"/>
                      <a:pt x="17" y="30"/>
                    </a:cubicBezTo>
                    <a:cubicBezTo>
                      <a:pt x="18" y="31"/>
                      <a:pt x="19" y="31"/>
                      <a:pt x="20" y="31"/>
                    </a:cubicBezTo>
                    <a:cubicBezTo>
                      <a:pt x="25" y="29"/>
                      <a:pt x="29" y="25"/>
                      <a:pt x="31" y="20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18"/>
                      <a:pt x="31" y="17"/>
                      <a:pt x="30" y="16"/>
                    </a:cubicBezTo>
                    <a:close/>
                    <a:moveTo>
                      <a:pt x="19" y="27"/>
                    </a:moveTo>
                    <a:cubicBezTo>
                      <a:pt x="13" y="23"/>
                      <a:pt x="8" y="18"/>
                      <a:pt x="4" y="13"/>
                    </a:cubicBezTo>
                    <a:cubicBezTo>
                      <a:pt x="6" y="8"/>
                      <a:pt x="8" y="6"/>
                      <a:pt x="13" y="4"/>
                    </a:cubicBezTo>
                    <a:cubicBezTo>
                      <a:pt x="18" y="8"/>
                      <a:pt x="23" y="13"/>
                      <a:pt x="27" y="19"/>
                    </a:cubicBezTo>
                    <a:cubicBezTo>
                      <a:pt x="26" y="23"/>
                      <a:pt x="23" y="26"/>
                      <a:pt x="19" y="27"/>
                    </a:cubicBezTo>
                    <a:close/>
                    <a:moveTo>
                      <a:pt x="19" y="27"/>
                    </a:moveTo>
                    <a:cubicBezTo>
                      <a:pt x="19" y="27"/>
                      <a:pt x="19" y="27"/>
                      <a:pt x="19" y="2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7" name="Group 140"/>
            <p:cNvGrpSpPr/>
            <p:nvPr/>
          </p:nvGrpSpPr>
          <p:grpSpPr>
            <a:xfrm>
              <a:off x="4807799" y="2158445"/>
              <a:ext cx="133018" cy="193558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89" name="Freeform: Shape 141"/>
              <p:cNvSpPr>
                <a:spLocks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Freeform: Shape 142"/>
              <p:cNvSpPr>
                <a:spLocks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68" name="Freeform: Shape 143"/>
            <p:cNvSpPr>
              <a:spLocks/>
            </p:cNvSpPr>
            <p:nvPr/>
          </p:nvSpPr>
          <p:spPr bwMode="auto">
            <a:xfrm>
              <a:off x="4931909" y="1879162"/>
              <a:ext cx="194412" cy="167980"/>
            </a:xfrm>
            <a:custGeom>
              <a:avLst/>
              <a:gdLst/>
              <a:ahLst/>
              <a:cxnLst>
                <a:cxn ang="0">
                  <a:pos x="120" y="17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4" y="17"/>
                </a:cxn>
                <a:cxn ang="0">
                  <a:pos x="1" y="26"/>
                </a:cxn>
                <a:cxn ang="0">
                  <a:pos x="9" y="49"/>
                </a:cxn>
                <a:cxn ang="0">
                  <a:pos x="13" y="53"/>
                </a:cxn>
                <a:cxn ang="0">
                  <a:pos x="16" y="54"/>
                </a:cxn>
                <a:cxn ang="0">
                  <a:pos x="20" y="53"/>
                </a:cxn>
                <a:cxn ang="0">
                  <a:pos x="20" y="100"/>
                </a:cxn>
                <a:cxn ang="0">
                  <a:pos x="27" y="107"/>
                </a:cxn>
                <a:cxn ang="0">
                  <a:pos x="97" y="107"/>
                </a:cxn>
                <a:cxn ang="0">
                  <a:pos x="104" y="100"/>
                </a:cxn>
                <a:cxn ang="0">
                  <a:pos x="104" y="53"/>
                </a:cxn>
                <a:cxn ang="0">
                  <a:pos x="108" y="54"/>
                </a:cxn>
                <a:cxn ang="0">
                  <a:pos x="111" y="53"/>
                </a:cxn>
                <a:cxn ang="0">
                  <a:pos x="115" y="49"/>
                </a:cxn>
                <a:cxn ang="0">
                  <a:pos x="123" y="26"/>
                </a:cxn>
                <a:cxn ang="0">
                  <a:pos x="120" y="17"/>
                </a:cxn>
                <a:cxn ang="0">
                  <a:pos x="76" y="8"/>
                </a:cxn>
                <a:cxn ang="0">
                  <a:pos x="62" y="15"/>
                </a:cxn>
                <a:cxn ang="0">
                  <a:pos x="48" y="8"/>
                </a:cxn>
                <a:cxn ang="0">
                  <a:pos x="76" y="8"/>
                </a:cxn>
                <a:cxn ang="0">
                  <a:pos x="108" y="46"/>
                </a:cxn>
                <a:cxn ang="0">
                  <a:pos x="97" y="38"/>
                </a:cxn>
                <a:cxn ang="0">
                  <a:pos x="97" y="100"/>
                </a:cxn>
                <a:cxn ang="0">
                  <a:pos x="27" y="100"/>
                </a:cxn>
                <a:cxn ang="0">
                  <a:pos x="27" y="38"/>
                </a:cxn>
                <a:cxn ang="0">
                  <a:pos x="16" y="46"/>
                </a:cxn>
                <a:cxn ang="0">
                  <a:pos x="8" y="23"/>
                </a:cxn>
                <a:cxn ang="0">
                  <a:pos x="27" y="8"/>
                </a:cxn>
                <a:cxn ang="0">
                  <a:pos x="44" y="8"/>
                </a:cxn>
                <a:cxn ang="0">
                  <a:pos x="62" y="19"/>
                </a:cxn>
                <a:cxn ang="0">
                  <a:pos x="80" y="8"/>
                </a:cxn>
                <a:cxn ang="0">
                  <a:pos x="97" y="8"/>
                </a:cxn>
                <a:cxn ang="0">
                  <a:pos x="116" y="23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08" y="46"/>
                </a:cxn>
              </a:cxnLst>
              <a:rect l="0" t="0" r="r" b="b"/>
              <a:pathLst>
                <a:path w="124" h="107">
                  <a:moveTo>
                    <a:pt x="120" y="17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9"/>
                    <a:pt x="0" y="22"/>
                    <a:pt x="1" y="2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51"/>
                    <a:pt x="11" y="53"/>
                    <a:pt x="13" y="53"/>
                  </a:cubicBezTo>
                  <a:cubicBezTo>
                    <a:pt x="14" y="54"/>
                    <a:pt x="15" y="54"/>
                    <a:pt x="16" y="54"/>
                  </a:cubicBezTo>
                  <a:cubicBezTo>
                    <a:pt x="17" y="54"/>
                    <a:pt x="19" y="53"/>
                    <a:pt x="20" y="53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4"/>
                    <a:pt x="23" y="107"/>
                    <a:pt x="2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101" y="107"/>
                    <a:pt x="104" y="104"/>
                    <a:pt x="104" y="100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53"/>
                    <a:pt x="107" y="54"/>
                    <a:pt x="108" y="54"/>
                  </a:cubicBezTo>
                  <a:cubicBezTo>
                    <a:pt x="109" y="54"/>
                    <a:pt x="110" y="54"/>
                    <a:pt x="111" y="53"/>
                  </a:cubicBezTo>
                  <a:cubicBezTo>
                    <a:pt x="113" y="53"/>
                    <a:pt x="115" y="51"/>
                    <a:pt x="115" y="49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2"/>
                    <a:pt x="123" y="19"/>
                    <a:pt x="120" y="17"/>
                  </a:cubicBezTo>
                  <a:close/>
                  <a:moveTo>
                    <a:pt x="76" y="8"/>
                  </a:moveTo>
                  <a:cubicBezTo>
                    <a:pt x="74" y="12"/>
                    <a:pt x="69" y="15"/>
                    <a:pt x="62" y="15"/>
                  </a:cubicBezTo>
                  <a:cubicBezTo>
                    <a:pt x="55" y="15"/>
                    <a:pt x="50" y="12"/>
                    <a:pt x="48" y="8"/>
                  </a:cubicBezTo>
                  <a:lnTo>
                    <a:pt x="76" y="8"/>
                  </a:lnTo>
                  <a:close/>
                  <a:moveTo>
                    <a:pt x="108" y="46"/>
                  </a:moveTo>
                  <a:cubicBezTo>
                    <a:pt x="97" y="38"/>
                    <a:pt x="97" y="38"/>
                    <a:pt x="97" y="38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14"/>
                    <a:pt x="53" y="19"/>
                    <a:pt x="62" y="19"/>
                  </a:cubicBezTo>
                  <a:cubicBezTo>
                    <a:pt x="71" y="19"/>
                    <a:pt x="78" y="14"/>
                    <a:pt x="80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16" y="23"/>
                    <a:pt x="116" y="23"/>
                    <a:pt x="116" y="23"/>
                  </a:cubicBezTo>
                  <a:lnTo>
                    <a:pt x="108" y="46"/>
                  </a:lnTo>
                  <a:close/>
                  <a:moveTo>
                    <a:pt x="108" y="46"/>
                  </a:moveTo>
                  <a:cubicBezTo>
                    <a:pt x="108" y="46"/>
                    <a:pt x="108" y="46"/>
                    <a:pt x="108" y="4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9" name="Group 144"/>
            <p:cNvGrpSpPr/>
            <p:nvPr/>
          </p:nvGrpSpPr>
          <p:grpSpPr>
            <a:xfrm>
              <a:off x="5519178" y="1868867"/>
              <a:ext cx="218288" cy="219140"/>
              <a:chOff x="5530850" y="1882776"/>
              <a:chExt cx="406400" cy="407988"/>
            </a:xfrm>
            <a:solidFill>
              <a:schemeClr val="bg1"/>
            </a:solidFill>
          </p:grpSpPr>
          <p:sp>
            <p:nvSpPr>
              <p:cNvPr id="80" name="Freeform: Shape 145"/>
              <p:cNvSpPr>
                <a:spLocks/>
              </p:cNvSpPr>
              <p:nvPr/>
            </p:nvSpPr>
            <p:spPr bwMode="auto">
              <a:xfrm>
                <a:off x="5530850" y="1882776"/>
                <a:ext cx="406400" cy="407988"/>
              </a:xfrm>
              <a:custGeom>
                <a:avLst/>
                <a:gdLst/>
                <a:ahLst/>
                <a:cxnLst>
                  <a:cxn ang="0">
                    <a:pos x="93" y="12"/>
                  </a:cxn>
                  <a:cxn ang="0">
                    <a:pos x="13" y="46"/>
                  </a:cxn>
                  <a:cxn ang="0">
                    <a:pos x="47" y="126"/>
                  </a:cxn>
                  <a:cxn ang="0">
                    <a:pos x="127" y="92"/>
                  </a:cxn>
                  <a:cxn ang="0">
                    <a:pos x="93" y="12"/>
                  </a:cxn>
                  <a:cxn ang="0">
                    <a:pos x="50" y="119"/>
                  </a:cxn>
                  <a:cxn ang="0">
                    <a:pos x="20" y="49"/>
                  </a:cxn>
                  <a:cxn ang="0">
                    <a:pos x="90" y="19"/>
                  </a:cxn>
                  <a:cxn ang="0">
                    <a:pos x="120" y="89"/>
                  </a:cxn>
                  <a:cxn ang="0">
                    <a:pos x="50" y="119"/>
                  </a:cxn>
                  <a:cxn ang="0">
                    <a:pos x="50" y="119"/>
                  </a:cxn>
                  <a:cxn ang="0">
                    <a:pos x="50" y="119"/>
                  </a:cxn>
                </a:cxnLst>
                <a:rect l="0" t="0" r="r" b="b"/>
                <a:pathLst>
                  <a:path w="139" h="139">
                    <a:moveTo>
                      <a:pt x="93" y="12"/>
                    </a:moveTo>
                    <a:cubicBezTo>
                      <a:pt x="61" y="0"/>
                      <a:pt x="25" y="15"/>
                      <a:pt x="13" y="46"/>
                    </a:cubicBezTo>
                    <a:cubicBezTo>
                      <a:pt x="0" y="78"/>
                      <a:pt x="16" y="114"/>
                      <a:pt x="47" y="126"/>
                    </a:cubicBezTo>
                    <a:cubicBezTo>
                      <a:pt x="78" y="139"/>
                      <a:pt x="114" y="124"/>
                      <a:pt x="127" y="92"/>
                    </a:cubicBezTo>
                    <a:cubicBezTo>
                      <a:pt x="139" y="61"/>
                      <a:pt x="124" y="25"/>
                      <a:pt x="93" y="12"/>
                    </a:cubicBezTo>
                    <a:close/>
                    <a:moveTo>
                      <a:pt x="50" y="119"/>
                    </a:moveTo>
                    <a:cubicBezTo>
                      <a:pt x="22" y="108"/>
                      <a:pt x="9" y="77"/>
                      <a:pt x="20" y="49"/>
                    </a:cubicBezTo>
                    <a:cubicBezTo>
                      <a:pt x="31" y="22"/>
                      <a:pt x="62" y="8"/>
                      <a:pt x="90" y="19"/>
                    </a:cubicBezTo>
                    <a:cubicBezTo>
                      <a:pt x="117" y="30"/>
                      <a:pt x="131" y="62"/>
                      <a:pt x="120" y="89"/>
                    </a:cubicBezTo>
                    <a:cubicBezTo>
                      <a:pt x="109" y="117"/>
                      <a:pt x="77" y="130"/>
                      <a:pt x="50" y="119"/>
                    </a:cubicBezTo>
                    <a:close/>
                    <a:moveTo>
                      <a:pt x="50" y="119"/>
                    </a:moveTo>
                    <a:cubicBezTo>
                      <a:pt x="50" y="119"/>
                      <a:pt x="50" y="119"/>
                      <a:pt x="50" y="1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1" name="Freeform: Shape 146"/>
              <p:cNvSpPr>
                <a:spLocks/>
              </p:cNvSpPr>
              <p:nvPr/>
            </p:nvSpPr>
            <p:spPr bwMode="auto">
              <a:xfrm>
                <a:off x="5710238" y="2062163"/>
                <a:ext cx="49213" cy="49213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2" y="5"/>
                  </a:cxn>
                  <a:cxn ang="0">
                    <a:pos x="6" y="15"/>
                  </a:cxn>
                  <a:cxn ang="0">
                    <a:pos x="16" y="1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5" y="7"/>
                  </a:cxn>
                  <a:cxn ang="0">
                    <a:pos x="10" y="5"/>
                  </a:cxn>
                  <a:cxn ang="0">
                    <a:pos x="12" y="10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</a:cxnLst>
                <a:rect l="0" t="0" r="r" b="b"/>
                <a:pathLst>
                  <a:path w="17" h="17">
                    <a:moveTo>
                      <a:pt x="12" y="1"/>
                    </a:moveTo>
                    <a:cubicBezTo>
                      <a:pt x="8" y="0"/>
                      <a:pt x="3" y="1"/>
                      <a:pt x="2" y="5"/>
                    </a:cubicBezTo>
                    <a:cubicBezTo>
                      <a:pt x="0" y="9"/>
                      <a:pt x="2" y="14"/>
                      <a:pt x="6" y="15"/>
                    </a:cubicBezTo>
                    <a:cubicBezTo>
                      <a:pt x="10" y="17"/>
                      <a:pt x="14" y="15"/>
                      <a:pt x="16" y="11"/>
                    </a:cubicBezTo>
                    <a:cubicBezTo>
                      <a:pt x="17" y="7"/>
                      <a:pt x="16" y="3"/>
                      <a:pt x="12" y="1"/>
                    </a:cubicBezTo>
                    <a:close/>
                    <a:moveTo>
                      <a:pt x="7" y="12"/>
                    </a:moveTo>
                    <a:cubicBezTo>
                      <a:pt x="5" y="11"/>
                      <a:pt x="4" y="9"/>
                      <a:pt x="5" y="7"/>
                    </a:cubicBezTo>
                    <a:cubicBezTo>
                      <a:pt x="6" y="5"/>
                      <a:pt x="8" y="4"/>
                      <a:pt x="10" y="5"/>
                    </a:cubicBezTo>
                    <a:cubicBezTo>
                      <a:pt x="12" y="5"/>
                      <a:pt x="13" y="8"/>
                      <a:pt x="12" y="10"/>
                    </a:cubicBezTo>
                    <a:cubicBezTo>
                      <a:pt x="12" y="12"/>
                      <a:pt x="9" y="13"/>
                      <a:pt x="7" y="12"/>
                    </a:cubicBezTo>
                    <a:close/>
                    <a:moveTo>
                      <a:pt x="7" y="12"/>
                    </a:moveTo>
                    <a:cubicBezTo>
                      <a:pt x="7" y="12"/>
                      <a:pt x="7" y="12"/>
                      <a:pt x="7" y="1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2" name="Freeform: Shape 147"/>
              <p:cNvSpPr>
                <a:spLocks/>
              </p:cNvSpPr>
              <p:nvPr/>
            </p:nvSpPr>
            <p:spPr bwMode="auto">
              <a:xfrm>
                <a:off x="5659438" y="2008188"/>
                <a:ext cx="152400" cy="152400"/>
              </a:xfrm>
              <a:custGeom>
                <a:avLst/>
                <a:gdLst/>
                <a:ahLst/>
                <a:cxnLst>
                  <a:cxn ang="0">
                    <a:pos x="34" y="5"/>
                  </a:cxn>
                  <a:cxn ang="0">
                    <a:pos x="4" y="18"/>
                  </a:cxn>
                  <a:cxn ang="0">
                    <a:pos x="17" y="48"/>
                  </a:cxn>
                  <a:cxn ang="0">
                    <a:pos x="47" y="35"/>
                  </a:cxn>
                  <a:cxn ang="0">
                    <a:pos x="34" y="5"/>
                  </a:cxn>
                  <a:cxn ang="0">
                    <a:pos x="20" y="41"/>
                  </a:cxn>
                  <a:cxn ang="0">
                    <a:pos x="12" y="21"/>
                  </a:cxn>
                  <a:cxn ang="0">
                    <a:pos x="31" y="12"/>
                  </a:cxn>
                  <a:cxn ang="0">
                    <a:pos x="40" y="32"/>
                  </a:cxn>
                  <a:cxn ang="0">
                    <a:pos x="20" y="41"/>
                  </a:cxn>
                  <a:cxn ang="0">
                    <a:pos x="20" y="41"/>
                  </a:cxn>
                  <a:cxn ang="0">
                    <a:pos x="20" y="41"/>
                  </a:cxn>
                </a:cxnLst>
                <a:rect l="0" t="0" r="r" b="b"/>
                <a:pathLst>
                  <a:path w="52" h="52">
                    <a:moveTo>
                      <a:pt x="34" y="5"/>
                    </a:moveTo>
                    <a:cubicBezTo>
                      <a:pt x="23" y="0"/>
                      <a:pt x="9" y="6"/>
                      <a:pt x="4" y="18"/>
                    </a:cubicBezTo>
                    <a:cubicBezTo>
                      <a:pt x="0" y="30"/>
                      <a:pt x="5" y="43"/>
                      <a:pt x="17" y="48"/>
                    </a:cubicBezTo>
                    <a:cubicBezTo>
                      <a:pt x="29" y="52"/>
                      <a:pt x="42" y="47"/>
                      <a:pt x="47" y="35"/>
                    </a:cubicBezTo>
                    <a:cubicBezTo>
                      <a:pt x="52" y="23"/>
                      <a:pt x="46" y="10"/>
                      <a:pt x="34" y="5"/>
                    </a:cubicBezTo>
                    <a:close/>
                    <a:moveTo>
                      <a:pt x="20" y="41"/>
                    </a:moveTo>
                    <a:cubicBezTo>
                      <a:pt x="12" y="37"/>
                      <a:pt x="8" y="28"/>
                      <a:pt x="12" y="21"/>
                    </a:cubicBezTo>
                    <a:cubicBezTo>
                      <a:pt x="15" y="13"/>
                      <a:pt x="24" y="9"/>
                      <a:pt x="31" y="12"/>
                    </a:cubicBezTo>
                    <a:cubicBezTo>
                      <a:pt x="39" y="15"/>
                      <a:pt x="43" y="24"/>
                      <a:pt x="40" y="32"/>
                    </a:cubicBezTo>
                    <a:cubicBezTo>
                      <a:pt x="37" y="40"/>
                      <a:pt x="28" y="44"/>
                      <a:pt x="20" y="41"/>
                    </a:cubicBezTo>
                    <a:close/>
                    <a:moveTo>
                      <a:pt x="20" y="41"/>
                    </a:moveTo>
                    <a:cubicBezTo>
                      <a:pt x="20" y="41"/>
                      <a:pt x="20" y="41"/>
                      <a:pt x="20" y="4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3" name="Freeform: Shape 148"/>
              <p:cNvSpPr>
                <a:spLocks/>
              </p:cNvSpPr>
              <p:nvPr/>
            </p:nvSpPr>
            <p:spPr bwMode="auto">
              <a:xfrm>
                <a:off x="5762625" y="2111376"/>
                <a:ext cx="58738" cy="58738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8" y="0"/>
                  </a:cxn>
                  <a:cxn ang="0">
                    <a:pos x="16" y="1"/>
                  </a:cxn>
                  <a:cxn ang="0">
                    <a:pos x="1" y="16"/>
                  </a:cxn>
                  <a:cxn ang="0">
                    <a:pos x="0" y="18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0" h="20">
                    <a:moveTo>
                      <a:pt x="19" y="3"/>
                    </a:moveTo>
                    <a:cubicBezTo>
                      <a:pt x="20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3" y="8"/>
                      <a:pt x="8" y="13"/>
                      <a:pt x="1" y="16"/>
                    </a:cubicBezTo>
                    <a:cubicBezTo>
                      <a:pt x="0" y="16"/>
                      <a:pt x="0" y="17"/>
                      <a:pt x="0" y="18"/>
                    </a:cubicBezTo>
                    <a:cubicBezTo>
                      <a:pt x="1" y="19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0" y="16"/>
                      <a:pt x="16" y="10"/>
                      <a:pt x="19" y="3"/>
                    </a:cubicBezTo>
                    <a:close/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4" name="Freeform: Shape 149"/>
              <p:cNvSpPr>
                <a:spLocks/>
              </p:cNvSpPr>
              <p:nvPr/>
            </p:nvSpPr>
            <p:spPr bwMode="auto">
              <a:xfrm>
                <a:off x="5780088" y="2125663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24" y="2"/>
                  </a:cxn>
                  <a:cxn ang="0">
                    <a:pos x="1" y="25"/>
                  </a:cxn>
                  <a:cxn ang="0">
                    <a:pos x="0" y="28"/>
                  </a:cxn>
                  <a:cxn ang="0">
                    <a:pos x="3" y="29"/>
                  </a:cxn>
                  <a:cxn ang="0">
                    <a:pos x="3" y="28"/>
                  </a:cxn>
                  <a:cxn ang="0">
                    <a:pos x="28" y="3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6" y="1"/>
                  </a:cxn>
                </a:cxnLst>
                <a:rect l="0" t="0" r="r" b="b"/>
                <a:pathLst>
                  <a:path w="28" h="29">
                    <a:moveTo>
                      <a:pt x="26" y="1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0" y="13"/>
                      <a:pt x="11" y="21"/>
                      <a:pt x="1" y="25"/>
                    </a:cubicBezTo>
                    <a:cubicBezTo>
                      <a:pt x="0" y="25"/>
                      <a:pt x="0" y="27"/>
                      <a:pt x="0" y="28"/>
                    </a:cubicBezTo>
                    <a:cubicBezTo>
                      <a:pt x="1" y="29"/>
                      <a:pt x="2" y="29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14" y="24"/>
                      <a:pt x="23" y="15"/>
                      <a:pt x="28" y="3"/>
                    </a:cubicBezTo>
                    <a:cubicBezTo>
                      <a:pt x="28" y="2"/>
                      <a:pt x="27" y="1"/>
                      <a:pt x="26" y="1"/>
                    </a:cubicBezTo>
                    <a:close/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5" name="Freeform: Shape 150"/>
              <p:cNvSpPr>
                <a:spLocks/>
              </p:cNvSpPr>
              <p:nvPr/>
            </p:nvSpPr>
            <p:spPr bwMode="auto">
              <a:xfrm>
                <a:off x="5770563" y="2120901"/>
                <a:ext cx="71438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0" y="1"/>
                  </a:cxn>
                  <a:cxn ang="0">
                    <a:pos x="1" y="20"/>
                  </a:cxn>
                  <a:cxn ang="0">
                    <a:pos x="1" y="20"/>
                  </a:cxn>
                  <a:cxn ang="0">
                    <a:pos x="0" y="23"/>
                  </a:cxn>
                  <a:cxn ang="0">
                    <a:pos x="3" y="24"/>
                  </a:cxn>
                  <a:cxn ang="0">
                    <a:pos x="3" y="23"/>
                  </a:cxn>
                  <a:cxn ang="0">
                    <a:pos x="23" y="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4" h="24">
                    <a:moveTo>
                      <a:pt x="22" y="0"/>
                    </a:moveTo>
                    <a:cubicBezTo>
                      <a:pt x="21" y="0"/>
                      <a:pt x="20" y="0"/>
                      <a:pt x="20" y="1"/>
                    </a:cubicBezTo>
                    <a:cubicBezTo>
                      <a:pt x="16" y="10"/>
                      <a:pt x="10" y="17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3" y="24"/>
                      <a:pt x="3" y="23"/>
                      <a:pt x="3" y="23"/>
                    </a:cubicBezTo>
                    <a:cubicBezTo>
                      <a:pt x="12" y="20"/>
                      <a:pt x="19" y="12"/>
                      <a:pt x="23" y="3"/>
                    </a:cubicBezTo>
                    <a:cubicBezTo>
                      <a:pt x="24" y="2"/>
                      <a:pt x="23" y="0"/>
                      <a:pt x="22" y="0"/>
                    </a:cubicBezTo>
                    <a:close/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6" name="Freeform: Shape 151"/>
              <p:cNvSpPr>
                <a:spLocks/>
              </p:cNvSpPr>
              <p:nvPr/>
            </p:nvSpPr>
            <p:spPr bwMode="auto">
              <a:xfrm>
                <a:off x="5651500" y="2003426"/>
                <a:ext cx="58738" cy="58738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1" y="19"/>
                  </a:cxn>
                  <a:cxn ang="0">
                    <a:pos x="4" y="18"/>
                  </a:cxn>
                  <a:cxn ang="0">
                    <a:pos x="18" y="4"/>
                  </a:cxn>
                  <a:cxn ang="0">
                    <a:pos x="19" y="1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20" h="20">
                    <a:moveTo>
                      <a:pt x="19" y="1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3" y="9"/>
                      <a:pt x="0" y="17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2" y="20"/>
                      <a:pt x="3" y="19"/>
                      <a:pt x="4" y="18"/>
                    </a:cubicBezTo>
                    <a:cubicBezTo>
                      <a:pt x="7" y="11"/>
                      <a:pt x="12" y="6"/>
                      <a:pt x="18" y="4"/>
                    </a:cubicBezTo>
                    <a:cubicBezTo>
                      <a:pt x="19" y="3"/>
                      <a:pt x="20" y="2"/>
                      <a:pt x="19" y="1"/>
                    </a:cubicBezTo>
                    <a:close/>
                    <a:moveTo>
                      <a:pt x="19" y="1"/>
                    </a:moveTo>
                    <a:cubicBezTo>
                      <a:pt x="19" y="1"/>
                      <a:pt x="19" y="1"/>
                      <a:pt x="19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7" name="Freeform: Shape 152"/>
              <p:cNvSpPr>
                <a:spLocks/>
              </p:cNvSpPr>
              <p:nvPr/>
            </p:nvSpPr>
            <p:spPr bwMode="auto">
              <a:xfrm>
                <a:off x="5610225" y="1962151"/>
                <a:ext cx="82550" cy="82550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0" y="25"/>
                  </a:cxn>
                  <a:cxn ang="0">
                    <a:pos x="1" y="28"/>
                  </a:cxn>
                  <a:cxn ang="0">
                    <a:pos x="4" y="27"/>
                  </a:cxn>
                  <a:cxn ang="0">
                    <a:pos x="26" y="3"/>
                  </a:cxn>
                  <a:cxn ang="0">
                    <a:pos x="27" y="1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28" h="28">
                    <a:moveTo>
                      <a:pt x="27" y="1"/>
                    </a:moveTo>
                    <a:cubicBezTo>
                      <a:pt x="27" y="0"/>
                      <a:pt x="26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5"/>
                      <a:pt x="5" y="13"/>
                      <a:pt x="0" y="25"/>
                    </a:cubicBezTo>
                    <a:cubicBezTo>
                      <a:pt x="0" y="26"/>
                      <a:pt x="0" y="27"/>
                      <a:pt x="1" y="28"/>
                    </a:cubicBezTo>
                    <a:cubicBezTo>
                      <a:pt x="2" y="28"/>
                      <a:pt x="3" y="28"/>
                      <a:pt x="4" y="27"/>
                    </a:cubicBezTo>
                    <a:cubicBezTo>
                      <a:pt x="8" y="16"/>
                      <a:pt x="16" y="8"/>
                      <a:pt x="26" y="3"/>
                    </a:cubicBezTo>
                    <a:cubicBezTo>
                      <a:pt x="27" y="3"/>
                      <a:pt x="28" y="2"/>
                      <a:pt x="27" y="1"/>
                    </a:cubicBezTo>
                    <a:close/>
                    <a:moveTo>
                      <a:pt x="27" y="1"/>
                    </a:moveTo>
                    <a:cubicBezTo>
                      <a:pt x="27" y="1"/>
                      <a:pt x="27" y="1"/>
                      <a:pt x="27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8" name="Freeform: Shape 153"/>
              <p:cNvSpPr>
                <a:spLocks/>
              </p:cNvSpPr>
              <p:nvPr/>
            </p:nvSpPr>
            <p:spPr bwMode="auto">
              <a:xfrm>
                <a:off x="5630863" y="1982788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3" y="1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1" y="24"/>
                  </a:cxn>
                  <a:cxn ang="0">
                    <a:pos x="4" y="22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2" y="4"/>
                  </a:cxn>
                </a:cxnLst>
                <a:rect l="0" t="0" r="r" b="b"/>
                <a:pathLst>
                  <a:path w="24" h="24">
                    <a:moveTo>
                      <a:pt x="22" y="4"/>
                    </a:moveTo>
                    <a:cubicBezTo>
                      <a:pt x="23" y="3"/>
                      <a:pt x="24" y="2"/>
                      <a:pt x="23" y="1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2" y="4"/>
                      <a:pt x="4" y="1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2" y="24"/>
                      <a:pt x="3" y="23"/>
                      <a:pt x="4" y="22"/>
                    </a:cubicBezTo>
                    <a:cubicBezTo>
                      <a:pt x="7" y="14"/>
                      <a:pt x="14" y="7"/>
                      <a:pt x="22" y="4"/>
                    </a:cubicBezTo>
                    <a:close/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70" name="Freeform: Shape 154"/>
            <p:cNvSpPr>
              <a:spLocks/>
            </p:cNvSpPr>
            <p:nvPr/>
          </p:nvSpPr>
          <p:spPr bwMode="auto">
            <a:xfrm>
              <a:off x="5683958" y="2188697"/>
              <a:ext cx="193560" cy="193558"/>
            </a:xfrm>
            <a:custGeom>
              <a:avLst/>
              <a:gdLst/>
              <a:ahLst/>
              <a:cxnLst>
                <a:cxn ang="0">
                  <a:pos x="77" y="14"/>
                </a:cxn>
                <a:cxn ang="0">
                  <a:pos x="51" y="34"/>
                </a:cxn>
                <a:cxn ang="0">
                  <a:pos x="0" y="54"/>
                </a:cxn>
                <a:cxn ang="0">
                  <a:pos x="23" y="80"/>
                </a:cxn>
                <a:cxn ang="0">
                  <a:pos x="31" y="123"/>
                </a:cxn>
                <a:cxn ang="0">
                  <a:pos x="54" y="115"/>
                </a:cxn>
                <a:cxn ang="0">
                  <a:pos x="50" y="103"/>
                </a:cxn>
                <a:cxn ang="0">
                  <a:pos x="50" y="76"/>
                </a:cxn>
                <a:cxn ang="0">
                  <a:pos x="51" y="74"/>
                </a:cxn>
                <a:cxn ang="0">
                  <a:pos x="52" y="73"/>
                </a:cxn>
                <a:cxn ang="0">
                  <a:pos x="53" y="73"/>
                </a:cxn>
                <a:cxn ang="0">
                  <a:pos x="77" y="94"/>
                </a:cxn>
                <a:cxn ang="0">
                  <a:pos x="123" y="54"/>
                </a:cxn>
                <a:cxn ang="0">
                  <a:pos x="77" y="54"/>
                </a:cxn>
                <a:cxn ang="0">
                  <a:pos x="88" y="42"/>
                </a:cxn>
                <a:cxn ang="0">
                  <a:pos x="88" y="65"/>
                </a:cxn>
                <a:cxn ang="0">
                  <a:pos x="77" y="54"/>
                </a:cxn>
                <a:cxn ang="0">
                  <a:pos x="15" y="42"/>
                </a:cxn>
                <a:cxn ang="0">
                  <a:pos x="38" y="54"/>
                </a:cxn>
                <a:cxn ang="0">
                  <a:pos x="15" y="65"/>
                </a:cxn>
                <a:cxn ang="0">
                  <a:pos x="46" y="115"/>
                </a:cxn>
                <a:cxn ang="0">
                  <a:pos x="31" y="80"/>
                </a:cxn>
                <a:cxn ang="0">
                  <a:pos x="31" y="73"/>
                </a:cxn>
                <a:cxn ang="0">
                  <a:pos x="43" y="73"/>
                </a:cxn>
                <a:cxn ang="0">
                  <a:pos x="42" y="103"/>
                </a:cxn>
                <a:cxn ang="0">
                  <a:pos x="46" y="112"/>
                </a:cxn>
                <a:cxn ang="0">
                  <a:pos x="51" y="65"/>
                </a:cxn>
                <a:cxn ang="0">
                  <a:pos x="50" y="65"/>
                </a:cxn>
                <a:cxn ang="0">
                  <a:pos x="50" y="42"/>
                </a:cxn>
                <a:cxn ang="0">
                  <a:pos x="71" y="34"/>
                </a:cxn>
                <a:cxn ang="0">
                  <a:pos x="71" y="73"/>
                </a:cxn>
                <a:cxn ang="0">
                  <a:pos x="96" y="100"/>
                </a:cxn>
                <a:cxn ang="0">
                  <a:pos x="88" y="73"/>
                </a:cxn>
                <a:cxn ang="0">
                  <a:pos x="88" y="34"/>
                </a:cxn>
                <a:cxn ang="0">
                  <a:pos x="96" y="8"/>
                </a:cxn>
                <a:cxn ang="0">
                  <a:pos x="96" y="100"/>
                </a:cxn>
                <a:cxn ang="0">
                  <a:pos x="96" y="100"/>
                </a:cxn>
              </a:cxnLst>
              <a:rect l="0" t="0" r="r" b="b"/>
              <a:pathLst>
                <a:path w="123" h="123">
                  <a:moveTo>
                    <a:pt x="96" y="0"/>
                  </a:moveTo>
                  <a:cubicBezTo>
                    <a:pt x="88" y="0"/>
                    <a:pt x="82" y="5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1" y="26"/>
                    <a:pt x="61" y="34"/>
                    <a:pt x="51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0" y="43"/>
                    <a:pt x="0" y="54"/>
                  </a:cubicBezTo>
                  <a:cubicBezTo>
                    <a:pt x="0" y="64"/>
                    <a:pt x="7" y="73"/>
                    <a:pt x="15" y="73"/>
                  </a:cubicBezTo>
                  <a:cubicBezTo>
                    <a:pt x="20" y="73"/>
                    <a:pt x="23" y="76"/>
                    <a:pt x="23" y="80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9"/>
                    <a:pt x="26" y="123"/>
                    <a:pt x="31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0" y="123"/>
                    <a:pt x="54" y="119"/>
                    <a:pt x="54" y="115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7"/>
                    <a:pt x="50" y="106"/>
                    <a:pt x="50" y="103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5"/>
                    <a:pt x="50" y="75"/>
                  </a:cubicBezTo>
                  <a:cubicBezTo>
                    <a:pt x="50" y="75"/>
                    <a:pt x="51" y="75"/>
                    <a:pt x="51" y="74"/>
                  </a:cubicBezTo>
                  <a:cubicBezTo>
                    <a:pt x="51" y="74"/>
                    <a:pt x="51" y="74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3" y="73"/>
                    <a:pt x="53" y="73"/>
                  </a:cubicBezTo>
                  <a:cubicBezTo>
                    <a:pt x="63" y="74"/>
                    <a:pt x="71" y="82"/>
                    <a:pt x="77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82" y="102"/>
                    <a:pt x="88" y="107"/>
                    <a:pt x="96" y="107"/>
                  </a:cubicBezTo>
                  <a:cubicBezTo>
                    <a:pt x="114" y="107"/>
                    <a:pt x="123" y="80"/>
                    <a:pt x="123" y="54"/>
                  </a:cubicBezTo>
                  <a:cubicBezTo>
                    <a:pt x="123" y="27"/>
                    <a:pt x="114" y="0"/>
                    <a:pt x="96" y="0"/>
                  </a:cubicBezTo>
                  <a:close/>
                  <a:moveTo>
                    <a:pt x="77" y="54"/>
                  </a:moveTo>
                  <a:cubicBezTo>
                    <a:pt x="77" y="50"/>
                    <a:pt x="77" y="46"/>
                    <a:pt x="77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92" y="42"/>
                    <a:pt x="96" y="47"/>
                    <a:pt x="96" y="54"/>
                  </a:cubicBezTo>
                  <a:cubicBezTo>
                    <a:pt x="96" y="60"/>
                    <a:pt x="92" y="65"/>
                    <a:pt x="88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1"/>
                    <a:pt x="77" y="58"/>
                    <a:pt x="77" y="54"/>
                  </a:cubicBezTo>
                  <a:close/>
                  <a:moveTo>
                    <a:pt x="8" y="54"/>
                  </a:moveTo>
                  <a:cubicBezTo>
                    <a:pt x="8" y="47"/>
                    <a:pt x="11" y="42"/>
                    <a:pt x="15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5"/>
                    <a:pt x="38" y="49"/>
                    <a:pt x="38" y="54"/>
                  </a:cubicBezTo>
                  <a:cubicBezTo>
                    <a:pt x="38" y="58"/>
                    <a:pt x="40" y="62"/>
                    <a:pt x="42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1" y="65"/>
                    <a:pt x="8" y="60"/>
                    <a:pt x="8" y="54"/>
                  </a:cubicBezTo>
                  <a:close/>
                  <a:moveTo>
                    <a:pt x="46" y="115"/>
                  </a:moveTo>
                  <a:cubicBezTo>
                    <a:pt x="31" y="115"/>
                    <a:pt x="31" y="115"/>
                    <a:pt x="31" y="11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8"/>
                    <a:pt x="30" y="75"/>
                    <a:pt x="29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4"/>
                    <a:pt x="42" y="75"/>
                    <a:pt x="42" y="77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7"/>
                    <a:pt x="44" y="110"/>
                    <a:pt x="46" y="111"/>
                  </a:cubicBezTo>
                  <a:cubicBezTo>
                    <a:pt x="46" y="111"/>
                    <a:pt x="46" y="111"/>
                    <a:pt x="46" y="112"/>
                  </a:cubicBezTo>
                  <a:lnTo>
                    <a:pt x="46" y="115"/>
                  </a:lnTo>
                  <a:close/>
                  <a:moveTo>
                    <a:pt x="51" y="65"/>
                  </a:moveTo>
                  <a:cubicBezTo>
                    <a:pt x="50" y="65"/>
                    <a:pt x="50" y="65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6" y="65"/>
                    <a:pt x="42" y="60"/>
                    <a:pt x="42" y="54"/>
                  </a:cubicBezTo>
                  <a:cubicBezTo>
                    <a:pt x="42" y="47"/>
                    <a:pt x="46" y="42"/>
                    <a:pt x="50" y="4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8" y="42"/>
                    <a:pt x="65" y="39"/>
                    <a:pt x="71" y="34"/>
                  </a:cubicBezTo>
                  <a:cubicBezTo>
                    <a:pt x="70" y="40"/>
                    <a:pt x="69" y="47"/>
                    <a:pt x="69" y="54"/>
                  </a:cubicBezTo>
                  <a:cubicBezTo>
                    <a:pt x="69" y="60"/>
                    <a:pt x="70" y="67"/>
                    <a:pt x="71" y="73"/>
                  </a:cubicBezTo>
                  <a:cubicBezTo>
                    <a:pt x="65" y="68"/>
                    <a:pt x="58" y="65"/>
                    <a:pt x="51" y="65"/>
                  </a:cubicBezTo>
                  <a:close/>
                  <a:moveTo>
                    <a:pt x="96" y="100"/>
                  </a:moveTo>
                  <a:cubicBezTo>
                    <a:pt x="88" y="100"/>
                    <a:pt x="82" y="89"/>
                    <a:pt x="79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7" y="73"/>
                    <a:pt x="104" y="64"/>
                    <a:pt x="104" y="54"/>
                  </a:cubicBezTo>
                  <a:cubicBezTo>
                    <a:pt x="104" y="43"/>
                    <a:pt x="97" y="34"/>
                    <a:pt x="88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2" y="19"/>
                    <a:pt x="88" y="8"/>
                    <a:pt x="96" y="8"/>
                  </a:cubicBezTo>
                  <a:cubicBezTo>
                    <a:pt x="107" y="8"/>
                    <a:pt x="115" y="28"/>
                    <a:pt x="115" y="54"/>
                  </a:cubicBezTo>
                  <a:cubicBezTo>
                    <a:pt x="115" y="79"/>
                    <a:pt x="107" y="100"/>
                    <a:pt x="96" y="100"/>
                  </a:cubicBezTo>
                  <a:close/>
                  <a:moveTo>
                    <a:pt x="96" y="100"/>
                  </a:moveTo>
                  <a:cubicBezTo>
                    <a:pt x="96" y="100"/>
                    <a:pt x="96" y="100"/>
                    <a:pt x="96" y="10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Freeform: Shape 155"/>
            <p:cNvSpPr>
              <a:spLocks/>
            </p:cNvSpPr>
            <p:nvPr/>
          </p:nvSpPr>
          <p:spPr bwMode="auto">
            <a:xfrm>
              <a:off x="5531542" y="2544132"/>
              <a:ext cx="193560" cy="132166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2" y="4"/>
                </a:cxn>
                <a:cxn ang="0">
                  <a:pos x="107" y="6"/>
                </a:cxn>
                <a:cxn ang="0">
                  <a:pos x="96" y="16"/>
                </a:cxn>
                <a:cxn ang="0">
                  <a:pos x="96" y="12"/>
                </a:cxn>
                <a:cxn ang="0">
                  <a:pos x="85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73"/>
                </a:cxn>
                <a:cxn ang="0">
                  <a:pos x="12" y="84"/>
                </a:cxn>
                <a:cxn ang="0">
                  <a:pos x="85" y="84"/>
                </a:cxn>
                <a:cxn ang="0">
                  <a:pos x="96" y="73"/>
                </a:cxn>
                <a:cxn ang="0">
                  <a:pos x="96" y="68"/>
                </a:cxn>
                <a:cxn ang="0">
                  <a:pos x="107" y="78"/>
                </a:cxn>
                <a:cxn ang="0">
                  <a:pos x="112" y="81"/>
                </a:cxn>
                <a:cxn ang="0">
                  <a:pos x="115" y="81"/>
                </a:cxn>
                <a:cxn ang="0">
                  <a:pos x="123" y="73"/>
                </a:cxn>
                <a:cxn ang="0">
                  <a:pos x="123" y="12"/>
                </a:cxn>
                <a:cxn ang="0">
                  <a:pos x="115" y="4"/>
                </a:cxn>
                <a:cxn ang="0">
                  <a:pos x="12" y="77"/>
                </a:cxn>
                <a:cxn ang="0">
                  <a:pos x="8" y="73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85" y="8"/>
                </a:cxn>
                <a:cxn ang="0">
                  <a:pos x="89" y="12"/>
                </a:cxn>
                <a:cxn ang="0">
                  <a:pos x="89" y="73"/>
                </a:cxn>
                <a:cxn ang="0">
                  <a:pos x="85" y="77"/>
                </a:cxn>
                <a:cxn ang="0">
                  <a:pos x="12" y="77"/>
                </a:cxn>
                <a:cxn ang="0">
                  <a:pos x="115" y="73"/>
                </a:cxn>
                <a:cxn ang="0">
                  <a:pos x="112" y="73"/>
                </a:cxn>
                <a:cxn ang="0">
                  <a:pos x="96" y="58"/>
                </a:cxn>
                <a:cxn ang="0">
                  <a:pos x="96" y="58"/>
                </a:cxn>
                <a:cxn ang="0">
                  <a:pos x="92" y="54"/>
                </a:cxn>
                <a:cxn ang="0">
                  <a:pos x="92" y="31"/>
                </a:cxn>
                <a:cxn ang="0">
                  <a:pos x="112" y="12"/>
                </a:cxn>
                <a:cxn ang="0">
                  <a:pos x="115" y="12"/>
                </a:cxn>
                <a:cxn ang="0">
                  <a:pos x="115" y="73"/>
                </a:cxn>
                <a:cxn ang="0">
                  <a:pos x="115" y="73"/>
                </a:cxn>
                <a:cxn ang="0">
                  <a:pos x="115" y="73"/>
                </a:cxn>
              </a:cxnLst>
              <a:rect l="0" t="0" r="r" b="b"/>
              <a:pathLst>
                <a:path w="123" h="84">
                  <a:moveTo>
                    <a:pt x="115" y="4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0" y="4"/>
                    <a:pt x="108" y="5"/>
                    <a:pt x="107" y="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"/>
                    <a:pt x="91" y="0"/>
                    <a:pt x="8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91" y="84"/>
                    <a:pt x="96" y="79"/>
                    <a:pt x="96" y="73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80"/>
                    <a:pt x="110" y="81"/>
                    <a:pt x="112" y="81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20" y="81"/>
                    <a:pt x="123" y="77"/>
                    <a:pt x="123" y="7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7"/>
                    <a:pt x="120" y="4"/>
                    <a:pt x="115" y="4"/>
                  </a:cubicBezTo>
                  <a:close/>
                  <a:moveTo>
                    <a:pt x="12" y="77"/>
                  </a:moveTo>
                  <a:cubicBezTo>
                    <a:pt x="10" y="77"/>
                    <a:pt x="8" y="75"/>
                    <a:pt x="8" y="7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7" y="8"/>
                    <a:pt x="89" y="9"/>
                    <a:pt x="89" y="12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75"/>
                    <a:pt x="87" y="77"/>
                    <a:pt x="85" y="77"/>
                  </a:cubicBezTo>
                  <a:lnTo>
                    <a:pt x="12" y="77"/>
                  </a:lnTo>
                  <a:close/>
                  <a:moveTo>
                    <a:pt x="115" y="73"/>
                  </a:moveTo>
                  <a:cubicBezTo>
                    <a:pt x="112" y="73"/>
                    <a:pt x="112" y="73"/>
                    <a:pt x="112" y="73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73"/>
                  </a:lnTo>
                  <a:close/>
                  <a:moveTo>
                    <a:pt x="115" y="73"/>
                  </a:moveTo>
                  <a:cubicBezTo>
                    <a:pt x="115" y="73"/>
                    <a:pt x="115" y="73"/>
                    <a:pt x="115" y="7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Freeform: Shape 156"/>
            <p:cNvSpPr>
              <a:spLocks/>
            </p:cNvSpPr>
            <p:nvPr/>
          </p:nvSpPr>
          <p:spPr bwMode="auto">
            <a:xfrm>
              <a:off x="5211144" y="2665593"/>
              <a:ext cx="192706" cy="144954"/>
            </a:xfrm>
            <a:custGeom>
              <a:avLst/>
              <a:gdLst/>
              <a:ahLst/>
              <a:cxnLst>
                <a:cxn ang="0">
                  <a:pos x="101" y="2"/>
                </a:cxn>
                <a:cxn ang="0">
                  <a:pos x="27" y="0"/>
                </a:cxn>
                <a:cxn ang="0">
                  <a:pos x="2" y="22"/>
                </a:cxn>
                <a:cxn ang="0">
                  <a:pos x="2" y="32"/>
                </a:cxn>
                <a:cxn ang="0">
                  <a:pos x="61" y="92"/>
                </a:cxn>
                <a:cxn ang="0">
                  <a:pos x="121" y="32"/>
                </a:cxn>
                <a:cxn ang="0">
                  <a:pos x="120" y="22"/>
                </a:cxn>
                <a:cxn ang="0">
                  <a:pos x="86" y="14"/>
                </a:cxn>
                <a:cxn ang="0">
                  <a:pos x="93" y="8"/>
                </a:cxn>
                <a:cxn ang="0">
                  <a:pos x="76" y="27"/>
                </a:cxn>
                <a:cxn ang="0">
                  <a:pos x="93" y="27"/>
                </a:cxn>
                <a:cxn ang="0">
                  <a:pos x="73" y="25"/>
                </a:cxn>
                <a:cxn ang="0">
                  <a:pos x="75" y="9"/>
                </a:cxn>
                <a:cxn ang="0">
                  <a:pos x="70" y="27"/>
                </a:cxn>
                <a:cxn ang="0">
                  <a:pos x="61" y="20"/>
                </a:cxn>
                <a:cxn ang="0">
                  <a:pos x="70" y="8"/>
                </a:cxn>
                <a:cxn ang="0">
                  <a:pos x="53" y="8"/>
                </a:cxn>
                <a:cxn ang="0">
                  <a:pos x="58" y="17"/>
                </a:cxn>
                <a:cxn ang="0">
                  <a:pos x="40" y="16"/>
                </a:cxn>
                <a:cxn ang="0">
                  <a:pos x="58" y="17"/>
                </a:cxn>
                <a:cxn ang="0">
                  <a:pos x="30" y="27"/>
                </a:cxn>
                <a:cxn ang="0">
                  <a:pos x="47" y="27"/>
                </a:cxn>
                <a:cxn ang="0">
                  <a:pos x="37" y="14"/>
                </a:cxn>
                <a:cxn ang="0">
                  <a:pos x="43" y="8"/>
                </a:cxn>
                <a:cxn ang="0">
                  <a:pos x="34" y="17"/>
                </a:cxn>
                <a:cxn ang="0">
                  <a:pos x="8" y="27"/>
                </a:cxn>
                <a:cxn ang="0">
                  <a:pos x="11" y="31"/>
                </a:cxn>
                <a:cxn ang="0">
                  <a:pos x="49" y="71"/>
                </a:cxn>
                <a:cxn ang="0">
                  <a:pos x="29" y="31"/>
                </a:cxn>
                <a:cxn ang="0">
                  <a:pos x="57" y="78"/>
                </a:cxn>
                <a:cxn ang="0">
                  <a:pos x="52" y="31"/>
                </a:cxn>
                <a:cxn ang="0">
                  <a:pos x="61" y="79"/>
                </a:cxn>
                <a:cxn ang="0">
                  <a:pos x="65" y="78"/>
                </a:cxn>
                <a:cxn ang="0">
                  <a:pos x="94" y="31"/>
                </a:cxn>
                <a:cxn ang="0">
                  <a:pos x="74" y="71"/>
                </a:cxn>
                <a:cxn ang="0">
                  <a:pos x="112" y="31"/>
                </a:cxn>
                <a:cxn ang="0">
                  <a:pos x="99" y="27"/>
                </a:cxn>
                <a:cxn ang="0">
                  <a:pos x="97" y="9"/>
                </a:cxn>
                <a:cxn ang="0">
                  <a:pos x="99" y="27"/>
                </a:cxn>
                <a:cxn ang="0">
                  <a:pos x="99" y="27"/>
                </a:cxn>
              </a:cxnLst>
              <a:rect l="0" t="0" r="r" b="b"/>
              <a:pathLst>
                <a:path w="123" h="92">
                  <a:moveTo>
                    <a:pt x="120" y="22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0" y="29"/>
                    <a:pt x="1" y="31"/>
                    <a:pt x="2" y="32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1"/>
                    <a:pt x="59" y="92"/>
                    <a:pt x="61" y="92"/>
                  </a:cubicBezTo>
                  <a:cubicBezTo>
                    <a:pt x="64" y="92"/>
                    <a:pt x="66" y="91"/>
                    <a:pt x="67" y="90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2" y="31"/>
                    <a:pt x="123" y="29"/>
                    <a:pt x="123" y="27"/>
                  </a:cubicBezTo>
                  <a:cubicBezTo>
                    <a:pt x="123" y="25"/>
                    <a:pt x="122" y="23"/>
                    <a:pt x="120" y="22"/>
                  </a:cubicBezTo>
                  <a:close/>
                  <a:moveTo>
                    <a:pt x="93" y="8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79" y="8"/>
                    <a:pt x="79" y="8"/>
                    <a:pt x="79" y="8"/>
                  </a:cubicBezTo>
                  <a:lnTo>
                    <a:pt x="93" y="8"/>
                  </a:lnTo>
                  <a:close/>
                  <a:moveTo>
                    <a:pt x="93" y="27"/>
                  </a:moveTo>
                  <a:cubicBezTo>
                    <a:pt x="76" y="27"/>
                    <a:pt x="76" y="27"/>
                    <a:pt x="76" y="27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93" y="27"/>
                  </a:lnTo>
                  <a:close/>
                  <a:moveTo>
                    <a:pt x="83" y="16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75" y="9"/>
                    <a:pt x="75" y="9"/>
                    <a:pt x="75" y="9"/>
                  </a:cubicBezTo>
                  <a:lnTo>
                    <a:pt x="83" y="16"/>
                  </a:lnTo>
                  <a:close/>
                  <a:moveTo>
                    <a:pt x="7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61" y="20"/>
                    <a:pt x="61" y="20"/>
                    <a:pt x="61" y="20"/>
                  </a:cubicBezTo>
                  <a:lnTo>
                    <a:pt x="70" y="27"/>
                  </a:lnTo>
                  <a:close/>
                  <a:moveTo>
                    <a:pt x="70" y="8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53" y="8"/>
                    <a:pt x="53" y="8"/>
                    <a:pt x="53" y="8"/>
                  </a:cubicBezTo>
                  <a:lnTo>
                    <a:pt x="70" y="8"/>
                  </a:lnTo>
                  <a:close/>
                  <a:moveTo>
                    <a:pt x="58" y="17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58" y="17"/>
                  </a:lnTo>
                  <a:close/>
                  <a:moveTo>
                    <a:pt x="47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47" y="27"/>
                  </a:lnTo>
                  <a:close/>
                  <a:moveTo>
                    <a:pt x="43" y="8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0" y="8"/>
                    <a:pt x="30" y="8"/>
                    <a:pt x="30" y="8"/>
                  </a:cubicBezTo>
                  <a:lnTo>
                    <a:pt x="43" y="8"/>
                  </a:lnTo>
                  <a:close/>
                  <a:moveTo>
                    <a:pt x="26" y="9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26" y="9"/>
                  </a:lnTo>
                  <a:close/>
                  <a:moveTo>
                    <a:pt x="11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49" y="71"/>
                    <a:pt x="49" y="71"/>
                    <a:pt x="49" y="71"/>
                  </a:cubicBezTo>
                  <a:lnTo>
                    <a:pt x="11" y="31"/>
                  </a:lnTo>
                  <a:close/>
                  <a:moveTo>
                    <a:pt x="29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57" y="78"/>
                    <a:pt x="57" y="78"/>
                    <a:pt x="57" y="78"/>
                  </a:cubicBezTo>
                  <a:lnTo>
                    <a:pt x="29" y="31"/>
                  </a:lnTo>
                  <a:close/>
                  <a:moveTo>
                    <a:pt x="52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1" y="79"/>
                    <a:pt x="61" y="79"/>
                    <a:pt x="61" y="79"/>
                  </a:cubicBezTo>
                  <a:lnTo>
                    <a:pt x="52" y="31"/>
                  </a:lnTo>
                  <a:close/>
                  <a:moveTo>
                    <a:pt x="65" y="78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94" y="31"/>
                    <a:pt x="94" y="31"/>
                    <a:pt x="94" y="31"/>
                  </a:cubicBezTo>
                  <a:lnTo>
                    <a:pt x="65" y="78"/>
                  </a:lnTo>
                  <a:close/>
                  <a:moveTo>
                    <a:pt x="74" y="71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112" y="31"/>
                    <a:pt x="112" y="31"/>
                    <a:pt x="112" y="31"/>
                  </a:cubicBezTo>
                  <a:lnTo>
                    <a:pt x="74" y="71"/>
                  </a:lnTo>
                  <a:close/>
                  <a:moveTo>
                    <a:pt x="99" y="2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99" y="27"/>
                  </a:lnTo>
                  <a:close/>
                  <a:moveTo>
                    <a:pt x="99" y="27"/>
                  </a:moveTo>
                  <a:cubicBezTo>
                    <a:pt x="99" y="27"/>
                    <a:pt x="99" y="27"/>
                    <a:pt x="99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73" name="Group 157"/>
            <p:cNvGrpSpPr/>
            <p:nvPr/>
          </p:nvGrpSpPr>
          <p:grpSpPr>
            <a:xfrm>
              <a:off x="4896612" y="2493506"/>
              <a:ext cx="193560" cy="193558"/>
              <a:chOff x="8780463" y="1906588"/>
              <a:chExt cx="360363" cy="360363"/>
            </a:xfrm>
            <a:solidFill>
              <a:schemeClr val="bg1"/>
            </a:solidFill>
          </p:grpSpPr>
          <p:sp>
            <p:nvSpPr>
              <p:cNvPr id="74" name="Freeform: Shape 158"/>
              <p:cNvSpPr>
                <a:spLocks/>
              </p:cNvSpPr>
              <p:nvPr/>
            </p:nvSpPr>
            <p:spPr bwMode="auto">
              <a:xfrm>
                <a:off x="8780463" y="1938338"/>
                <a:ext cx="328613" cy="328613"/>
              </a:xfrm>
              <a:custGeom>
                <a:avLst/>
                <a:gdLst/>
                <a:ahLst/>
                <a:cxnLst>
                  <a:cxn ang="0">
                    <a:pos x="80" y="3"/>
                  </a:cxn>
                  <a:cxn ang="0">
                    <a:pos x="73" y="0"/>
                  </a:cxn>
                  <a:cxn ang="0">
                    <a:pos x="66" y="3"/>
                  </a:cxn>
                  <a:cxn ang="0">
                    <a:pos x="61" y="9"/>
                  </a:cxn>
                  <a:cxn ang="0">
                    <a:pos x="58" y="15"/>
                  </a:cxn>
                  <a:cxn ang="0">
                    <a:pos x="60" y="20"/>
                  </a:cxn>
                  <a:cxn ang="0">
                    <a:pos x="8" y="41"/>
                  </a:cxn>
                  <a:cxn ang="0">
                    <a:pos x="1" y="50"/>
                  </a:cxn>
                  <a:cxn ang="0">
                    <a:pos x="4" y="60"/>
                  </a:cxn>
                  <a:cxn ang="0">
                    <a:pos x="53" y="108"/>
                  </a:cxn>
                  <a:cxn ang="0">
                    <a:pos x="61" y="112"/>
                  </a:cxn>
                  <a:cxn ang="0">
                    <a:pos x="61" y="112"/>
                  </a:cxn>
                  <a:cxn ang="0">
                    <a:pos x="63" y="111"/>
                  </a:cxn>
                  <a:cxn ang="0">
                    <a:pos x="72" y="104"/>
                  </a:cxn>
                  <a:cxn ang="0">
                    <a:pos x="92" y="53"/>
                  </a:cxn>
                  <a:cxn ang="0">
                    <a:pos x="97" y="55"/>
                  </a:cxn>
                  <a:cxn ang="0">
                    <a:pos x="104" y="52"/>
                  </a:cxn>
                  <a:cxn ang="0">
                    <a:pos x="110" y="46"/>
                  </a:cxn>
                  <a:cxn ang="0">
                    <a:pos x="112" y="40"/>
                  </a:cxn>
                  <a:cxn ang="0">
                    <a:pos x="110" y="33"/>
                  </a:cxn>
                  <a:cxn ang="0">
                    <a:pos x="80" y="3"/>
                  </a:cxn>
                  <a:cxn ang="0">
                    <a:pos x="65" y="102"/>
                  </a:cxn>
                  <a:cxn ang="0">
                    <a:pos x="62" y="104"/>
                  </a:cxn>
                  <a:cxn ang="0">
                    <a:pos x="61" y="104"/>
                  </a:cxn>
                  <a:cxn ang="0">
                    <a:pos x="58" y="103"/>
                  </a:cxn>
                  <a:cxn ang="0">
                    <a:pos x="9" y="55"/>
                  </a:cxn>
                  <a:cxn ang="0">
                    <a:pos x="8" y="51"/>
                  </a:cxn>
                  <a:cxn ang="0">
                    <a:pos x="11" y="48"/>
                  </a:cxn>
                  <a:cxn ang="0">
                    <a:pos x="34" y="39"/>
                  </a:cxn>
                  <a:cxn ang="0">
                    <a:pos x="83" y="56"/>
                  </a:cxn>
                  <a:cxn ang="0">
                    <a:pos x="65" y="102"/>
                  </a:cxn>
                  <a:cxn ang="0">
                    <a:pos x="104" y="41"/>
                  </a:cxn>
                  <a:cxn ang="0">
                    <a:pos x="99" y="46"/>
                  </a:cxn>
                  <a:cxn ang="0">
                    <a:pos x="96" y="46"/>
                  </a:cxn>
                  <a:cxn ang="0">
                    <a:pos x="89" y="40"/>
                  </a:cxn>
                  <a:cxn ang="0">
                    <a:pos x="84" y="53"/>
                  </a:cxn>
                  <a:cxn ang="0">
                    <a:pos x="84" y="52"/>
                  </a:cxn>
                  <a:cxn ang="0">
                    <a:pos x="50" y="38"/>
                  </a:cxn>
                  <a:cxn ang="0">
                    <a:pos x="40" y="36"/>
                  </a:cxn>
                  <a:cxn ang="0">
                    <a:pos x="73" y="23"/>
                  </a:cxn>
                  <a:cxn ang="0">
                    <a:pos x="66" y="17"/>
                  </a:cxn>
                  <a:cxn ang="0">
                    <a:pos x="66" y="14"/>
                  </a:cxn>
                  <a:cxn ang="0">
                    <a:pos x="72" y="9"/>
                  </a:cxn>
                  <a:cxn ang="0">
                    <a:pos x="75" y="9"/>
                  </a:cxn>
                  <a:cxn ang="0">
                    <a:pos x="104" y="38"/>
                  </a:cxn>
                  <a:cxn ang="0">
                    <a:pos x="104" y="41"/>
                  </a:cxn>
                  <a:cxn ang="0">
                    <a:pos x="104" y="41"/>
                  </a:cxn>
                  <a:cxn ang="0">
                    <a:pos x="104" y="41"/>
                  </a:cxn>
                </a:cxnLst>
                <a:rect l="0" t="0" r="r" b="b"/>
                <a:pathLst>
                  <a:path w="112" h="112">
                    <a:moveTo>
                      <a:pt x="80" y="3"/>
                    </a:moveTo>
                    <a:cubicBezTo>
                      <a:pt x="78" y="1"/>
                      <a:pt x="76" y="0"/>
                      <a:pt x="73" y="0"/>
                    </a:cubicBezTo>
                    <a:cubicBezTo>
                      <a:pt x="71" y="0"/>
                      <a:pt x="68" y="1"/>
                      <a:pt x="66" y="3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9" y="10"/>
                      <a:pt x="58" y="13"/>
                      <a:pt x="58" y="15"/>
                    </a:cubicBezTo>
                    <a:cubicBezTo>
                      <a:pt x="58" y="17"/>
                      <a:pt x="59" y="19"/>
                      <a:pt x="60" y="20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3"/>
                      <a:pt x="2" y="46"/>
                      <a:pt x="1" y="50"/>
                    </a:cubicBezTo>
                    <a:cubicBezTo>
                      <a:pt x="0" y="53"/>
                      <a:pt x="1" y="57"/>
                      <a:pt x="4" y="60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5" y="110"/>
                      <a:pt x="58" y="112"/>
                      <a:pt x="61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2" y="112"/>
                      <a:pt x="63" y="112"/>
                      <a:pt x="63" y="111"/>
                    </a:cubicBezTo>
                    <a:cubicBezTo>
                      <a:pt x="67" y="111"/>
                      <a:pt x="70" y="108"/>
                      <a:pt x="72" y="104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4" y="54"/>
                      <a:pt x="95" y="55"/>
                      <a:pt x="97" y="55"/>
                    </a:cubicBezTo>
                    <a:cubicBezTo>
                      <a:pt x="100" y="55"/>
                      <a:pt x="102" y="54"/>
                      <a:pt x="104" y="52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1" y="45"/>
                      <a:pt x="112" y="42"/>
                      <a:pt x="112" y="40"/>
                    </a:cubicBezTo>
                    <a:cubicBezTo>
                      <a:pt x="112" y="37"/>
                      <a:pt x="111" y="35"/>
                      <a:pt x="110" y="33"/>
                    </a:cubicBezTo>
                    <a:lnTo>
                      <a:pt x="80" y="3"/>
                    </a:lnTo>
                    <a:close/>
                    <a:moveTo>
                      <a:pt x="65" y="102"/>
                    </a:moveTo>
                    <a:cubicBezTo>
                      <a:pt x="64" y="103"/>
                      <a:pt x="63" y="104"/>
                      <a:pt x="62" y="104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0" y="104"/>
                      <a:pt x="59" y="104"/>
                      <a:pt x="58" y="103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4"/>
                      <a:pt x="8" y="52"/>
                      <a:pt x="8" y="51"/>
                    </a:cubicBezTo>
                    <a:cubicBezTo>
                      <a:pt x="9" y="50"/>
                      <a:pt x="9" y="49"/>
                      <a:pt x="11" y="4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51" y="44"/>
                      <a:pt x="67" y="39"/>
                      <a:pt x="83" y="56"/>
                    </a:cubicBezTo>
                    <a:lnTo>
                      <a:pt x="65" y="102"/>
                    </a:lnTo>
                    <a:close/>
                    <a:moveTo>
                      <a:pt x="104" y="41"/>
                    </a:moveTo>
                    <a:cubicBezTo>
                      <a:pt x="99" y="46"/>
                      <a:pt x="99" y="46"/>
                      <a:pt x="99" y="46"/>
                    </a:cubicBezTo>
                    <a:cubicBezTo>
                      <a:pt x="98" y="47"/>
                      <a:pt x="97" y="47"/>
                      <a:pt x="96" y="46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73" y="41"/>
                      <a:pt x="61" y="39"/>
                      <a:pt x="50" y="38"/>
                    </a:cubicBezTo>
                    <a:cubicBezTo>
                      <a:pt x="47" y="38"/>
                      <a:pt x="44" y="37"/>
                      <a:pt x="40" y="36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6"/>
                      <a:pt x="66" y="15"/>
                      <a:pt x="66" y="14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3" y="8"/>
                      <a:pt x="74" y="8"/>
                      <a:pt x="75" y="9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5" y="39"/>
                      <a:pt x="105" y="40"/>
                      <a:pt x="104" y="41"/>
                    </a:cubicBezTo>
                    <a:close/>
                    <a:moveTo>
                      <a:pt x="104" y="41"/>
                    </a:moveTo>
                    <a:cubicBezTo>
                      <a:pt x="104" y="41"/>
                      <a:pt x="104" y="41"/>
                      <a:pt x="104" y="4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5" name="Freeform: Shape 159"/>
              <p:cNvSpPr>
                <a:spLocks/>
              </p:cNvSpPr>
              <p:nvPr/>
            </p:nvSpPr>
            <p:spPr bwMode="auto">
              <a:xfrm>
                <a:off x="8939213" y="2084388"/>
                <a:ext cx="55563" cy="57150"/>
              </a:xfrm>
              <a:custGeom>
                <a:avLst/>
                <a:gdLst/>
                <a:ahLst/>
                <a:cxnLst>
                  <a:cxn ang="0">
                    <a:pos x="10" y="19"/>
                  </a:cxn>
                  <a:cxn ang="0">
                    <a:pos x="19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19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19">
                    <a:moveTo>
                      <a:pt x="10" y="19"/>
                    </a:move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  <a:moveTo>
                      <a:pt x="10" y="4"/>
                    </a:moveTo>
                    <a:cubicBezTo>
                      <a:pt x="10" y="4"/>
                      <a:pt x="10" y="4"/>
                      <a:pt x="10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Freeform: Shape 160"/>
              <p:cNvSpPr>
                <a:spLocks/>
              </p:cNvSpPr>
              <p:nvPr/>
            </p:nvSpPr>
            <p:spPr bwMode="auto">
              <a:xfrm>
                <a:off x="9085263" y="1906588"/>
                <a:ext cx="55563" cy="555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9"/>
                  </a:cxn>
                  <a:cxn ang="0">
                    <a:pos x="10" y="19"/>
                  </a:cxn>
                  <a:cxn ang="0">
                    <a:pos x="19" y="9"/>
                  </a:cxn>
                  <a:cxn ang="0">
                    <a:pos x="10" y="0"/>
                  </a:cxn>
                  <a:cxn ang="0">
                    <a:pos x="10" y="15"/>
                  </a:cxn>
                  <a:cxn ang="0">
                    <a:pos x="4" y="9"/>
                  </a:cxn>
                  <a:cxn ang="0">
                    <a:pos x="10" y="4"/>
                  </a:cxn>
                  <a:cxn ang="0">
                    <a:pos x="16" y="9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  <a:moveTo>
                      <a:pt x="10" y="15"/>
                    </a:moveTo>
                    <a:cubicBezTo>
                      <a:pt x="7" y="15"/>
                      <a:pt x="4" y="13"/>
                      <a:pt x="4" y="9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13" y="4"/>
                      <a:pt x="16" y="6"/>
                      <a:pt x="16" y="9"/>
                    </a:cubicBezTo>
                    <a:cubicBezTo>
                      <a:pt x="16" y="13"/>
                      <a:pt x="13" y="15"/>
                      <a:pt x="10" y="15"/>
                    </a:cubicBezTo>
                    <a:close/>
                    <a:moveTo>
                      <a:pt x="10" y="15"/>
                    </a:moveTo>
                    <a:cubicBezTo>
                      <a:pt x="10" y="15"/>
                      <a:pt x="10" y="15"/>
                      <a:pt x="10" y="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7" name="Freeform: Shape 161"/>
              <p:cNvSpPr>
                <a:spLocks/>
              </p:cNvSpPr>
              <p:nvPr/>
            </p:nvSpPr>
            <p:spPr bwMode="auto">
              <a:xfrm>
                <a:off x="8872538" y="2073276"/>
                <a:ext cx="46038" cy="476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8" y="12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8" name="Freeform: Shape 162"/>
              <p:cNvSpPr>
                <a:spLocks/>
              </p:cNvSpPr>
              <p:nvPr/>
            </p:nvSpPr>
            <p:spPr bwMode="auto">
              <a:xfrm>
                <a:off x="8918575" y="2152651"/>
                <a:ext cx="20638" cy="23813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3" y="8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9" name="Freeform: Shape 163"/>
              <p:cNvSpPr>
                <a:spLocks/>
              </p:cNvSpPr>
              <p:nvPr/>
            </p:nvSpPr>
            <p:spPr bwMode="auto">
              <a:xfrm>
                <a:off x="9096375" y="1985963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Group 166"/>
          <p:cNvGrpSpPr/>
          <p:nvPr/>
        </p:nvGrpSpPr>
        <p:grpSpPr>
          <a:xfrm>
            <a:off x="3684191" y="1676401"/>
            <a:ext cx="2733612" cy="2733579"/>
            <a:chOff x="3087031" y="1466082"/>
            <a:chExt cx="1686514" cy="1686494"/>
          </a:xfrm>
        </p:grpSpPr>
        <p:sp>
          <p:nvSpPr>
            <p:cNvPr id="14" name="Freeform: Shape 4"/>
            <p:cNvSpPr/>
            <p:nvPr/>
          </p:nvSpPr>
          <p:spPr>
            <a:xfrm>
              <a:off x="3166182" y="1563148"/>
              <a:ext cx="1492361" cy="149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5" name="Group 101"/>
            <p:cNvGrpSpPr/>
            <p:nvPr/>
          </p:nvGrpSpPr>
          <p:grpSpPr>
            <a:xfrm>
              <a:off x="3087031" y="1466082"/>
              <a:ext cx="1686514" cy="1686494"/>
              <a:chOff x="3087031" y="1466082"/>
              <a:chExt cx="1686514" cy="1686494"/>
            </a:xfrm>
          </p:grpSpPr>
          <p:sp>
            <p:nvSpPr>
              <p:cNvPr id="48" name="Freeform: Shape 42"/>
              <p:cNvSpPr/>
              <p:nvPr/>
            </p:nvSpPr>
            <p:spPr>
              <a:xfrm>
                <a:off x="3457539" y="1565325"/>
                <a:ext cx="382651" cy="534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1" h="21600" extrusionOk="0">
                    <a:moveTo>
                      <a:pt x="16465" y="21600"/>
                    </a:moveTo>
                    <a:cubicBezTo>
                      <a:pt x="16465" y="21600"/>
                      <a:pt x="19586" y="13154"/>
                      <a:pt x="15342" y="7191"/>
                    </a:cubicBezTo>
                    <a:cubicBezTo>
                      <a:pt x="11102" y="1226"/>
                      <a:pt x="1106" y="0"/>
                      <a:pt x="1106" y="0"/>
                    </a:cubicBezTo>
                    <a:cubicBezTo>
                      <a:pt x="1106" y="0"/>
                      <a:pt x="-2014" y="8445"/>
                      <a:pt x="2226" y="14408"/>
                    </a:cubicBezTo>
                    <a:cubicBezTo>
                      <a:pt x="6468" y="20372"/>
                      <a:pt x="16465" y="21600"/>
                      <a:pt x="16465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9" name="Freeform: Shape 43"/>
              <p:cNvSpPr/>
              <p:nvPr/>
            </p:nvSpPr>
            <p:spPr>
              <a:xfrm>
                <a:off x="3894210" y="1466082"/>
                <a:ext cx="342819" cy="614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2" h="21600" extrusionOk="0">
                    <a:moveTo>
                      <a:pt x="17828" y="12127"/>
                    </a:moveTo>
                    <a:cubicBezTo>
                      <a:pt x="19907" y="6163"/>
                      <a:pt x="12869" y="0"/>
                      <a:pt x="12869" y="0"/>
                    </a:cubicBezTo>
                    <a:cubicBezTo>
                      <a:pt x="12869" y="0"/>
                      <a:pt x="2462" y="3505"/>
                      <a:pt x="384" y="9470"/>
                    </a:cubicBezTo>
                    <a:cubicBezTo>
                      <a:pt x="-1693" y="15435"/>
                      <a:pt x="5342" y="21600"/>
                      <a:pt x="5342" y="21600"/>
                    </a:cubicBezTo>
                    <a:cubicBezTo>
                      <a:pt x="5342" y="21600"/>
                      <a:pt x="15751" y="18093"/>
                      <a:pt x="17828" y="12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0" name="Freeform: Shape 44"/>
              <p:cNvSpPr/>
              <p:nvPr/>
            </p:nvSpPr>
            <p:spPr>
              <a:xfrm>
                <a:off x="4139010" y="1836590"/>
                <a:ext cx="534797" cy="3826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1" extrusionOk="0">
                    <a:moveTo>
                      <a:pt x="14410" y="15343"/>
                    </a:moveTo>
                    <a:cubicBezTo>
                      <a:pt x="20374" y="11104"/>
                      <a:pt x="21600" y="1107"/>
                      <a:pt x="21600" y="1107"/>
                    </a:cubicBezTo>
                    <a:cubicBezTo>
                      <a:pt x="21600" y="1107"/>
                      <a:pt x="13157" y="-2014"/>
                      <a:pt x="7193" y="2226"/>
                    </a:cubicBezTo>
                    <a:cubicBezTo>
                      <a:pt x="1229" y="6468"/>
                      <a:pt x="0" y="16465"/>
                      <a:pt x="0" y="16465"/>
                    </a:cubicBezTo>
                    <a:cubicBezTo>
                      <a:pt x="0" y="16465"/>
                      <a:pt x="8446" y="19586"/>
                      <a:pt x="14410" y="15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reeform: Shape 45"/>
              <p:cNvSpPr/>
              <p:nvPr/>
            </p:nvSpPr>
            <p:spPr>
              <a:xfrm>
                <a:off x="4158859" y="2279878"/>
                <a:ext cx="614686" cy="342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08" extrusionOk="0">
                    <a:moveTo>
                      <a:pt x="0" y="5341"/>
                    </a:moveTo>
                    <a:cubicBezTo>
                      <a:pt x="0" y="5341"/>
                      <a:pt x="3507" y="15748"/>
                      <a:pt x="9473" y="17823"/>
                    </a:cubicBezTo>
                    <a:cubicBezTo>
                      <a:pt x="15437" y="19904"/>
                      <a:pt x="21600" y="12869"/>
                      <a:pt x="21600" y="12869"/>
                    </a:cubicBezTo>
                    <a:cubicBezTo>
                      <a:pt x="21600" y="12869"/>
                      <a:pt x="18093" y="2460"/>
                      <a:pt x="12130" y="384"/>
                    </a:cubicBezTo>
                    <a:cubicBezTo>
                      <a:pt x="6166" y="-1696"/>
                      <a:pt x="0" y="5341"/>
                      <a:pt x="0" y="5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Freeform: Shape 46"/>
              <p:cNvSpPr/>
              <p:nvPr/>
            </p:nvSpPr>
            <p:spPr>
              <a:xfrm>
                <a:off x="4019918" y="2524678"/>
                <a:ext cx="382364" cy="5347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88" h="21600" extrusionOk="0">
                    <a:moveTo>
                      <a:pt x="13856" y="5118"/>
                    </a:moveTo>
                    <a:cubicBezTo>
                      <a:pt x="8952" y="934"/>
                      <a:pt x="1139" y="0"/>
                      <a:pt x="1139" y="0"/>
                    </a:cubicBezTo>
                    <a:cubicBezTo>
                      <a:pt x="1139" y="0"/>
                      <a:pt x="-2075" y="8445"/>
                      <a:pt x="2295" y="14410"/>
                    </a:cubicBezTo>
                    <a:cubicBezTo>
                      <a:pt x="6663" y="20374"/>
                      <a:pt x="16962" y="21600"/>
                      <a:pt x="16962" y="21600"/>
                    </a:cubicBezTo>
                    <a:cubicBezTo>
                      <a:pt x="16962" y="21600"/>
                      <a:pt x="19525" y="14823"/>
                      <a:pt x="16919" y="9122"/>
                    </a:cubicBezTo>
                    <a:cubicBezTo>
                      <a:pt x="16616" y="8462"/>
                      <a:pt x="16261" y="7812"/>
                      <a:pt x="15808" y="7192"/>
                    </a:cubicBezTo>
                    <a:cubicBezTo>
                      <a:pt x="15244" y="6424"/>
                      <a:pt x="14580" y="5737"/>
                      <a:pt x="13856" y="5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3" name="Freeform: Shape 47"/>
              <p:cNvSpPr/>
              <p:nvPr/>
            </p:nvSpPr>
            <p:spPr>
              <a:xfrm>
                <a:off x="3616329" y="2537910"/>
                <a:ext cx="342765" cy="614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09" h="21600" extrusionOk="0">
                    <a:moveTo>
                      <a:pt x="385" y="9473"/>
                    </a:moveTo>
                    <a:cubicBezTo>
                      <a:pt x="-1696" y="15435"/>
                      <a:pt x="5342" y="21600"/>
                      <a:pt x="5342" y="21600"/>
                    </a:cubicBezTo>
                    <a:cubicBezTo>
                      <a:pt x="5342" y="21600"/>
                      <a:pt x="15751" y="18094"/>
                      <a:pt x="17825" y="12131"/>
                    </a:cubicBezTo>
                    <a:cubicBezTo>
                      <a:pt x="19904" y="6164"/>
                      <a:pt x="12867" y="0"/>
                      <a:pt x="12867" y="0"/>
                    </a:cubicBezTo>
                    <a:cubicBezTo>
                      <a:pt x="12867" y="0"/>
                      <a:pt x="2460" y="3508"/>
                      <a:pt x="385" y="9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4" name="Freeform: Shape 48"/>
              <p:cNvSpPr/>
              <p:nvPr/>
            </p:nvSpPr>
            <p:spPr>
              <a:xfrm>
                <a:off x="3186274" y="2398969"/>
                <a:ext cx="534809" cy="382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9" extrusionOk="0">
                    <a:moveTo>
                      <a:pt x="7192" y="2229"/>
                    </a:moveTo>
                    <a:cubicBezTo>
                      <a:pt x="1226" y="6466"/>
                      <a:pt x="0" y="16462"/>
                      <a:pt x="0" y="16462"/>
                    </a:cubicBezTo>
                    <a:cubicBezTo>
                      <a:pt x="0" y="16462"/>
                      <a:pt x="8443" y="19585"/>
                      <a:pt x="14407" y="15344"/>
                    </a:cubicBezTo>
                    <a:cubicBezTo>
                      <a:pt x="20373" y="11102"/>
                      <a:pt x="21600" y="1106"/>
                      <a:pt x="21600" y="1106"/>
                    </a:cubicBezTo>
                    <a:cubicBezTo>
                      <a:pt x="21600" y="1106"/>
                      <a:pt x="13154" y="-2015"/>
                      <a:pt x="7192" y="22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5" name="Freeform: Shape 49"/>
              <p:cNvSpPr/>
              <p:nvPr/>
            </p:nvSpPr>
            <p:spPr>
              <a:xfrm>
                <a:off x="3087031" y="2001996"/>
                <a:ext cx="614665" cy="342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9470" y="17827"/>
                    </a:moveTo>
                    <a:cubicBezTo>
                      <a:pt x="15435" y="19905"/>
                      <a:pt x="21600" y="12870"/>
                      <a:pt x="21600" y="12870"/>
                    </a:cubicBezTo>
                    <a:cubicBezTo>
                      <a:pt x="21600" y="12870"/>
                      <a:pt x="18093" y="2461"/>
                      <a:pt x="12128" y="385"/>
                    </a:cubicBezTo>
                    <a:cubicBezTo>
                      <a:pt x="6164" y="-1695"/>
                      <a:pt x="0" y="5342"/>
                      <a:pt x="0" y="5342"/>
                    </a:cubicBezTo>
                    <a:cubicBezTo>
                      <a:pt x="0" y="5342"/>
                      <a:pt x="3506" y="15749"/>
                      <a:pt x="9470" y="178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6" name="Freeform: Shape 50"/>
              <p:cNvSpPr/>
              <p:nvPr/>
            </p:nvSpPr>
            <p:spPr>
              <a:xfrm>
                <a:off x="3808199" y="2114472"/>
                <a:ext cx="98922" cy="13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0" h="21600" extrusionOk="0">
                    <a:moveTo>
                      <a:pt x="2229" y="14409"/>
                    </a:moveTo>
                    <a:cubicBezTo>
                      <a:pt x="6464" y="20374"/>
                      <a:pt x="16465" y="21600"/>
                      <a:pt x="16465" y="21600"/>
                    </a:cubicBezTo>
                    <a:cubicBezTo>
                      <a:pt x="16465" y="21600"/>
                      <a:pt x="19585" y="13156"/>
                      <a:pt x="15342" y="7192"/>
                    </a:cubicBezTo>
                    <a:cubicBezTo>
                      <a:pt x="11107" y="1234"/>
                      <a:pt x="1105" y="0"/>
                      <a:pt x="1105" y="0"/>
                    </a:cubicBezTo>
                    <a:cubicBezTo>
                      <a:pt x="1105" y="0"/>
                      <a:pt x="-2015" y="8448"/>
                      <a:pt x="2229" y="144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7" name="Freeform: Shape 51"/>
              <p:cNvSpPr/>
              <p:nvPr/>
            </p:nvSpPr>
            <p:spPr>
              <a:xfrm>
                <a:off x="3920675" y="2094623"/>
                <a:ext cx="88572" cy="158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5" h="21600" extrusionOk="0">
                    <a:moveTo>
                      <a:pt x="17834" y="12126"/>
                    </a:moveTo>
                    <a:cubicBezTo>
                      <a:pt x="19904" y="6165"/>
                      <a:pt x="12875" y="0"/>
                      <a:pt x="12875" y="0"/>
                    </a:cubicBezTo>
                    <a:cubicBezTo>
                      <a:pt x="12875" y="0"/>
                      <a:pt x="2469" y="3506"/>
                      <a:pt x="384" y="9471"/>
                    </a:cubicBezTo>
                    <a:cubicBezTo>
                      <a:pt x="-1696" y="15437"/>
                      <a:pt x="5348" y="21600"/>
                      <a:pt x="5348" y="21600"/>
                    </a:cubicBezTo>
                    <a:cubicBezTo>
                      <a:pt x="5348" y="21600"/>
                      <a:pt x="15752" y="18094"/>
                      <a:pt x="17834" y="121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8" name="Freeform: Shape 52"/>
              <p:cNvSpPr/>
              <p:nvPr/>
            </p:nvSpPr>
            <p:spPr>
              <a:xfrm>
                <a:off x="3986837" y="2187250"/>
                <a:ext cx="138188" cy="98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0" extrusionOk="0">
                    <a:moveTo>
                      <a:pt x="14408" y="15343"/>
                    </a:moveTo>
                    <a:cubicBezTo>
                      <a:pt x="20375" y="11102"/>
                      <a:pt x="21600" y="1109"/>
                      <a:pt x="21600" y="1109"/>
                    </a:cubicBezTo>
                    <a:cubicBezTo>
                      <a:pt x="21600" y="1109"/>
                      <a:pt x="13160" y="-2016"/>
                      <a:pt x="7191" y="2225"/>
                    </a:cubicBezTo>
                    <a:cubicBezTo>
                      <a:pt x="1233" y="6468"/>
                      <a:pt x="0" y="16463"/>
                      <a:pt x="0" y="16463"/>
                    </a:cubicBezTo>
                    <a:cubicBezTo>
                      <a:pt x="0" y="16463"/>
                      <a:pt x="8448" y="19584"/>
                      <a:pt x="14408" y="15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9" name="Freeform: Shape 53"/>
              <p:cNvSpPr/>
              <p:nvPr/>
            </p:nvSpPr>
            <p:spPr>
              <a:xfrm>
                <a:off x="3986837" y="2299726"/>
                <a:ext cx="158877" cy="88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3" extrusionOk="0">
                    <a:moveTo>
                      <a:pt x="9472" y="17828"/>
                    </a:moveTo>
                    <a:cubicBezTo>
                      <a:pt x="15435" y="19910"/>
                      <a:pt x="21600" y="12871"/>
                      <a:pt x="21600" y="12871"/>
                    </a:cubicBezTo>
                    <a:cubicBezTo>
                      <a:pt x="21600" y="12871"/>
                      <a:pt x="18089" y="2466"/>
                      <a:pt x="12128" y="382"/>
                    </a:cubicBezTo>
                    <a:cubicBezTo>
                      <a:pt x="6165" y="-1690"/>
                      <a:pt x="0" y="5343"/>
                      <a:pt x="0" y="5343"/>
                    </a:cubicBezTo>
                    <a:cubicBezTo>
                      <a:pt x="0" y="5343"/>
                      <a:pt x="3509" y="15756"/>
                      <a:pt x="9472" y="178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0" name="Freeform: Shape 54"/>
              <p:cNvSpPr/>
              <p:nvPr/>
            </p:nvSpPr>
            <p:spPr>
              <a:xfrm>
                <a:off x="3953756" y="2365888"/>
                <a:ext cx="98858" cy="13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2" h="21600" extrusionOk="0">
                    <a:moveTo>
                      <a:pt x="15352" y="7194"/>
                    </a:moveTo>
                    <a:cubicBezTo>
                      <a:pt x="11105" y="1226"/>
                      <a:pt x="1105" y="0"/>
                      <a:pt x="1105" y="0"/>
                    </a:cubicBezTo>
                    <a:cubicBezTo>
                      <a:pt x="1105" y="0"/>
                      <a:pt x="-2014" y="8444"/>
                      <a:pt x="2229" y="14408"/>
                    </a:cubicBezTo>
                    <a:cubicBezTo>
                      <a:pt x="6471" y="20371"/>
                      <a:pt x="16463" y="21600"/>
                      <a:pt x="16463" y="21600"/>
                    </a:cubicBezTo>
                    <a:cubicBezTo>
                      <a:pt x="16463" y="21600"/>
                      <a:pt x="19586" y="13156"/>
                      <a:pt x="15352" y="71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1" name="Freeform: Shape 55"/>
              <p:cNvSpPr/>
              <p:nvPr/>
            </p:nvSpPr>
            <p:spPr>
              <a:xfrm>
                <a:off x="3847896" y="2372504"/>
                <a:ext cx="88586" cy="158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3" h="21600" extrusionOk="0">
                    <a:moveTo>
                      <a:pt x="17829" y="12133"/>
                    </a:moveTo>
                    <a:cubicBezTo>
                      <a:pt x="19905" y="6167"/>
                      <a:pt x="12871" y="0"/>
                      <a:pt x="12871" y="0"/>
                    </a:cubicBezTo>
                    <a:cubicBezTo>
                      <a:pt x="12871" y="0"/>
                      <a:pt x="2461" y="3505"/>
                      <a:pt x="385" y="9472"/>
                    </a:cubicBezTo>
                    <a:cubicBezTo>
                      <a:pt x="-1695" y="15439"/>
                      <a:pt x="5337" y="21600"/>
                      <a:pt x="5337" y="21600"/>
                    </a:cubicBezTo>
                    <a:cubicBezTo>
                      <a:pt x="5337" y="21600"/>
                      <a:pt x="15750" y="18098"/>
                      <a:pt x="17829" y="121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2" name="Freeform: Shape 56"/>
              <p:cNvSpPr/>
              <p:nvPr/>
            </p:nvSpPr>
            <p:spPr>
              <a:xfrm>
                <a:off x="3735420" y="2332807"/>
                <a:ext cx="138179" cy="98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8" extrusionOk="0">
                    <a:moveTo>
                      <a:pt x="14406" y="15344"/>
                    </a:moveTo>
                    <a:cubicBezTo>
                      <a:pt x="20373" y="11098"/>
                      <a:pt x="21600" y="1105"/>
                      <a:pt x="21600" y="1105"/>
                    </a:cubicBezTo>
                    <a:cubicBezTo>
                      <a:pt x="21600" y="1105"/>
                      <a:pt x="13153" y="-2015"/>
                      <a:pt x="7197" y="2230"/>
                    </a:cubicBezTo>
                    <a:cubicBezTo>
                      <a:pt x="1226" y="6465"/>
                      <a:pt x="0" y="16457"/>
                      <a:pt x="0" y="16457"/>
                    </a:cubicBezTo>
                    <a:cubicBezTo>
                      <a:pt x="0" y="16457"/>
                      <a:pt x="8439" y="19585"/>
                      <a:pt x="14406" y="153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3" name="Freeform: Shape 57"/>
              <p:cNvSpPr/>
              <p:nvPr/>
            </p:nvSpPr>
            <p:spPr>
              <a:xfrm>
                <a:off x="3708955" y="2226948"/>
                <a:ext cx="158845" cy="88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21600" y="12869"/>
                    </a:moveTo>
                    <a:cubicBezTo>
                      <a:pt x="21600" y="12869"/>
                      <a:pt x="18095" y="2468"/>
                      <a:pt x="12130" y="384"/>
                    </a:cubicBezTo>
                    <a:cubicBezTo>
                      <a:pt x="6162" y="-1695"/>
                      <a:pt x="0" y="5346"/>
                      <a:pt x="0" y="5346"/>
                    </a:cubicBezTo>
                    <a:cubicBezTo>
                      <a:pt x="0" y="5346"/>
                      <a:pt x="3506" y="15752"/>
                      <a:pt x="9470" y="17828"/>
                    </a:cubicBezTo>
                    <a:cubicBezTo>
                      <a:pt x="15434" y="19905"/>
                      <a:pt x="21600" y="12869"/>
                      <a:pt x="21600" y="128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6" name="Freeform: Shape 105"/>
            <p:cNvSpPr>
              <a:spLocks/>
            </p:cNvSpPr>
            <p:nvPr/>
          </p:nvSpPr>
          <p:spPr bwMode="auto">
            <a:xfrm>
              <a:off x="3338678" y="2071166"/>
              <a:ext cx="129952" cy="189096"/>
            </a:xfrm>
            <a:custGeom>
              <a:avLst/>
              <a:gdLst/>
              <a:ahLst/>
              <a:cxnLst>
                <a:cxn ang="0">
                  <a:pos x="38" y="109"/>
                </a:cxn>
                <a:cxn ang="0">
                  <a:pos x="40" y="107"/>
                </a:cxn>
                <a:cxn ang="0">
                  <a:pos x="44" y="107"/>
                </a:cxn>
                <a:cxn ang="0">
                  <a:pos x="46" y="109"/>
                </a:cxn>
                <a:cxn ang="0">
                  <a:pos x="44" y="111"/>
                </a:cxn>
                <a:cxn ang="0">
                  <a:pos x="40" y="111"/>
                </a:cxn>
                <a:cxn ang="0">
                  <a:pos x="38" y="109"/>
                </a:cxn>
                <a:cxn ang="0">
                  <a:pos x="48" y="12"/>
                </a:cxn>
                <a:cxn ang="0">
                  <a:pos x="37" y="12"/>
                </a:cxn>
                <a:cxn ang="0">
                  <a:pos x="35" y="14"/>
                </a:cxn>
                <a:cxn ang="0">
                  <a:pos x="37" y="15"/>
                </a:cxn>
                <a:cxn ang="0">
                  <a:pos x="48" y="15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85" y="12"/>
                </a:cxn>
                <a:cxn ang="0">
                  <a:pos x="85" y="111"/>
                </a:cxn>
                <a:cxn ang="0">
                  <a:pos x="73" y="123"/>
                </a:cxn>
                <a:cxn ang="0">
                  <a:pos x="12" y="123"/>
                </a:cxn>
                <a:cxn ang="0">
                  <a:pos x="0" y="11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73" y="0"/>
                </a:cxn>
                <a:cxn ang="0">
                  <a:pos x="85" y="12"/>
                </a:cxn>
                <a:cxn ang="0">
                  <a:pos x="77" y="104"/>
                </a:cxn>
                <a:cxn ang="0">
                  <a:pos x="8" y="104"/>
                </a:cxn>
                <a:cxn ang="0">
                  <a:pos x="8" y="111"/>
                </a:cxn>
                <a:cxn ang="0">
                  <a:pos x="12" y="115"/>
                </a:cxn>
                <a:cxn ang="0">
                  <a:pos x="73" y="115"/>
                </a:cxn>
                <a:cxn ang="0">
                  <a:pos x="77" y="111"/>
                </a:cxn>
                <a:cxn ang="0">
                  <a:pos x="77" y="104"/>
                </a:cxn>
                <a:cxn ang="0">
                  <a:pos x="77" y="23"/>
                </a:cxn>
                <a:cxn ang="0">
                  <a:pos x="8" y="23"/>
                </a:cxn>
                <a:cxn ang="0">
                  <a:pos x="8" y="100"/>
                </a:cxn>
                <a:cxn ang="0">
                  <a:pos x="77" y="100"/>
                </a:cxn>
                <a:cxn ang="0">
                  <a:pos x="77" y="23"/>
                </a:cxn>
                <a:cxn ang="0">
                  <a:pos x="77" y="12"/>
                </a:cxn>
                <a:cxn ang="0">
                  <a:pos x="73" y="8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8" y="19"/>
                </a:cxn>
                <a:cxn ang="0">
                  <a:pos x="77" y="19"/>
                </a:cxn>
                <a:cxn ang="0">
                  <a:pos x="77" y="12"/>
                </a:cxn>
                <a:cxn ang="0">
                  <a:pos x="77" y="12"/>
                </a:cxn>
                <a:cxn ang="0">
                  <a:pos x="77" y="12"/>
                </a:cxn>
              </a:cxnLst>
              <a:rect l="0" t="0" r="r" b="b"/>
              <a:pathLst>
                <a:path w="85" h="123">
                  <a:moveTo>
                    <a:pt x="38" y="109"/>
                  </a:moveTo>
                  <a:cubicBezTo>
                    <a:pt x="38" y="108"/>
                    <a:pt x="39" y="107"/>
                    <a:pt x="40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5" y="107"/>
                    <a:pt x="46" y="108"/>
                    <a:pt x="46" y="109"/>
                  </a:cubicBezTo>
                  <a:cubicBezTo>
                    <a:pt x="46" y="110"/>
                    <a:pt x="45" y="111"/>
                    <a:pt x="44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9" y="111"/>
                    <a:pt x="38" y="110"/>
                    <a:pt x="38" y="109"/>
                  </a:cubicBezTo>
                  <a:close/>
                  <a:moveTo>
                    <a:pt x="48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5" y="12"/>
                    <a:pt x="35" y="14"/>
                  </a:cubicBezTo>
                  <a:cubicBezTo>
                    <a:pt x="35" y="15"/>
                    <a:pt x="36" y="15"/>
                    <a:pt x="37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5"/>
                    <a:pt x="50" y="15"/>
                    <a:pt x="50" y="14"/>
                  </a:cubicBezTo>
                  <a:cubicBezTo>
                    <a:pt x="50" y="12"/>
                    <a:pt x="49" y="12"/>
                    <a:pt x="48" y="12"/>
                  </a:cubicBezTo>
                  <a:close/>
                  <a:moveTo>
                    <a:pt x="85" y="12"/>
                  </a:moveTo>
                  <a:cubicBezTo>
                    <a:pt x="85" y="111"/>
                    <a:pt x="85" y="111"/>
                    <a:pt x="85" y="111"/>
                  </a:cubicBezTo>
                  <a:cubicBezTo>
                    <a:pt x="85" y="118"/>
                    <a:pt x="79" y="123"/>
                    <a:pt x="73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5" y="123"/>
                    <a:pt x="0" y="118"/>
                    <a:pt x="0" y="1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5" y="5"/>
                    <a:pt x="85" y="12"/>
                  </a:cubicBezTo>
                  <a:close/>
                  <a:moveTo>
                    <a:pt x="77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10" y="115"/>
                    <a:pt x="1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5" y="115"/>
                    <a:pt x="77" y="113"/>
                    <a:pt x="77" y="111"/>
                  </a:cubicBezTo>
                  <a:lnTo>
                    <a:pt x="77" y="104"/>
                  </a:lnTo>
                  <a:close/>
                  <a:moveTo>
                    <a:pt x="77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7" y="100"/>
                    <a:pt x="77" y="100"/>
                    <a:pt x="77" y="100"/>
                  </a:cubicBezTo>
                  <a:lnTo>
                    <a:pt x="77" y="23"/>
                  </a:lnTo>
                  <a:close/>
                  <a:moveTo>
                    <a:pt x="77" y="12"/>
                  </a:moveTo>
                  <a:cubicBezTo>
                    <a:pt x="77" y="9"/>
                    <a:pt x="75" y="8"/>
                    <a:pt x="7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12"/>
                  </a:lnTo>
                  <a:close/>
                  <a:moveTo>
                    <a:pt x="77" y="12"/>
                  </a:moveTo>
                  <a:cubicBezTo>
                    <a:pt x="77" y="12"/>
                    <a:pt x="77" y="12"/>
                    <a:pt x="77" y="1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7" name="Group 106"/>
            <p:cNvGrpSpPr/>
            <p:nvPr/>
          </p:nvGrpSpPr>
          <p:grpSpPr>
            <a:xfrm>
              <a:off x="3601424" y="1742596"/>
              <a:ext cx="128289" cy="189105"/>
              <a:chOff x="4914900" y="1211263"/>
              <a:chExt cx="244475" cy="360363"/>
            </a:xfrm>
            <a:solidFill>
              <a:schemeClr val="bg1"/>
            </a:solidFill>
          </p:grpSpPr>
          <p:sp>
            <p:nvSpPr>
              <p:cNvPr id="39" name="Freeform: Shape 107"/>
              <p:cNvSpPr>
                <a:spLocks/>
              </p:cNvSpPr>
              <p:nvPr/>
            </p:nvSpPr>
            <p:spPr bwMode="auto">
              <a:xfrm>
                <a:off x="5013325" y="1314451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08"/>
              <p:cNvSpPr>
                <a:spLocks/>
              </p:cNvSpPr>
              <p:nvPr/>
            </p:nvSpPr>
            <p:spPr bwMode="auto">
              <a:xfrm>
                <a:off x="5013325" y="1449388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109"/>
              <p:cNvSpPr>
                <a:spLocks/>
              </p:cNvSpPr>
              <p:nvPr/>
            </p:nvSpPr>
            <p:spPr bwMode="auto">
              <a:xfrm>
                <a:off x="4946650" y="1381126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10"/>
              <p:cNvSpPr>
                <a:spLocks/>
              </p:cNvSpPr>
              <p:nvPr/>
            </p:nvSpPr>
            <p:spPr bwMode="auto">
              <a:xfrm>
                <a:off x="5081588" y="1381126"/>
                <a:ext cx="22225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3" name="Freeform: Shape 111"/>
              <p:cNvSpPr>
                <a:spLocks/>
              </p:cNvSpPr>
              <p:nvPr/>
            </p:nvSpPr>
            <p:spPr bwMode="auto">
              <a:xfrm>
                <a:off x="4967288" y="1428751"/>
                <a:ext cx="20638" cy="22225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12"/>
              <p:cNvSpPr>
                <a:spLocks/>
              </p:cNvSpPr>
              <p:nvPr/>
            </p:nvSpPr>
            <p:spPr bwMode="auto">
              <a:xfrm>
                <a:off x="4967288" y="1331913"/>
                <a:ext cx="20638" cy="23813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Freeform: Shape 113"/>
              <p:cNvSpPr>
                <a:spLocks/>
              </p:cNvSpPr>
              <p:nvPr/>
            </p:nvSpPr>
            <p:spPr bwMode="auto">
              <a:xfrm>
                <a:off x="5060950" y="1428751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114"/>
              <p:cNvSpPr>
                <a:spLocks/>
              </p:cNvSpPr>
              <p:nvPr/>
            </p:nvSpPr>
            <p:spPr bwMode="auto">
              <a:xfrm>
                <a:off x="4914900" y="1211263"/>
                <a:ext cx="244475" cy="360363"/>
              </a:xfrm>
              <a:custGeom>
                <a:avLst/>
                <a:gdLst/>
                <a:ahLst/>
                <a:cxnLst>
                  <a:cxn ang="0">
                    <a:pos x="76" y="54"/>
                  </a:cxn>
                  <a:cxn ang="0">
                    <a:pos x="76" y="54"/>
                  </a:cxn>
                  <a:cxn ang="0">
                    <a:pos x="67" y="36"/>
                  </a:cxn>
                  <a:cxn ang="0">
                    <a:pos x="61" y="6"/>
                  </a:cxn>
                  <a:cxn ang="0">
                    <a:pos x="54" y="0"/>
                  </a:cxn>
                  <a:cxn ang="0">
                    <a:pos x="23" y="0"/>
                  </a:cxn>
                  <a:cxn ang="0">
                    <a:pos x="15" y="6"/>
                  </a:cxn>
                  <a:cxn ang="0">
                    <a:pos x="10" y="35"/>
                  </a:cxn>
                  <a:cxn ang="0">
                    <a:pos x="0" y="61"/>
                  </a:cxn>
                  <a:cxn ang="0">
                    <a:pos x="10" y="87"/>
                  </a:cxn>
                  <a:cxn ang="0">
                    <a:pos x="15" y="117"/>
                  </a:cxn>
                  <a:cxn ang="0">
                    <a:pos x="23" y="123"/>
                  </a:cxn>
                  <a:cxn ang="0">
                    <a:pos x="53" y="123"/>
                  </a:cxn>
                  <a:cxn ang="0">
                    <a:pos x="61" y="117"/>
                  </a:cxn>
                  <a:cxn ang="0">
                    <a:pos x="66" y="87"/>
                  </a:cxn>
                  <a:cxn ang="0">
                    <a:pos x="76" y="69"/>
                  </a:cxn>
                  <a:cxn ang="0">
                    <a:pos x="76" y="69"/>
                  </a:cxn>
                  <a:cxn ang="0">
                    <a:pos x="84" y="61"/>
                  </a:cxn>
                  <a:cxn ang="0">
                    <a:pos x="76" y="54"/>
                  </a:cxn>
                  <a:cxn ang="0">
                    <a:pos x="23" y="8"/>
                  </a:cxn>
                  <a:cxn ang="0">
                    <a:pos x="54" y="8"/>
                  </a:cxn>
                  <a:cxn ang="0">
                    <a:pos x="58" y="28"/>
                  </a:cxn>
                  <a:cxn ang="0">
                    <a:pos x="38" y="23"/>
                  </a:cxn>
                  <a:cxn ang="0">
                    <a:pos x="19" y="28"/>
                  </a:cxn>
                  <a:cxn ang="0">
                    <a:pos x="23" y="8"/>
                  </a:cxn>
                  <a:cxn ang="0">
                    <a:pos x="53" y="115"/>
                  </a:cxn>
                  <a:cxn ang="0">
                    <a:pos x="23" y="115"/>
                  </a:cxn>
                  <a:cxn ang="0">
                    <a:pos x="19" y="95"/>
                  </a:cxn>
                  <a:cxn ang="0">
                    <a:pos x="38" y="100"/>
                  </a:cxn>
                  <a:cxn ang="0">
                    <a:pos x="57" y="95"/>
                  </a:cxn>
                  <a:cxn ang="0">
                    <a:pos x="53" y="115"/>
                  </a:cxn>
                  <a:cxn ang="0">
                    <a:pos x="38" y="92"/>
                  </a:cxn>
                  <a:cxn ang="0">
                    <a:pos x="7" y="61"/>
                  </a:cxn>
                  <a:cxn ang="0">
                    <a:pos x="38" y="31"/>
                  </a:cxn>
                  <a:cxn ang="0">
                    <a:pos x="69" y="61"/>
                  </a:cxn>
                  <a:cxn ang="0">
                    <a:pos x="38" y="92"/>
                  </a:cxn>
                  <a:cxn ang="0">
                    <a:pos x="38" y="92"/>
                  </a:cxn>
                  <a:cxn ang="0">
                    <a:pos x="38" y="92"/>
                  </a:cxn>
                </a:cxnLst>
                <a:rect l="0" t="0" r="r" b="b"/>
                <a:pathLst>
                  <a:path w="84" h="123">
                    <a:moveTo>
                      <a:pt x="76" y="54"/>
                    </a:move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47"/>
                      <a:pt x="71" y="41"/>
                      <a:pt x="67" y="36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3"/>
                      <a:pt x="57" y="0"/>
                      <a:pt x="5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9" y="0"/>
                      <a:pt x="16" y="3"/>
                      <a:pt x="15" y="6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4" y="42"/>
                      <a:pt x="0" y="51"/>
                      <a:pt x="0" y="61"/>
                    </a:cubicBezTo>
                    <a:cubicBezTo>
                      <a:pt x="0" y="71"/>
                      <a:pt x="3" y="80"/>
                      <a:pt x="10" y="8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16" y="120"/>
                      <a:pt x="19" y="123"/>
                      <a:pt x="23" y="123"/>
                    </a:cubicBezTo>
                    <a:cubicBezTo>
                      <a:pt x="53" y="123"/>
                      <a:pt x="53" y="123"/>
                      <a:pt x="53" y="123"/>
                    </a:cubicBezTo>
                    <a:cubicBezTo>
                      <a:pt x="57" y="123"/>
                      <a:pt x="60" y="120"/>
                      <a:pt x="61" y="117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71" y="82"/>
                      <a:pt x="74" y="76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81" y="69"/>
                      <a:pt x="84" y="66"/>
                      <a:pt x="84" y="61"/>
                    </a:cubicBezTo>
                    <a:cubicBezTo>
                      <a:pt x="84" y="57"/>
                      <a:pt x="81" y="54"/>
                      <a:pt x="76" y="54"/>
                    </a:cubicBezTo>
                    <a:close/>
                    <a:moveTo>
                      <a:pt x="23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2" y="25"/>
                      <a:pt x="45" y="23"/>
                      <a:pt x="38" y="23"/>
                    </a:cubicBezTo>
                    <a:cubicBezTo>
                      <a:pt x="31" y="23"/>
                      <a:pt x="25" y="25"/>
                      <a:pt x="19" y="28"/>
                    </a:cubicBezTo>
                    <a:lnTo>
                      <a:pt x="23" y="8"/>
                    </a:lnTo>
                    <a:close/>
                    <a:moveTo>
                      <a:pt x="53" y="115"/>
                    </a:moveTo>
                    <a:cubicBezTo>
                      <a:pt x="23" y="115"/>
                      <a:pt x="23" y="115"/>
                      <a:pt x="23" y="115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4" y="98"/>
                      <a:pt x="31" y="100"/>
                      <a:pt x="38" y="100"/>
                    </a:cubicBezTo>
                    <a:cubicBezTo>
                      <a:pt x="45" y="100"/>
                      <a:pt x="51" y="98"/>
                      <a:pt x="57" y="95"/>
                    </a:cubicBezTo>
                    <a:lnTo>
                      <a:pt x="53" y="115"/>
                    </a:lnTo>
                    <a:close/>
                    <a:moveTo>
                      <a:pt x="38" y="92"/>
                    </a:moveTo>
                    <a:cubicBezTo>
                      <a:pt x="21" y="92"/>
                      <a:pt x="7" y="78"/>
                      <a:pt x="7" y="61"/>
                    </a:cubicBezTo>
                    <a:cubicBezTo>
                      <a:pt x="7" y="45"/>
                      <a:pt x="21" y="31"/>
                      <a:pt x="38" y="31"/>
                    </a:cubicBezTo>
                    <a:cubicBezTo>
                      <a:pt x="55" y="31"/>
                      <a:pt x="69" y="45"/>
                      <a:pt x="69" y="61"/>
                    </a:cubicBezTo>
                    <a:cubicBezTo>
                      <a:pt x="69" y="78"/>
                      <a:pt x="55" y="92"/>
                      <a:pt x="38" y="92"/>
                    </a:cubicBezTo>
                    <a:close/>
                    <a:moveTo>
                      <a:pt x="38" y="92"/>
                    </a:moveTo>
                    <a:cubicBezTo>
                      <a:pt x="38" y="92"/>
                      <a:pt x="38" y="92"/>
                      <a:pt x="38" y="9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7" name="Freeform: Shape 115"/>
              <p:cNvSpPr>
                <a:spLocks/>
              </p:cNvSpPr>
              <p:nvPr/>
            </p:nvSpPr>
            <p:spPr bwMode="auto">
              <a:xfrm>
                <a:off x="5013325" y="1335088"/>
                <a:ext cx="68263" cy="6667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1" y="0"/>
                  </a:cxn>
                  <a:cxn ang="0">
                    <a:pos x="1" y="17"/>
                  </a:cxn>
                  <a:cxn ang="0">
                    <a:pos x="0" y="20"/>
                  </a:cxn>
                  <a:cxn ang="0">
                    <a:pos x="1" y="22"/>
                  </a:cxn>
                  <a:cxn ang="0">
                    <a:pos x="4" y="23"/>
                  </a:cxn>
                  <a:cxn ang="0">
                    <a:pos x="7" y="22"/>
                  </a:cxn>
                  <a:cxn ang="0">
                    <a:pos x="14" y="14"/>
                  </a:cxn>
                  <a:cxn ang="0">
                    <a:pos x="23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3" h="23">
                    <a:moveTo>
                      <a:pt x="23" y="0"/>
                    </a:moveTo>
                    <a:cubicBezTo>
                      <a:pt x="22" y="0"/>
                      <a:pt x="22" y="0"/>
                      <a:pt x="21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20"/>
                    </a:cubicBezTo>
                    <a:cubicBezTo>
                      <a:pt x="0" y="21"/>
                      <a:pt x="0" y="21"/>
                      <a:pt x="1" y="22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5" y="23"/>
                      <a:pt x="6" y="23"/>
                      <a:pt x="7" y="2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8" name="Freeform: Shape 116"/>
            <p:cNvSpPr>
              <a:spLocks/>
            </p:cNvSpPr>
            <p:nvPr/>
          </p:nvSpPr>
          <p:spPr bwMode="auto">
            <a:xfrm>
              <a:off x="3986815" y="1685256"/>
              <a:ext cx="189096" cy="137450"/>
            </a:xfrm>
            <a:custGeom>
              <a:avLst/>
              <a:gdLst/>
              <a:ahLst/>
              <a:cxnLst>
                <a:cxn ang="0">
                  <a:pos x="100" y="32"/>
                </a:cxn>
                <a:cxn ang="0">
                  <a:pos x="65" y="0"/>
                </a:cxn>
                <a:cxn ang="0">
                  <a:pos x="34" y="20"/>
                </a:cxn>
                <a:cxn ang="0">
                  <a:pos x="29" y="20"/>
                </a:cxn>
                <a:cxn ang="0">
                  <a:pos x="12" y="37"/>
                </a:cxn>
                <a:cxn ang="0">
                  <a:pos x="13" y="42"/>
                </a:cxn>
                <a:cxn ang="0">
                  <a:pos x="0" y="64"/>
                </a:cxn>
                <a:cxn ang="0">
                  <a:pos x="25" y="89"/>
                </a:cxn>
                <a:cxn ang="0">
                  <a:pos x="94" y="89"/>
                </a:cxn>
                <a:cxn ang="0">
                  <a:pos x="123" y="60"/>
                </a:cxn>
                <a:cxn ang="0">
                  <a:pos x="100" y="32"/>
                </a:cxn>
                <a:cxn ang="0">
                  <a:pos x="94" y="81"/>
                </a:cxn>
                <a:cxn ang="0">
                  <a:pos x="94" y="81"/>
                </a:cxn>
                <a:cxn ang="0">
                  <a:pos x="25" y="81"/>
                </a:cxn>
                <a:cxn ang="0">
                  <a:pos x="8" y="64"/>
                </a:cxn>
                <a:cxn ang="0">
                  <a:pos x="16" y="49"/>
                </a:cxn>
                <a:cxn ang="0">
                  <a:pos x="20" y="40"/>
                </a:cxn>
                <a:cxn ang="0">
                  <a:pos x="19" y="37"/>
                </a:cxn>
                <a:cxn ang="0">
                  <a:pos x="29" y="27"/>
                </a:cxn>
                <a:cxn ang="0">
                  <a:pos x="34" y="28"/>
                </a:cxn>
                <a:cxn ang="0">
                  <a:pos x="41" y="24"/>
                </a:cxn>
                <a:cxn ang="0">
                  <a:pos x="65" y="8"/>
                </a:cxn>
                <a:cxn ang="0">
                  <a:pos x="92" y="32"/>
                </a:cxn>
                <a:cxn ang="0">
                  <a:pos x="98" y="39"/>
                </a:cxn>
                <a:cxn ang="0">
                  <a:pos x="115" y="60"/>
                </a:cxn>
                <a:cxn ang="0">
                  <a:pos x="94" y="81"/>
                </a:cxn>
                <a:cxn ang="0">
                  <a:pos x="94" y="81"/>
                </a:cxn>
                <a:cxn ang="0">
                  <a:pos x="94" y="81"/>
                </a:cxn>
              </a:cxnLst>
              <a:rect l="0" t="0" r="r" b="b"/>
              <a:pathLst>
                <a:path w="123" h="89">
                  <a:moveTo>
                    <a:pt x="100" y="32"/>
                  </a:moveTo>
                  <a:cubicBezTo>
                    <a:pt x="98" y="14"/>
                    <a:pt x="83" y="0"/>
                    <a:pt x="65" y="0"/>
                  </a:cubicBezTo>
                  <a:cubicBezTo>
                    <a:pt x="51" y="0"/>
                    <a:pt x="40" y="9"/>
                    <a:pt x="34" y="20"/>
                  </a:cubicBezTo>
                  <a:cubicBezTo>
                    <a:pt x="32" y="20"/>
                    <a:pt x="31" y="20"/>
                    <a:pt x="29" y="20"/>
                  </a:cubicBezTo>
                  <a:cubicBezTo>
                    <a:pt x="19" y="20"/>
                    <a:pt x="12" y="27"/>
                    <a:pt x="12" y="37"/>
                  </a:cubicBezTo>
                  <a:cubicBezTo>
                    <a:pt x="12" y="39"/>
                    <a:pt x="12" y="40"/>
                    <a:pt x="13" y="42"/>
                  </a:cubicBezTo>
                  <a:cubicBezTo>
                    <a:pt x="5" y="47"/>
                    <a:pt x="0" y="54"/>
                    <a:pt x="0" y="64"/>
                  </a:cubicBezTo>
                  <a:cubicBezTo>
                    <a:pt x="0" y="77"/>
                    <a:pt x="11" y="89"/>
                    <a:pt x="25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10" y="89"/>
                    <a:pt x="123" y="76"/>
                    <a:pt x="123" y="60"/>
                  </a:cubicBezTo>
                  <a:cubicBezTo>
                    <a:pt x="123" y="46"/>
                    <a:pt x="113" y="34"/>
                    <a:pt x="100" y="32"/>
                  </a:cubicBezTo>
                  <a:close/>
                  <a:moveTo>
                    <a:pt x="94" y="81"/>
                  </a:moveTo>
                  <a:cubicBezTo>
                    <a:pt x="94" y="81"/>
                    <a:pt x="94" y="81"/>
                    <a:pt x="9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16" y="81"/>
                    <a:pt x="8" y="73"/>
                    <a:pt x="8" y="64"/>
                  </a:cubicBezTo>
                  <a:cubicBezTo>
                    <a:pt x="8" y="58"/>
                    <a:pt x="11" y="52"/>
                    <a:pt x="16" y="49"/>
                  </a:cubicBezTo>
                  <a:cubicBezTo>
                    <a:pt x="22" y="46"/>
                    <a:pt x="22" y="45"/>
                    <a:pt x="20" y="40"/>
                  </a:cubicBezTo>
                  <a:cubicBezTo>
                    <a:pt x="20" y="39"/>
                    <a:pt x="19" y="38"/>
                    <a:pt x="19" y="37"/>
                  </a:cubicBezTo>
                  <a:cubicBezTo>
                    <a:pt x="19" y="32"/>
                    <a:pt x="24" y="27"/>
                    <a:pt x="29" y="27"/>
                  </a:cubicBezTo>
                  <a:cubicBezTo>
                    <a:pt x="29" y="27"/>
                    <a:pt x="31" y="27"/>
                    <a:pt x="34" y="28"/>
                  </a:cubicBezTo>
                  <a:cubicBezTo>
                    <a:pt x="39" y="30"/>
                    <a:pt x="39" y="28"/>
                    <a:pt x="41" y="24"/>
                  </a:cubicBezTo>
                  <a:cubicBezTo>
                    <a:pt x="46" y="14"/>
                    <a:pt x="55" y="8"/>
                    <a:pt x="65" y="8"/>
                  </a:cubicBezTo>
                  <a:cubicBezTo>
                    <a:pt x="79" y="8"/>
                    <a:pt x="91" y="18"/>
                    <a:pt x="92" y="32"/>
                  </a:cubicBezTo>
                  <a:cubicBezTo>
                    <a:pt x="92" y="38"/>
                    <a:pt x="92" y="38"/>
                    <a:pt x="98" y="39"/>
                  </a:cubicBezTo>
                  <a:cubicBezTo>
                    <a:pt x="108" y="41"/>
                    <a:pt x="115" y="50"/>
                    <a:pt x="115" y="60"/>
                  </a:cubicBezTo>
                  <a:cubicBezTo>
                    <a:pt x="115" y="71"/>
                    <a:pt x="106" y="81"/>
                    <a:pt x="94" y="81"/>
                  </a:cubicBezTo>
                  <a:close/>
                  <a:moveTo>
                    <a:pt x="94" y="81"/>
                  </a:moveTo>
                  <a:cubicBezTo>
                    <a:pt x="94" y="81"/>
                    <a:pt x="94" y="81"/>
                    <a:pt x="94" y="8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: Shape 117"/>
            <p:cNvSpPr>
              <a:spLocks/>
            </p:cNvSpPr>
            <p:nvPr/>
          </p:nvSpPr>
          <p:spPr bwMode="auto">
            <a:xfrm>
              <a:off x="4308634" y="1957897"/>
              <a:ext cx="189096" cy="164106"/>
            </a:xfrm>
            <a:custGeom>
              <a:avLst/>
              <a:gdLst/>
              <a:ahLst/>
              <a:cxnLst>
                <a:cxn ang="0">
                  <a:pos x="123" y="100"/>
                </a:cxn>
                <a:cxn ang="0">
                  <a:pos x="115" y="107"/>
                </a:cxn>
                <a:cxn ang="0">
                  <a:pos x="107" y="100"/>
                </a:cxn>
                <a:cxn ang="0">
                  <a:pos x="115" y="84"/>
                </a:cxn>
                <a:cxn ang="0">
                  <a:pos x="123" y="100"/>
                </a:cxn>
                <a:cxn ang="0">
                  <a:pos x="111" y="42"/>
                </a:cxn>
                <a:cxn ang="0">
                  <a:pos x="111" y="77"/>
                </a:cxn>
                <a:cxn ang="0">
                  <a:pos x="115" y="80"/>
                </a:cxn>
                <a:cxn ang="0">
                  <a:pos x="119" y="77"/>
                </a:cxn>
                <a:cxn ang="0">
                  <a:pos x="119" y="42"/>
                </a:cxn>
                <a:cxn ang="0">
                  <a:pos x="115" y="38"/>
                </a:cxn>
                <a:cxn ang="0">
                  <a:pos x="111" y="42"/>
                </a:cxn>
                <a:cxn ang="0">
                  <a:pos x="114" y="34"/>
                </a:cxn>
                <a:cxn ang="0">
                  <a:pos x="104" y="36"/>
                </a:cxn>
                <a:cxn ang="0">
                  <a:pos x="104" y="69"/>
                </a:cxn>
                <a:cxn ang="0">
                  <a:pos x="61" y="88"/>
                </a:cxn>
                <a:cxn ang="0">
                  <a:pos x="19" y="69"/>
                </a:cxn>
                <a:cxn ang="0">
                  <a:pos x="19" y="36"/>
                </a:cxn>
                <a:cxn ang="0">
                  <a:pos x="9" y="34"/>
                </a:cxn>
                <a:cxn ang="0">
                  <a:pos x="0" y="23"/>
                </a:cxn>
                <a:cxn ang="0">
                  <a:pos x="9" y="12"/>
                </a:cxn>
                <a:cxn ang="0">
                  <a:pos x="59" y="0"/>
                </a:cxn>
                <a:cxn ang="0">
                  <a:pos x="61" y="0"/>
                </a:cxn>
                <a:cxn ang="0">
                  <a:pos x="64" y="0"/>
                </a:cxn>
                <a:cxn ang="0">
                  <a:pos x="114" y="12"/>
                </a:cxn>
                <a:cxn ang="0">
                  <a:pos x="123" y="23"/>
                </a:cxn>
                <a:cxn ang="0">
                  <a:pos x="114" y="34"/>
                </a:cxn>
                <a:cxn ang="0">
                  <a:pos x="96" y="38"/>
                </a:cxn>
                <a:cxn ang="0">
                  <a:pos x="64" y="46"/>
                </a:cxn>
                <a:cxn ang="0">
                  <a:pos x="61" y="46"/>
                </a:cxn>
                <a:cxn ang="0">
                  <a:pos x="59" y="46"/>
                </a:cxn>
                <a:cxn ang="0">
                  <a:pos x="27" y="38"/>
                </a:cxn>
                <a:cxn ang="0">
                  <a:pos x="27" y="69"/>
                </a:cxn>
                <a:cxn ang="0">
                  <a:pos x="61" y="80"/>
                </a:cxn>
                <a:cxn ang="0">
                  <a:pos x="96" y="69"/>
                </a:cxn>
                <a:cxn ang="0">
                  <a:pos x="96" y="38"/>
                </a:cxn>
                <a:cxn ang="0">
                  <a:pos x="112" y="27"/>
                </a:cxn>
                <a:cxn ang="0">
                  <a:pos x="115" y="23"/>
                </a:cxn>
                <a:cxn ang="0">
                  <a:pos x="112" y="19"/>
                </a:cxn>
                <a:cxn ang="0">
                  <a:pos x="62" y="8"/>
                </a:cxn>
                <a:cxn ang="0">
                  <a:pos x="61" y="7"/>
                </a:cxn>
                <a:cxn ang="0">
                  <a:pos x="61" y="8"/>
                </a:cxn>
                <a:cxn ang="0">
                  <a:pos x="11" y="19"/>
                </a:cxn>
                <a:cxn ang="0">
                  <a:pos x="8" y="23"/>
                </a:cxn>
                <a:cxn ang="0">
                  <a:pos x="11" y="27"/>
                </a:cxn>
                <a:cxn ang="0">
                  <a:pos x="61" y="38"/>
                </a:cxn>
                <a:cxn ang="0">
                  <a:pos x="61" y="38"/>
                </a:cxn>
                <a:cxn ang="0">
                  <a:pos x="62" y="38"/>
                </a:cxn>
                <a:cxn ang="0">
                  <a:pos x="112" y="27"/>
                </a:cxn>
                <a:cxn ang="0">
                  <a:pos x="112" y="27"/>
                </a:cxn>
                <a:cxn ang="0">
                  <a:pos x="112" y="27"/>
                </a:cxn>
              </a:cxnLst>
              <a:rect l="0" t="0" r="r" b="b"/>
              <a:pathLst>
                <a:path w="123" h="107">
                  <a:moveTo>
                    <a:pt x="123" y="100"/>
                  </a:moveTo>
                  <a:cubicBezTo>
                    <a:pt x="123" y="104"/>
                    <a:pt x="119" y="107"/>
                    <a:pt x="115" y="107"/>
                  </a:cubicBezTo>
                  <a:cubicBezTo>
                    <a:pt x="111" y="107"/>
                    <a:pt x="107" y="104"/>
                    <a:pt x="107" y="100"/>
                  </a:cubicBezTo>
                  <a:cubicBezTo>
                    <a:pt x="107" y="95"/>
                    <a:pt x="111" y="84"/>
                    <a:pt x="115" y="84"/>
                  </a:cubicBezTo>
                  <a:cubicBezTo>
                    <a:pt x="119" y="84"/>
                    <a:pt x="123" y="95"/>
                    <a:pt x="123" y="100"/>
                  </a:cubicBezTo>
                  <a:close/>
                  <a:moveTo>
                    <a:pt x="111" y="42"/>
                  </a:moveTo>
                  <a:cubicBezTo>
                    <a:pt x="111" y="77"/>
                    <a:pt x="111" y="77"/>
                    <a:pt x="111" y="77"/>
                  </a:cubicBezTo>
                  <a:cubicBezTo>
                    <a:pt x="111" y="79"/>
                    <a:pt x="113" y="80"/>
                    <a:pt x="115" y="80"/>
                  </a:cubicBezTo>
                  <a:cubicBezTo>
                    <a:pt x="117" y="80"/>
                    <a:pt x="119" y="79"/>
                    <a:pt x="119" y="77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0"/>
                    <a:pt x="117" y="38"/>
                    <a:pt x="115" y="38"/>
                  </a:cubicBezTo>
                  <a:cubicBezTo>
                    <a:pt x="113" y="38"/>
                    <a:pt x="111" y="40"/>
                    <a:pt x="111" y="42"/>
                  </a:cubicBezTo>
                  <a:close/>
                  <a:moveTo>
                    <a:pt x="114" y="34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9"/>
                    <a:pt x="92" y="88"/>
                    <a:pt x="61" y="88"/>
                  </a:cubicBezTo>
                  <a:cubicBezTo>
                    <a:pt x="31" y="88"/>
                    <a:pt x="19" y="79"/>
                    <a:pt x="19" y="6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3"/>
                    <a:pt x="0" y="28"/>
                    <a:pt x="0" y="23"/>
                  </a:cubicBezTo>
                  <a:cubicBezTo>
                    <a:pt x="0" y="17"/>
                    <a:pt x="4" y="13"/>
                    <a:pt x="9" y="1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0"/>
                    <a:pt x="63" y="0"/>
                    <a:pt x="64" y="0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9" y="13"/>
                    <a:pt x="123" y="17"/>
                    <a:pt x="123" y="23"/>
                  </a:cubicBezTo>
                  <a:cubicBezTo>
                    <a:pt x="123" y="28"/>
                    <a:pt x="119" y="33"/>
                    <a:pt x="114" y="34"/>
                  </a:cubicBezTo>
                  <a:close/>
                  <a:moveTo>
                    <a:pt x="96" y="38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2" y="46"/>
                    <a:pt x="61" y="46"/>
                  </a:cubicBezTo>
                  <a:cubicBezTo>
                    <a:pt x="61" y="46"/>
                    <a:pt x="60" y="46"/>
                    <a:pt x="59" y="4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3"/>
                    <a:pt x="38" y="80"/>
                    <a:pt x="61" y="80"/>
                  </a:cubicBezTo>
                  <a:cubicBezTo>
                    <a:pt x="84" y="80"/>
                    <a:pt x="96" y="73"/>
                    <a:pt x="96" y="69"/>
                  </a:cubicBezTo>
                  <a:lnTo>
                    <a:pt x="96" y="38"/>
                  </a:lnTo>
                  <a:close/>
                  <a:moveTo>
                    <a:pt x="112" y="27"/>
                  </a:moveTo>
                  <a:cubicBezTo>
                    <a:pt x="114" y="26"/>
                    <a:pt x="115" y="25"/>
                    <a:pt x="115" y="23"/>
                  </a:cubicBezTo>
                  <a:cubicBezTo>
                    <a:pt x="115" y="21"/>
                    <a:pt x="114" y="19"/>
                    <a:pt x="112" y="1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1"/>
                    <a:pt x="8" y="23"/>
                  </a:cubicBezTo>
                  <a:cubicBezTo>
                    <a:pt x="8" y="25"/>
                    <a:pt x="9" y="26"/>
                    <a:pt x="11" y="27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lnTo>
                    <a:pt x="112" y="27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: Shape 118"/>
            <p:cNvSpPr>
              <a:spLocks/>
            </p:cNvSpPr>
            <p:nvPr/>
          </p:nvSpPr>
          <p:spPr bwMode="auto">
            <a:xfrm>
              <a:off x="4361992" y="2352003"/>
              <a:ext cx="176600" cy="175768"/>
            </a:xfrm>
            <a:custGeom>
              <a:avLst/>
              <a:gdLst/>
              <a:ahLst/>
              <a:cxnLst>
                <a:cxn ang="0">
                  <a:pos x="111" y="101"/>
                </a:cxn>
                <a:cxn ang="0">
                  <a:pos x="78" y="88"/>
                </a:cxn>
                <a:cxn ang="0">
                  <a:pos x="92" y="59"/>
                </a:cxn>
                <a:cxn ang="0">
                  <a:pos x="83" y="12"/>
                </a:cxn>
                <a:cxn ang="0">
                  <a:pos x="57" y="0"/>
                </a:cxn>
                <a:cxn ang="0">
                  <a:pos x="32" y="12"/>
                </a:cxn>
                <a:cxn ang="0">
                  <a:pos x="23" y="59"/>
                </a:cxn>
                <a:cxn ang="0">
                  <a:pos x="36" y="88"/>
                </a:cxn>
                <a:cxn ang="0">
                  <a:pos x="3" y="101"/>
                </a:cxn>
                <a:cxn ang="0">
                  <a:pos x="1" y="109"/>
                </a:cxn>
                <a:cxn ang="0">
                  <a:pos x="7" y="114"/>
                </a:cxn>
                <a:cxn ang="0">
                  <a:pos x="107" y="114"/>
                </a:cxn>
                <a:cxn ang="0">
                  <a:pos x="114" y="109"/>
                </a:cxn>
                <a:cxn ang="0">
                  <a:pos x="111" y="101"/>
                </a:cxn>
                <a:cxn ang="0">
                  <a:pos x="29" y="38"/>
                </a:cxn>
                <a:cxn ang="0">
                  <a:pos x="57" y="7"/>
                </a:cxn>
                <a:cxn ang="0">
                  <a:pos x="85" y="38"/>
                </a:cxn>
                <a:cxn ang="0">
                  <a:pos x="72" y="83"/>
                </a:cxn>
                <a:cxn ang="0">
                  <a:pos x="71" y="85"/>
                </a:cxn>
                <a:cxn ang="0">
                  <a:pos x="43" y="85"/>
                </a:cxn>
                <a:cxn ang="0">
                  <a:pos x="42" y="83"/>
                </a:cxn>
                <a:cxn ang="0">
                  <a:pos x="29" y="38"/>
                </a:cxn>
                <a:cxn ang="0">
                  <a:pos x="7" y="107"/>
                </a:cxn>
                <a:cxn ang="0">
                  <a:pos x="38" y="95"/>
                </a:cxn>
                <a:cxn ang="0">
                  <a:pos x="47" y="93"/>
                </a:cxn>
                <a:cxn ang="0">
                  <a:pos x="57" y="96"/>
                </a:cxn>
                <a:cxn ang="0">
                  <a:pos x="68" y="93"/>
                </a:cxn>
                <a:cxn ang="0">
                  <a:pos x="77" y="95"/>
                </a:cxn>
                <a:cxn ang="0">
                  <a:pos x="107" y="107"/>
                </a:cxn>
                <a:cxn ang="0">
                  <a:pos x="7" y="107"/>
                </a:cxn>
                <a:cxn ang="0">
                  <a:pos x="7" y="107"/>
                </a:cxn>
                <a:cxn ang="0">
                  <a:pos x="7" y="107"/>
                </a:cxn>
              </a:cxnLst>
              <a:rect l="0" t="0" r="r" b="b"/>
              <a:pathLst>
                <a:path w="115" h="114">
                  <a:moveTo>
                    <a:pt x="111" y="101"/>
                  </a:moveTo>
                  <a:cubicBezTo>
                    <a:pt x="110" y="101"/>
                    <a:pt x="97" y="92"/>
                    <a:pt x="78" y="88"/>
                  </a:cubicBezTo>
                  <a:cubicBezTo>
                    <a:pt x="85" y="79"/>
                    <a:pt x="90" y="67"/>
                    <a:pt x="92" y="59"/>
                  </a:cubicBezTo>
                  <a:cubicBezTo>
                    <a:pt x="94" y="48"/>
                    <a:pt x="93" y="26"/>
                    <a:pt x="83" y="12"/>
                  </a:cubicBezTo>
                  <a:cubicBezTo>
                    <a:pt x="76" y="4"/>
                    <a:pt x="68" y="0"/>
                    <a:pt x="57" y="0"/>
                  </a:cubicBezTo>
                  <a:cubicBezTo>
                    <a:pt x="47" y="0"/>
                    <a:pt x="38" y="4"/>
                    <a:pt x="32" y="12"/>
                  </a:cubicBezTo>
                  <a:cubicBezTo>
                    <a:pt x="21" y="26"/>
                    <a:pt x="20" y="48"/>
                    <a:pt x="23" y="59"/>
                  </a:cubicBezTo>
                  <a:cubicBezTo>
                    <a:pt x="25" y="67"/>
                    <a:pt x="29" y="79"/>
                    <a:pt x="36" y="88"/>
                  </a:cubicBezTo>
                  <a:cubicBezTo>
                    <a:pt x="17" y="92"/>
                    <a:pt x="4" y="101"/>
                    <a:pt x="3" y="101"/>
                  </a:cubicBezTo>
                  <a:cubicBezTo>
                    <a:pt x="1" y="103"/>
                    <a:pt x="0" y="106"/>
                    <a:pt x="1" y="109"/>
                  </a:cubicBezTo>
                  <a:cubicBezTo>
                    <a:pt x="1" y="112"/>
                    <a:pt x="4" y="114"/>
                    <a:pt x="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10" y="114"/>
                    <a:pt x="113" y="112"/>
                    <a:pt x="114" y="109"/>
                  </a:cubicBezTo>
                  <a:cubicBezTo>
                    <a:pt x="115" y="106"/>
                    <a:pt x="114" y="103"/>
                    <a:pt x="111" y="101"/>
                  </a:cubicBezTo>
                  <a:close/>
                  <a:moveTo>
                    <a:pt x="29" y="38"/>
                  </a:moveTo>
                  <a:cubicBezTo>
                    <a:pt x="31" y="23"/>
                    <a:pt x="40" y="7"/>
                    <a:pt x="57" y="7"/>
                  </a:cubicBezTo>
                  <a:cubicBezTo>
                    <a:pt x="75" y="7"/>
                    <a:pt x="83" y="23"/>
                    <a:pt x="85" y="38"/>
                  </a:cubicBezTo>
                  <a:cubicBezTo>
                    <a:pt x="87" y="54"/>
                    <a:pt x="82" y="71"/>
                    <a:pt x="72" y="8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63" y="95"/>
                    <a:pt x="52" y="95"/>
                    <a:pt x="43" y="85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32" y="71"/>
                    <a:pt x="27" y="54"/>
                    <a:pt x="29" y="38"/>
                  </a:cubicBezTo>
                  <a:close/>
                  <a:moveTo>
                    <a:pt x="7" y="107"/>
                  </a:moveTo>
                  <a:cubicBezTo>
                    <a:pt x="8" y="107"/>
                    <a:pt x="20" y="99"/>
                    <a:pt x="38" y="95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50" y="95"/>
                    <a:pt x="53" y="96"/>
                    <a:pt x="57" y="96"/>
                  </a:cubicBezTo>
                  <a:cubicBezTo>
                    <a:pt x="61" y="96"/>
                    <a:pt x="65" y="95"/>
                    <a:pt x="68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4" y="99"/>
                    <a:pt x="107" y="106"/>
                    <a:pt x="107" y="107"/>
                  </a:cubicBezTo>
                  <a:lnTo>
                    <a:pt x="7" y="107"/>
                  </a:lnTo>
                  <a:close/>
                  <a:moveTo>
                    <a:pt x="7" y="107"/>
                  </a:moveTo>
                  <a:cubicBezTo>
                    <a:pt x="7" y="107"/>
                    <a:pt x="7" y="107"/>
                    <a:pt x="7" y="10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119"/>
            <p:cNvSpPr>
              <a:spLocks/>
            </p:cNvSpPr>
            <p:nvPr/>
          </p:nvSpPr>
          <p:spPr bwMode="auto">
            <a:xfrm>
              <a:off x="4099175" y="2700700"/>
              <a:ext cx="189928" cy="181598"/>
            </a:xfrm>
            <a:custGeom>
              <a:avLst/>
              <a:gdLst/>
              <a:ahLst/>
              <a:cxnLst>
                <a:cxn ang="0">
                  <a:pos x="122" y="44"/>
                </a:cxn>
                <a:cxn ang="0">
                  <a:pos x="115" y="38"/>
                </a:cxn>
                <a:cxn ang="0">
                  <a:pos x="83" y="33"/>
                </a:cxn>
                <a:cxn ang="0">
                  <a:pos x="70" y="5"/>
                </a:cxn>
                <a:cxn ang="0">
                  <a:pos x="62" y="0"/>
                </a:cxn>
                <a:cxn ang="0">
                  <a:pos x="54" y="5"/>
                </a:cxn>
                <a:cxn ang="0">
                  <a:pos x="40" y="33"/>
                </a:cxn>
                <a:cxn ang="0">
                  <a:pos x="8" y="38"/>
                </a:cxn>
                <a:cxn ang="0">
                  <a:pos x="1" y="44"/>
                </a:cxn>
                <a:cxn ang="0">
                  <a:pos x="3" y="53"/>
                </a:cxn>
                <a:cxn ang="0">
                  <a:pos x="26" y="76"/>
                </a:cxn>
                <a:cxn ang="0">
                  <a:pos x="21" y="108"/>
                </a:cxn>
                <a:cxn ang="0">
                  <a:pos x="24" y="117"/>
                </a:cxn>
                <a:cxn ang="0">
                  <a:pos x="29" y="118"/>
                </a:cxn>
                <a:cxn ang="0">
                  <a:pos x="34" y="117"/>
                </a:cxn>
                <a:cxn ang="0">
                  <a:pos x="62" y="102"/>
                </a:cxn>
                <a:cxn ang="0">
                  <a:pos x="89" y="117"/>
                </a:cxn>
                <a:cxn ang="0">
                  <a:pos x="94" y="118"/>
                </a:cxn>
                <a:cxn ang="0">
                  <a:pos x="99" y="117"/>
                </a:cxn>
                <a:cxn ang="0">
                  <a:pos x="102" y="108"/>
                </a:cxn>
                <a:cxn ang="0">
                  <a:pos x="97" y="76"/>
                </a:cxn>
                <a:cxn ang="0">
                  <a:pos x="120" y="53"/>
                </a:cxn>
                <a:cxn ang="0">
                  <a:pos x="122" y="44"/>
                </a:cxn>
                <a:cxn ang="0">
                  <a:pos x="91" y="70"/>
                </a:cxn>
                <a:cxn ang="0">
                  <a:pos x="88" y="77"/>
                </a:cxn>
                <a:cxn ang="0">
                  <a:pos x="94" y="110"/>
                </a:cxn>
                <a:cxn ang="0">
                  <a:pos x="66" y="95"/>
                </a:cxn>
                <a:cxn ang="0">
                  <a:pos x="62" y="94"/>
                </a:cxn>
                <a:cxn ang="0">
                  <a:pos x="57" y="95"/>
                </a:cxn>
                <a:cxn ang="0">
                  <a:pos x="29" y="110"/>
                </a:cxn>
                <a:cxn ang="0">
                  <a:pos x="35" y="77"/>
                </a:cxn>
                <a:cxn ang="0">
                  <a:pos x="32" y="70"/>
                </a:cxn>
                <a:cxn ang="0">
                  <a:pos x="9" y="47"/>
                </a:cxn>
                <a:cxn ang="0">
                  <a:pos x="41" y="42"/>
                </a:cxn>
                <a:cxn ang="0">
                  <a:pos x="48" y="37"/>
                </a:cxn>
                <a:cxn ang="0">
                  <a:pos x="62" y="8"/>
                </a:cxn>
                <a:cxn ang="0">
                  <a:pos x="75" y="37"/>
                </a:cxn>
                <a:cxn ang="0">
                  <a:pos x="82" y="42"/>
                </a:cxn>
                <a:cxn ang="0">
                  <a:pos x="114" y="47"/>
                </a:cxn>
                <a:cxn ang="0">
                  <a:pos x="91" y="70"/>
                </a:cxn>
                <a:cxn ang="0">
                  <a:pos x="91" y="70"/>
                </a:cxn>
                <a:cxn ang="0">
                  <a:pos x="91" y="70"/>
                </a:cxn>
              </a:cxnLst>
              <a:rect l="0" t="0" r="r" b="b"/>
              <a:pathLst>
                <a:path w="124" h="118">
                  <a:moveTo>
                    <a:pt x="122" y="44"/>
                  </a:moveTo>
                  <a:cubicBezTo>
                    <a:pt x="121" y="41"/>
                    <a:pt x="119" y="39"/>
                    <a:pt x="115" y="38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8" y="0"/>
                    <a:pt x="55" y="1"/>
                    <a:pt x="54" y="5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4" y="39"/>
                    <a:pt x="2" y="41"/>
                    <a:pt x="1" y="44"/>
                  </a:cubicBezTo>
                  <a:cubicBezTo>
                    <a:pt x="0" y="47"/>
                    <a:pt x="0" y="50"/>
                    <a:pt x="3" y="53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12"/>
                    <a:pt x="22" y="115"/>
                    <a:pt x="24" y="117"/>
                  </a:cubicBezTo>
                  <a:cubicBezTo>
                    <a:pt x="26" y="118"/>
                    <a:pt x="28" y="118"/>
                    <a:pt x="29" y="118"/>
                  </a:cubicBezTo>
                  <a:cubicBezTo>
                    <a:pt x="31" y="118"/>
                    <a:pt x="32" y="118"/>
                    <a:pt x="34" y="117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91" y="118"/>
                    <a:pt x="92" y="118"/>
                    <a:pt x="94" y="118"/>
                  </a:cubicBezTo>
                  <a:cubicBezTo>
                    <a:pt x="96" y="118"/>
                    <a:pt x="97" y="118"/>
                    <a:pt x="99" y="117"/>
                  </a:cubicBezTo>
                  <a:cubicBezTo>
                    <a:pt x="102" y="115"/>
                    <a:pt x="103" y="112"/>
                    <a:pt x="102" y="108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0"/>
                    <a:pt x="124" y="47"/>
                    <a:pt x="122" y="44"/>
                  </a:cubicBezTo>
                  <a:close/>
                  <a:moveTo>
                    <a:pt x="91" y="70"/>
                  </a:moveTo>
                  <a:cubicBezTo>
                    <a:pt x="89" y="72"/>
                    <a:pt x="88" y="75"/>
                    <a:pt x="88" y="77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5" y="94"/>
                    <a:pt x="63" y="94"/>
                    <a:pt x="62" y="94"/>
                  </a:cubicBezTo>
                  <a:cubicBezTo>
                    <a:pt x="60" y="94"/>
                    <a:pt x="59" y="94"/>
                    <a:pt x="57" y="95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5"/>
                    <a:pt x="34" y="72"/>
                    <a:pt x="32" y="70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4" y="41"/>
                    <a:pt x="46" y="40"/>
                    <a:pt x="48" y="3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7" y="40"/>
                    <a:pt x="79" y="41"/>
                    <a:pt x="82" y="42"/>
                  </a:cubicBezTo>
                  <a:cubicBezTo>
                    <a:pt x="114" y="47"/>
                    <a:pt x="114" y="47"/>
                    <a:pt x="114" y="47"/>
                  </a:cubicBezTo>
                  <a:lnTo>
                    <a:pt x="91" y="70"/>
                  </a:lnTo>
                  <a:close/>
                  <a:moveTo>
                    <a:pt x="91" y="70"/>
                  </a:moveTo>
                  <a:cubicBezTo>
                    <a:pt x="91" y="70"/>
                    <a:pt x="91" y="70"/>
                    <a:pt x="91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2" name="Group 120"/>
            <p:cNvGrpSpPr/>
            <p:nvPr/>
          </p:nvGrpSpPr>
          <p:grpSpPr>
            <a:xfrm>
              <a:off x="3683532" y="2781458"/>
              <a:ext cx="189096" cy="164108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37" name="Freeform: Shape 121"/>
              <p:cNvSpPr>
                <a:spLocks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122"/>
              <p:cNvSpPr>
                <a:spLocks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3" name="Group 123"/>
            <p:cNvGrpSpPr/>
            <p:nvPr/>
          </p:nvGrpSpPr>
          <p:grpSpPr>
            <a:xfrm>
              <a:off x="3373614" y="2508384"/>
              <a:ext cx="186596" cy="189096"/>
              <a:chOff x="3036888" y="1211263"/>
              <a:chExt cx="355600" cy="360363"/>
            </a:xfrm>
            <a:solidFill>
              <a:schemeClr val="bg1"/>
            </a:solidFill>
          </p:grpSpPr>
          <p:sp>
            <p:nvSpPr>
              <p:cNvPr id="24" name="Freeform: Shape 124"/>
              <p:cNvSpPr>
                <a:spLocks/>
              </p:cNvSpPr>
              <p:nvPr/>
            </p:nvSpPr>
            <p:spPr bwMode="auto">
              <a:xfrm>
                <a:off x="3036888" y="1211263"/>
                <a:ext cx="355600" cy="360363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27" y="0"/>
                  </a:cxn>
                  <a:cxn ang="0">
                    <a:pos x="15" y="12"/>
                  </a:cxn>
                  <a:cxn ang="0">
                    <a:pos x="15" y="19"/>
                  </a:cxn>
                  <a:cxn ang="0">
                    <a:pos x="11" y="19"/>
                  </a:cxn>
                  <a:cxn ang="0">
                    <a:pos x="0" y="31"/>
                  </a:cxn>
                  <a:cxn ang="0">
                    <a:pos x="0" y="107"/>
                  </a:cxn>
                  <a:cxn ang="0">
                    <a:pos x="15" y="123"/>
                  </a:cxn>
                  <a:cxn ang="0">
                    <a:pos x="107" y="123"/>
                  </a:cxn>
                  <a:cxn ang="0">
                    <a:pos x="122" y="107"/>
                  </a:cxn>
                  <a:cxn ang="0">
                    <a:pos x="122" y="12"/>
                  </a:cxn>
                  <a:cxn ang="0">
                    <a:pos x="111" y="0"/>
                  </a:cxn>
                  <a:cxn ang="0">
                    <a:pos x="115" y="107"/>
                  </a:cxn>
                  <a:cxn ang="0">
                    <a:pos x="107" y="115"/>
                  </a:cxn>
                  <a:cxn ang="0">
                    <a:pos x="15" y="115"/>
                  </a:cxn>
                  <a:cxn ang="0">
                    <a:pos x="7" y="107"/>
                  </a:cxn>
                  <a:cxn ang="0">
                    <a:pos x="7" y="31"/>
                  </a:cxn>
                  <a:cxn ang="0">
                    <a:pos x="11" y="27"/>
                  </a:cxn>
                  <a:cxn ang="0">
                    <a:pos x="15" y="27"/>
                  </a:cxn>
                  <a:cxn ang="0">
                    <a:pos x="15" y="104"/>
                  </a:cxn>
                  <a:cxn ang="0">
                    <a:pos x="19" y="107"/>
                  </a:cxn>
                  <a:cxn ang="0">
                    <a:pos x="23" y="104"/>
                  </a:cxn>
                  <a:cxn ang="0">
                    <a:pos x="23" y="12"/>
                  </a:cxn>
                  <a:cxn ang="0">
                    <a:pos x="27" y="8"/>
                  </a:cxn>
                  <a:cxn ang="0">
                    <a:pos x="111" y="8"/>
                  </a:cxn>
                  <a:cxn ang="0">
                    <a:pos x="115" y="12"/>
                  </a:cxn>
                  <a:cxn ang="0">
                    <a:pos x="115" y="107"/>
                  </a:cxn>
                  <a:cxn ang="0">
                    <a:pos x="115" y="107"/>
                  </a:cxn>
                  <a:cxn ang="0">
                    <a:pos x="115" y="107"/>
                  </a:cxn>
                </a:cxnLst>
                <a:rect l="0" t="0" r="r" b="b"/>
                <a:pathLst>
                  <a:path w="122" h="123">
                    <a:moveTo>
                      <a:pt x="111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0" y="0"/>
                      <a:pt x="15" y="5"/>
                      <a:pt x="15" y="12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5" y="19"/>
                      <a:pt x="0" y="24"/>
                      <a:pt x="0" y="3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6"/>
                      <a:pt x="7" y="123"/>
                      <a:pt x="15" y="123"/>
                    </a:cubicBezTo>
                    <a:cubicBezTo>
                      <a:pt x="107" y="123"/>
                      <a:pt x="107" y="123"/>
                      <a:pt x="107" y="123"/>
                    </a:cubicBezTo>
                    <a:cubicBezTo>
                      <a:pt x="116" y="123"/>
                      <a:pt x="122" y="116"/>
                      <a:pt x="122" y="107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5"/>
                      <a:pt x="117" y="0"/>
                      <a:pt x="111" y="0"/>
                    </a:cubicBezTo>
                    <a:close/>
                    <a:moveTo>
                      <a:pt x="115" y="107"/>
                    </a:moveTo>
                    <a:cubicBezTo>
                      <a:pt x="115" y="112"/>
                      <a:pt x="111" y="115"/>
                      <a:pt x="107" y="115"/>
                    </a:cubicBezTo>
                    <a:cubicBezTo>
                      <a:pt x="15" y="115"/>
                      <a:pt x="15" y="115"/>
                      <a:pt x="15" y="115"/>
                    </a:cubicBezTo>
                    <a:cubicBezTo>
                      <a:pt x="11" y="115"/>
                      <a:pt x="7" y="112"/>
                      <a:pt x="7" y="107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9"/>
                      <a:pt x="9" y="27"/>
                      <a:pt x="11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6"/>
                      <a:pt x="17" y="107"/>
                      <a:pt x="19" y="107"/>
                    </a:cubicBezTo>
                    <a:cubicBezTo>
                      <a:pt x="21" y="107"/>
                      <a:pt x="23" y="106"/>
                      <a:pt x="23" y="104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9"/>
                      <a:pt x="24" y="8"/>
                      <a:pt x="27" y="8"/>
                    </a:cubicBezTo>
                    <a:cubicBezTo>
                      <a:pt x="111" y="8"/>
                      <a:pt x="111" y="8"/>
                      <a:pt x="111" y="8"/>
                    </a:cubicBezTo>
                    <a:cubicBezTo>
                      <a:pt x="113" y="8"/>
                      <a:pt x="115" y="9"/>
                      <a:pt x="115" y="12"/>
                    </a:cubicBezTo>
                    <a:lnTo>
                      <a:pt x="115" y="107"/>
                    </a:lnTo>
                    <a:close/>
                    <a:moveTo>
                      <a:pt x="115" y="107"/>
                    </a:moveTo>
                    <a:cubicBezTo>
                      <a:pt x="115" y="107"/>
                      <a:pt x="115" y="107"/>
                      <a:pt x="115" y="10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125"/>
              <p:cNvSpPr>
                <a:spLocks/>
              </p:cNvSpPr>
              <p:nvPr/>
            </p:nvSpPr>
            <p:spPr bwMode="auto">
              <a:xfrm>
                <a:off x="3249613" y="1346201"/>
                <a:ext cx="100013" cy="11113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126"/>
              <p:cNvSpPr>
                <a:spLocks/>
              </p:cNvSpPr>
              <p:nvPr/>
            </p:nvSpPr>
            <p:spPr bwMode="auto">
              <a:xfrm>
                <a:off x="3249613" y="1314451"/>
                <a:ext cx="100013" cy="7938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2" y="3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34" h="3">
                    <a:moveTo>
                      <a:pt x="1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127"/>
              <p:cNvSpPr>
                <a:spLocks/>
              </p:cNvSpPr>
              <p:nvPr/>
            </p:nvSpPr>
            <p:spPr bwMode="auto">
              <a:xfrm>
                <a:off x="3249613" y="1277938"/>
                <a:ext cx="100013" cy="12700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Freeform: Shape 128"/>
              <p:cNvSpPr>
                <a:spLocks/>
              </p:cNvSpPr>
              <p:nvPr/>
            </p:nvSpPr>
            <p:spPr bwMode="auto">
              <a:xfrm>
                <a:off x="3124200" y="1516063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Freeform: Shape 129"/>
              <p:cNvSpPr>
                <a:spLocks/>
              </p:cNvSpPr>
              <p:nvPr/>
            </p:nvSpPr>
            <p:spPr bwMode="auto">
              <a:xfrm>
                <a:off x="3124200" y="148113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Freeform: Shape 130"/>
              <p:cNvSpPr>
                <a:spLocks/>
              </p:cNvSpPr>
              <p:nvPr/>
            </p:nvSpPr>
            <p:spPr bwMode="auto">
              <a:xfrm>
                <a:off x="3124200" y="144938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reeform: Shape 131"/>
              <p:cNvSpPr>
                <a:spLocks/>
              </p:cNvSpPr>
              <p:nvPr/>
            </p:nvSpPr>
            <p:spPr bwMode="auto">
              <a:xfrm>
                <a:off x="3249613" y="1516063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Freeform: Shape 132"/>
              <p:cNvSpPr>
                <a:spLocks/>
              </p:cNvSpPr>
              <p:nvPr/>
            </p:nvSpPr>
            <p:spPr bwMode="auto">
              <a:xfrm>
                <a:off x="3249613" y="148113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Freeform: Shape 133"/>
              <p:cNvSpPr>
                <a:spLocks/>
              </p:cNvSpPr>
              <p:nvPr/>
            </p:nvSpPr>
            <p:spPr bwMode="auto">
              <a:xfrm>
                <a:off x="3249613" y="144938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Freeform: Shape 134"/>
              <p:cNvSpPr>
                <a:spLocks/>
              </p:cNvSpPr>
              <p:nvPr/>
            </p:nvSpPr>
            <p:spPr bwMode="auto">
              <a:xfrm>
                <a:off x="3124200" y="138112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Freeform: Shape 135"/>
              <p:cNvSpPr>
                <a:spLocks/>
              </p:cNvSpPr>
              <p:nvPr/>
            </p:nvSpPr>
            <p:spPr bwMode="auto">
              <a:xfrm>
                <a:off x="3124200" y="141287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136"/>
              <p:cNvSpPr>
                <a:spLocks/>
              </p:cNvSpPr>
              <p:nvPr/>
            </p:nvSpPr>
            <p:spPr bwMode="auto">
              <a:xfrm>
                <a:off x="3124200" y="1255713"/>
                <a:ext cx="101600" cy="101600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31" y="35"/>
                  </a:cxn>
                  <a:cxn ang="0">
                    <a:pos x="35" y="31"/>
                  </a:cxn>
                  <a:cxn ang="0">
                    <a:pos x="35" y="4"/>
                  </a:cxn>
                  <a:cxn ang="0">
                    <a:pos x="3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8" y="8"/>
                  </a:cxn>
                  <a:cxn ang="0">
                    <a:pos x="27" y="8"/>
                  </a:cxn>
                  <a:cxn ang="0">
                    <a:pos x="27" y="27"/>
                  </a:cxn>
                  <a:cxn ang="0">
                    <a:pos x="8" y="27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35" h="35">
                    <a:moveTo>
                      <a:pt x="4" y="35"/>
                    </a:moveTo>
                    <a:cubicBezTo>
                      <a:pt x="31" y="35"/>
                      <a:pt x="31" y="35"/>
                      <a:pt x="31" y="35"/>
                    </a:cubicBezTo>
                    <a:cubicBezTo>
                      <a:pt x="33" y="35"/>
                      <a:pt x="35" y="33"/>
                      <a:pt x="35" y="3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lose/>
                    <a:moveTo>
                      <a:pt x="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8" y="27"/>
                      <a:pt x="8" y="27"/>
                      <a:pt x="8" y="27"/>
                    </a:cubicBezTo>
                    <a:lnTo>
                      <a:pt x="8" y="8"/>
                    </a:lnTo>
                    <a:close/>
                    <a:moveTo>
                      <a:pt x="8" y="8"/>
                    </a:moveTo>
                    <a:cubicBezTo>
                      <a:pt x="8" y="8"/>
                      <a:pt x="8" y="8"/>
                      <a:pt x="8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3" name="Freeform: Shape 40"/>
          <p:cNvSpPr/>
          <p:nvPr/>
        </p:nvSpPr>
        <p:spPr>
          <a:xfrm>
            <a:off x="5442929" y="3595994"/>
            <a:ext cx="1295627" cy="2558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extrusionOk="0">
                <a:moveTo>
                  <a:pt x="18888" y="1342"/>
                </a:moveTo>
                <a:cubicBezTo>
                  <a:pt x="17357" y="2323"/>
                  <a:pt x="15980" y="3551"/>
                  <a:pt x="15190" y="5053"/>
                </a:cubicBezTo>
                <a:cubicBezTo>
                  <a:pt x="15190" y="5053"/>
                  <a:pt x="11881" y="1601"/>
                  <a:pt x="3746" y="0"/>
                </a:cubicBezTo>
                <a:cubicBezTo>
                  <a:pt x="4160" y="206"/>
                  <a:pt x="4539" y="435"/>
                  <a:pt x="4861" y="691"/>
                </a:cubicBezTo>
                <a:cubicBezTo>
                  <a:pt x="5120" y="897"/>
                  <a:pt x="5323" y="1114"/>
                  <a:pt x="5495" y="1334"/>
                </a:cubicBezTo>
                <a:cubicBezTo>
                  <a:pt x="7893" y="2663"/>
                  <a:pt x="10167" y="4819"/>
                  <a:pt x="9604" y="8114"/>
                </a:cubicBezTo>
                <a:cubicBezTo>
                  <a:pt x="9604" y="8114"/>
                  <a:pt x="6838" y="6371"/>
                  <a:pt x="0" y="7292"/>
                </a:cubicBezTo>
                <a:cubicBezTo>
                  <a:pt x="0" y="7292"/>
                  <a:pt x="15106" y="7260"/>
                  <a:pt x="7500" y="20907"/>
                </a:cubicBezTo>
                <a:cubicBezTo>
                  <a:pt x="7500" y="20907"/>
                  <a:pt x="13473" y="21600"/>
                  <a:pt x="19030" y="20967"/>
                </a:cubicBezTo>
                <a:cubicBezTo>
                  <a:pt x="19030" y="20967"/>
                  <a:pt x="12279" y="8657"/>
                  <a:pt x="21600" y="1065"/>
                </a:cubicBezTo>
                <a:cubicBezTo>
                  <a:pt x="20647" y="1227"/>
                  <a:pt x="19694" y="1307"/>
                  <a:pt x="18888" y="13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" name="Group 170"/>
          <p:cNvGrpSpPr/>
          <p:nvPr/>
        </p:nvGrpSpPr>
        <p:grpSpPr>
          <a:xfrm>
            <a:off x="8441476" y="4051652"/>
            <a:ext cx="2823587" cy="1006991"/>
            <a:chOff x="1197898" y="2503545"/>
            <a:chExt cx="2198693" cy="1006991"/>
          </a:xfrm>
        </p:grpSpPr>
        <p:sp>
          <p:nvSpPr>
            <p:cNvPr id="9" name="TextBox 172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84000" tIns="0" rIns="0" bIns="0" anchor="b" anchorCtr="0">
              <a:norm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accent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Web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行为日志分析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”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TextBox 17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84000" tIns="0" rIns="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从网页获取日志文本数据流中提取有价值的信息：用户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id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，商品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id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，行为，日期”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" name="Group 178"/>
          <p:cNvGrpSpPr/>
          <p:nvPr/>
        </p:nvGrpSpPr>
        <p:grpSpPr>
          <a:xfrm>
            <a:off x="1007952" y="2519953"/>
            <a:ext cx="2935893" cy="1006991"/>
            <a:chOff x="8328246" y="2276873"/>
            <a:chExt cx="2198694" cy="1006991"/>
          </a:xfrm>
        </p:grpSpPr>
        <p:sp>
          <p:nvSpPr>
            <p:cNvPr id="7" name="TextBox 179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84000" bIns="0" anchor="b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商品属性规范化</a:t>
              </a:r>
              <a:endParaRPr lang="zh-CN" altLang="en-US" sz="1600" b="1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TextBox 180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84000" bIns="0" anchor="ctr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规范商品的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id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，以及连续属性，离散属性，文本属性。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10" name="Group 178"/>
          <p:cNvGrpSpPr/>
          <p:nvPr/>
        </p:nvGrpSpPr>
        <p:grpSpPr>
          <a:xfrm>
            <a:off x="1002401" y="3817667"/>
            <a:ext cx="2935893" cy="1006991"/>
            <a:chOff x="8328246" y="2276873"/>
            <a:chExt cx="2198694" cy="1006991"/>
          </a:xfrm>
        </p:grpSpPr>
        <p:sp>
          <p:nvSpPr>
            <p:cNvPr id="111" name="TextBox 179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84000" bIns="0" anchor="b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数据库</a:t>
              </a:r>
              <a:endParaRPr lang="zh-CN" altLang="en-US" sz="1600" b="1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2" name="TextBox 180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84000" bIns="0" anchor="ctr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将商品数据，用户数据，日志数据导入数据库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13" name="Group 170"/>
          <p:cNvGrpSpPr/>
          <p:nvPr/>
        </p:nvGrpSpPr>
        <p:grpSpPr>
          <a:xfrm>
            <a:off x="8441476" y="2573406"/>
            <a:ext cx="2823587" cy="1006991"/>
            <a:chOff x="1197898" y="2503545"/>
            <a:chExt cx="2198693" cy="1006991"/>
          </a:xfrm>
        </p:grpSpPr>
        <p:sp>
          <p:nvSpPr>
            <p:cNvPr id="114" name="TextBox 172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84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页面“埋点””</a:t>
              </a:r>
              <a:endParaRPr lang="zh-CN" altLang="en-US" sz="16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5" name="TextBox 17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8400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做好商品页面“埋点“工作，记录用户的行为”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79"/>
          <p:cNvSpPr txBox="1"/>
          <p:nvPr/>
        </p:nvSpPr>
        <p:spPr>
          <a:xfrm>
            <a:off x="1007952" y="179253"/>
            <a:ext cx="2935892" cy="388226"/>
          </a:xfrm>
          <a:prstGeom prst="rect">
            <a:avLst/>
          </a:prstGeom>
          <a:noFill/>
        </p:spPr>
        <p:txBody>
          <a:bodyPr wrap="none" lIns="0" tIns="0" rIns="384000" bIns="0" anchor="b" anchorCtr="0">
            <a:normAutofit/>
          </a:bodyPr>
          <a:lstStyle/>
          <a:p>
            <a:r>
              <a:rPr lang="zh-CN" altLang="zh-CN" b="1" dirty="0">
                <a:solidFill>
                  <a:schemeClr val="accent1"/>
                </a:solidFill>
              </a:rPr>
              <a:t>系统应用前期工作：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12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项目成果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585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一</a:t>
            </a:r>
            <a:r>
              <a:rPr lang="zh-CN" altLang="en-US" sz="1335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个单一的推荐算法是不能满足一个商品网站的推荐需求的，所以我们采用多个混合算法，以应用不同用户，不同商品，不同推荐位置</a:t>
            </a:r>
            <a:endParaRPr lang="en-US" altLang="zh-CN" sz="13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06317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3809379" y="2634758"/>
            <a:ext cx="4573245" cy="2404095"/>
            <a:chOff x="3676269" y="2136032"/>
            <a:chExt cx="4839464" cy="2544042"/>
          </a:xfrm>
        </p:grpSpPr>
        <p:sp>
          <p:nvSpPr>
            <p:cNvPr id="32" name="Freeform: Shape 1"/>
            <p:cNvSpPr/>
            <p:nvPr/>
          </p:nvSpPr>
          <p:spPr>
            <a:xfrm>
              <a:off x="3855000" y="2356008"/>
              <a:ext cx="1201560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08" y="21600"/>
                  </a:moveTo>
                  <a:lnTo>
                    <a:pt x="21600" y="18493"/>
                  </a:lnTo>
                  <a:lnTo>
                    <a:pt x="0" y="0"/>
                  </a:lnTo>
                  <a:cubicBezTo>
                    <a:pt x="0" y="0"/>
                    <a:pt x="14208" y="21600"/>
                    <a:pt x="14208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7140897" y="2356008"/>
              <a:ext cx="1201574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93" y="21600"/>
                  </a:moveTo>
                  <a:lnTo>
                    <a:pt x="0" y="18493"/>
                  </a:lnTo>
                  <a:lnTo>
                    <a:pt x="21600" y="0"/>
                  </a:lnTo>
                  <a:cubicBezTo>
                    <a:pt x="21600" y="0"/>
                    <a:pt x="7393" y="21600"/>
                    <a:pt x="7393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34" name="Group 3"/>
            <p:cNvGrpSpPr/>
            <p:nvPr/>
          </p:nvGrpSpPr>
          <p:grpSpPr>
            <a:xfrm>
              <a:off x="3676269" y="2163529"/>
              <a:ext cx="439935" cy="439920"/>
              <a:chOff x="0" y="0"/>
              <a:chExt cx="879867" cy="879838"/>
            </a:xfrm>
            <a:solidFill>
              <a:schemeClr val="bg1"/>
            </a:solidFill>
          </p:grpSpPr>
          <p:sp>
            <p:nvSpPr>
              <p:cNvPr id="47" name="Oval 4"/>
              <p:cNvSpPr/>
              <p:nvPr/>
            </p:nvSpPr>
            <p:spPr>
              <a:xfrm>
                <a:off x="0" y="0"/>
                <a:ext cx="879867" cy="8798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Freeform: Shape 5"/>
              <p:cNvSpPr/>
              <p:nvPr/>
            </p:nvSpPr>
            <p:spPr>
              <a:xfrm>
                <a:off x="230842" y="230829"/>
                <a:ext cx="418182" cy="41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1795"/>
                      <a:pt x="21514" y="12600"/>
                      <a:pt x="20518" y="12600"/>
                    </a:cubicBezTo>
                    <a:lnTo>
                      <a:pt x="12600" y="12600"/>
                    </a:lnTo>
                    <a:lnTo>
                      <a:pt x="12600" y="20518"/>
                    </a:lnTo>
                    <a:cubicBezTo>
                      <a:pt x="12600" y="21512"/>
                      <a:pt x="11795" y="21600"/>
                      <a:pt x="10800" y="21600"/>
                    </a:cubicBezTo>
                    <a:cubicBezTo>
                      <a:pt x="9805" y="21600"/>
                      <a:pt x="9000" y="21512"/>
                      <a:pt x="9000" y="20518"/>
                    </a:cubicBezTo>
                    <a:lnTo>
                      <a:pt x="9000" y="12600"/>
                    </a:lnTo>
                    <a:lnTo>
                      <a:pt x="1082" y="12600"/>
                    </a:lnTo>
                    <a:cubicBezTo>
                      <a:pt x="88" y="12600"/>
                      <a:pt x="0" y="11796"/>
                      <a:pt x="0" y="10800"/>
                    </a:cubicBezTo>
                    <a:cubicBezTo>
                      <a:pt x="0" y="9805"/>
                      <a:pt x="88" y="9000"/>
                      <a:pt x="1082" y="9000"/>
                    </a:cubicBezTo>
                    <a:lnTo>
                      <a:pt x="9000" y="9000"/>
                    </a:lnTo>
                    <a:lnTo>
                      <a:pt x="9000" y="1082"/>
                    </a:lnTo>
                    <a:cubicBezTo>
                      <a:pt x="9000" y="86"/>
                      <a:pt x="9805" y="0"/>
                      <a:pt x="10800" y="0"/>
                    </a:cubicBezTo>
                    <a:cubicBezTo>
                      <a:pt x="11795" y="0"/>
                      <a:pt x="12600" y="86"/>
                      <a:pt x="12600" y="1082"/>
                    </a:cubicBezTo>
                    <a:lnTo>
                      <a:pt x="12600" y="9000"/>
                    </a:lnTo>
                    <a:lnTo>
                      <a:pt x="20518" y="9000"/>
                    </a:lnTo>
                    <a:cubicBezTo>
                      <a:pt x="21514" y="9000"/>
                      <a:pt x="21600" y="9805"/>
                      <a:pt x="21600" y="108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5" name="Group 6"/>
            <p:cNvGrpSpPr/>
            <p:nvPr/>
          </p:nvGrpSpPr>
          <p:grpSpPr>
            <a:xfrm>
              <a:off x="8075798" y="2136032"/>
              <a:ext cx="439935" cy="439934"/>
              <a:chOff x="0" y="0"/>
              <a:chExt cx="879867" cy="879866"/>
            </a:xfrm>
          </p:grpSpPr>
          <p:sp>
            <p:nvSpPr>
              <p:cNvPr id="45" name="Oval 7"/>
              <p:cNvSpPr/>
              <p:nvPr/>
            </p:nvSpPr>
            <p:spPr>
              <a:xfrm>
                <a:off x="0" y="0"/>
                <a:ext cx="879867" cy="87986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8"/>
              <p:cNvSpPr/>
              <p:nvPr/>
            </p:nvSpPr>
            <p:spPr>
              <a:xfrm>
                <a:off x="245534" y="214775"/>
                <a:ext cx="388799" cy="399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4" extrusionOk="0">
                    <a:moveTo>
                      <a:pt x="17852" y="10732"/>
                    </a:moveTo>
                    <a:lnTo>
                      <a:pt x="15287" y="8141"/>
                    </a:lnTo>
                    <a:lnTo>
                      <a:pt x="14103" y="9287"/>
                    </a:lnTo>
                    <a:lnTo>
                      <a:pt x="16780" y="11770"/>
                    </a:lnTo>
                    <a:lnTo>
                      <a:pt x="14104" y="14253"/>
                    </a:lnTo>
                    <a:lnTo>
                      <a:pt x="15288" y="15399"/>
                    </a:lnTo>
                    <a:lnTo>
                      <a:pt x="17852" y="12808"/>
                    </a:lnTo>
                    <a:lnTo>
                      <a:pt x="20416" y="15399"/>
                    </a:lnTo>
                    <a:lnTo>
                      <a:pt x="21600" y="14253"/>
                    </a:lnTo>
                    <a:lnTo>
                      <a:pt x="18924" y="11770"/>
                    </a:lnTo>
                    <a:lnTo>
                      <a:pt x="21599" y="9287"/>
                    </a:lnTo>
                    <a:lnTo>
                      <a:pt x="20415" y="8141"/>
                    </a:lnTo>
                    <a:cubicBezTo>
                      <a:pt x="20415" y="8141"/>
                      <a:pt x="17852" y="10732"/>
                      <a:pt x="17852" y="10732"/>
                    </a:cubicBezTo>
                    <a:close/>
                    <a:moveTo>
                      <a:pt x="17840" y="20553"/>
                    </a:moveTo>
                    <a:cubicBezTo>
                      <a:pt x="17840" y="18126"/>
                      <a:pt x="15400" y="16891"/>
                      <a:pt x="13023" y="15899"/>
                    </a:cubicBezTo>
                    <a:cubicBezTo>
                      <a:pt x="10654" y="14912"/>
                      <a:pt x="9898" y="14080"/>
                      <a:pt x="9898" y="12297"/>
                    </a:cubicBezTo>
                    <a:cubicBezTo>
                      <a:pt x="9898" y="11229"/>
                      <a:pt x="10621" y="11577"/>
                      <a:pt x="10938" y="9617"/>
                    </a:cubicBezTo>
                    <a:cubicBezTo>
                      <a:pt x="11072" y="8804"/>
                      <a:pt x="11710" y="9604"/>
                      <a:pt x="11833" y="7749"/>
                    </a:cubicBezTo>
                    <a:cubicBezTo>
                      <a:pt x="11833" y="7010"/>
                      <a:pt x="11483" y="6826"/>
                      <a:pt x="11483" y="6826"/>
                    </a:cubicBezTo>
                    <a:cubicBezTo>
                      <a:pt x="11483" y="6826"/>
                      <a:pt x="11661" y="5732"/>
                      <a:pt x="11730" y="4889"/>
                    </a:cubicBezTo>
                    <a:cubicBezTo>
                      <a:pt x="11801" y="4006"/>
                      <a:pt x="11286" y="2123"/>
                      <a:pt x="9163" y="1545"/>
                    </a:cubicBezTo>
                    <a:cubicBezTo>
                      <a:pt x="8792" y="1177"/>
                      <a:pt x="8541" y="592"/>
                      <a:pt x="9684" y="7"/>
                    </a:cubicBezTo>
                    <a:cubicBezTo>
                      <a:pt x="7184" y="-106"/>
                      <a:pt x="6603" y="1160"/>
                      <a:pt x="5272" y="2092"/>
                    </a:cubicBezTo>
                    <a:cubicBezTo>
                      <a:pt x="4139" y="2909"/>
                      <a:pt x="3834" y="4202"/>
                      <a:pt x="3888" y="4890"/>
                    </a:cubicBezTo>
                    <a:cubicBezTo>
                      <a:pt x="3961" y="5733"/>
                      <a:pt x="4137" y="6827"/>
                      <a:pt x="4137" y="6827"/>
                    </a:cubicBezTo>
                    <a:cubicBezTo>
                      <a:pt x="4137" y="6827"/>
                      <a:pt x="3787" y="7011"/>
                      <a:pt x="3787" y="7750"/>
                    </a:cubicBezTo>
                    <a:cubicBezTo>
                      <a:pt x="3910" y="9606"/>
                      <a:pt x="4550" y="8805"/>
                      <a:pt x="4683" y="9618"/>
                    </a:cubicBezTo>
                    <a:cubicBezTo>
                      <a:pt x="5000" y="11578"/>
                      <a:pt x="5724" y="11230"/>
                      <a:pt x="5724" y="12298"/>
                    </a:cubicBezTo>
                    <a:cubicBezTo>
                      <a:pt x="5724" y="14081"/>
                      <a:pt x="5487" y="14686"/>
                      <a:pt x="3118" y="15674"/>
                    </a:cubicBezTo>
                    <a:cubicBezTo>
                      <a:pt x="740" y="16664"/>
                      <a:pt x="0" y="18253"/>
                      <a:pt x="12" y="20553"/>
                    </a:cubicBezTo>
                    <a:cubicBezTo>
                      <a:pt x="16" y="21241"/>
                      <a:pt x="0" y="21494"/>
                      <a:pt x="0" y="21494"/>
                    </a:cubicBezTo>
                    <a:lnTo>
                      <a:pt x="17852" y="21494"/>
                    </a:lnTo>
                    <a:cubicBezTo>
                      <a:pt x="17852" y="21494"/>
                      <a:pt x="17840" y="21241"/>
                      <a:pt x="17840" y="205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Group 9"/>
            <p:cNvGrpSpPr/>
            <p:nvPr/>
          </p:nvGrpSpPr>
          <p:grpSpPr>
            <a:xfrm>
              <a:off x="4693660" y="3084680"/>
              <a:ext cx="1348437" cy="911351"/>
              <a:chOff x="4693660" y="3084680"/>
              <a:chExt cx="1348437" cy="911351"/>
            </a:xfrm>
          </p:grpSpPr>
          <p:sp>
            <p:nvSpPr>
              <p:cNvPr id="43" name="Freeform: Shape 10"/>
              <p:cNvSpPr/>
              <p:nvPr/>
            </p:nvSpPr>
            <p:spPr>
              <a:xfrm>
                <a:off x="4693660" y="3084680"/>
                <a:ext cx="1348437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97" y="0"/>
                    </a:moveTo>
                    <a:lnTo>
                      <a:pt x="0" y="2934"/>
                    </a:lnTo>
                    <a:lnTo>
                      <a:pt x="12305" y="21600"/>
                    </a:lnTo>
                    <a:lnTo>
                      <a:pt x="12322" y="21583"/>
                    </a:lnTo>
                    <a:lnTo>
                      <a:pt x="21600" y="12476"/>
                    </a:lnTo>
                    <a:cubicBezTo>
                      <a:pt x="21600" y="12476"/>
                      <a:pt x="6997" y="0"/>
                      <a:pt x="6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1"/>
              <p:cNvSpPr/>
              <p:nvPr/>
            </p:nvSpPr>
            <p:spPr>
              <a:xfrm>
                <a:off x="5342468" y="3446892"/>
                <a:ext cx="249236" cy="186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2" y="12600"/>
                    </a:moveTo>
                    <a:cubicBezTo>
                      <a:pt x="21442" y="12600"/>
                      <a:pt x="21600" y="12811"/>
                      <a:pt x="21600" y="13050"/>
                    </a:cubicBezTo>
                    <a:lnTo>
                      <a:pt x="21600" y="15750"/>
                    </a:lnTo>
                    <a:cubicBezTo>
                      <a:pt x="21600" y="15989"/>
                      <a:pt x="21442" y="16200"/>
                      <a:pt x="21262" y="16200"/>
                    </a:cubicBezTo>
                    <a:lnTo>
                      <a:pt x="17550" y="16200"/>
                    </a:lnTo>
                    <a:lnTo>
                      <a:pt x="17550" y="21150"/>
                    </a:lnTo>
                    <a:cubicBezTo>
                      <a:pt x="17550" y="21389"/>
                      <a:pt x="17392" y="21600"/>
                      <a:pt x="17212" y="21600"/>
                    </a:cubicBezTo>
                    <a:lnTo>
                      <a:pt x="15187" y="21600"/>
                    </a:lnTo>
                    <a:cubicBezTo>
                      <a:pt x="15008" y="21600"/>
                      <a:pt x="14850" y="21389"/>
                      <a:pt x="14850" y="21150"/>
                    </a:cubicBezTo>
                    <a:lnTo>
                      <a:pt x="14850" y="16200"/>
                    </a:lnTo>
                    <a:lnTo>
                      <a:pt x="11137" y="16200"/>
                    </a:lnTo>
                    <a:cubicBezTo>
                      <a:pt x="10958" y="16200"/>
                      <a:pt x="10800" y="15989"/>
                      <a:pt x="10800" y="15750"/>
                    </a:cubicBezTo>
                    <a:lnTo>
                      <a:pt x="10800" y="13050"/>
                    </a:lnTo>
                    <a:cubicBezTo>
                      <a:pt x="10800" y="12811"/>
                      <a:pt x="10958" y="12600"/>
                      <a:pt x="11137" y="12600"/>
                    </a:cubicBezTo>
                    <a:lnTo>
                      <a:pt x="14850" y="12600"/>
                    </a:lnTo>
                    <a:lnTo>
                      <a:pt x="14850" y="7650"/>
                    </a:lnTo>
                    <a:cubicBezTo>
                      <a:pt x="14850" y="7411"/>
                      <a:pt x="15008" y="7200"/>
                      <a:pt x="15187" y="7200"/>
                    </a:cubicBezTo>
                    <a:lnTo>
                      <a:pt x="17212" y="7200"/>
                    </a:lnTo>
                    <a:cubicBezTo>
                      <a:pt x="17392" y="7200"/>
                      <a:pt x="17550" y="7411"/>
                      <a:pt x="17550" y="7650"/>
                    </a:cubicBezTo>
                    <a:lnTo>
                      <a:pt x="17550" y="12600"/>
                    </a:lnTo>
                    <a:cubicBezTo>
                      <a:pt x="17550" y="12600"/>
                      <a:pt x="21262" y="12600"/>
                      <a:pt x="21262" y="12600"/>
                    </a:cubicBezTo>
                    <a:close/>
                    <a:moveTo>
                      <a:pt x="3375" y="5400"/>
                    </a:moveTo>
                    <a:cubicBezTo>
                      <a:pt x="3375" y="2419"/>
                      <a:pt x="5189" y="0"/>
                      <a:pt x="7425" y="0"/>
                    </a:cubicBezTo>
                    <a:cubicBezTo>
                      <a:pt x="9661" y="0"/>
                      <a:pt x="11475" y="2419"/>
                      <a:pt x="11475" y="5400"/>
                    </a:cubicBezTo>
                    <a:cubicBezTo>
                      <a:pt x="11475" y="8381"/>
                      <a:pt x="9661" y="10800"/>
                      <a:pt x="7425" y="10800"/>
                    </a:cubicBezTo>
                    <a:cubicBezTo>
                      <a:pt x="5189" y="10800"/>
                      <a:pt x="3375" y="8381"/>
                      <a:pt x="3375" y="5400"/>
                    </a:cubicBezTo>
                    <a:close/>
                    <a:moveTo>
                      <a:pt x="11137" y="17550"/>
                    </a:moveTo>
                    <a:lnTo>
                      <a:pt x="13837" y="17550"/>
                    </a:lnTo>
                    <a:lnTo>
                      <a:pt x="13837" y="20897"/>
                    </a:lnTo>
                    <a:cubicBezTo>
                      <a:pt x="13321" y="21403"/>
                      <a:pt x="12667" y="21600"/>
                      <a:pt x="12034" y="21600"/>
                    </a:cubicBezTo>
                    <a:lnTo>
                      <a:pt x="2816" y="21600"/>
                    </a:lnTo>
                    <a:cubicBezTo>
                      <a:pt x="1129" y="21600"/>
                      <a:pt x="0" y="20250"/>
                      <a:pt x="0" y="17958"/>
                    </a:cubicBezTo>
                    <a:cubicBezTo>
                      <a:pt x="0" y="14780"/>
                      <a:pt x="559" y="9900"/>
                      <a:pt x="3649" y="9900"/>
                    </a:cubicBezTo>
                    <a:cubicBezTo>
                      <a:pt x="3818" y="9900"/>
                      <a:pt x="3934" y="9998"/>
                      <a:pt x="4061" y="10139"/>
                    </a:cubicBezTo>
                    <a:cubicBezTo>
                      <a:pt x="5094" y="11194"/>
                      <a:pt x="6096" y="11855"/>
                      <a:pt x="7425" y="11855"/>
                    </a:cubicBezTo>
                    <a:cubicBezTo>
                      <a:pt x="8754" y="11855"/>
                      <a:pt x="9756" y="11194"/>
                      <a:pt x="10789" y="10139"/>
                    </a:cubicBezTo>
                    <a:cubicBezTo>
                      <a:pt x="10916" y="9998"/>
                      <a:pt x="11032" y="9900"/>
                      <a:pt x="11201" y="9900"/>
                    </a:cubicBezTo>
                    <a:cubicBezTo>
                      <a:pt x="12097" y="9900"/>
                      <a:pt x="12888" y="10350"/>
                      <a:pt x="13489" y="11250"/>
                    </a:cubicBezTo>
                    <a:lnTo>
                      <a:pt x="11137" y="11250"/>
                    </a:lnTo>
                    <a:cubicBezTo>
                      <a:pt x="10399" y="11250"/>
                      <a:pt x="9788" y="12066"/>
                      <a:pt x="9788" y="13050"/>
                    </a:cubicBezTo>
                    <a:lnTo>
                      <a:pt x="9788" y="15750"/>
                    </a:lnTo>
                    <a:cubicBezTo>
                      <a:pt x="9788" y="16734"/>
                      <a:pt x="10399" y="17550"/>
                      <a:pt x="11137" y="175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7" name="Group 12"/>
            <p:cNvGrpSpPr/>
            <p:nvPr/>
          </p:nvGrpSpPr>
          <p:grpSpPr>
            <a:xfrm>
              <a:off x="6151004" y="3084680"/>
              <a:ext cx="1348430" cy="911351"/>
              <a:chOff x="6151004" y="3084680"/>
              <a:chExt cx="1348430" cy="911351"/>
            </a:xfrm>
          </p:grpSpPr>
          <p:sp>
            <p:nvSpPr>
              <p:cNvPr id="41" name="Freeform: Shape 13"/>
              <p:cNvSpPr/>
              <p:nvPr/>
            </p:nvSpPr>
            <p:spPr>
              <a:xfrm>
                <a:off x="6151004" y="3084680"/>
                <a:ext cx="1348430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03" y="0"/>
                    </a:moveTo>
                    <a:lnTo>
                      <a:pt x="21600" y="2934"/>
                    </a:lnTo>
                    <a:lnTo>
                      <a:pt x="9295" y="21600"/>
                    </a:lnTo>
                    <a:lnTo>
                      <a:pt x="9278" y="21583"/>
                    </a:lnTo>
                    <a:lnTo>
                      <a:pt x="0" y="12476"/>
                    </a:lnTo>
                    <a:cubicBezTo>
                      <a:pt x="0" y="12476"/>
                      <a:pt x="14603" y="0"/>
                      <a:pt x="14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4"/>
              <p:cNvSpPr/>
              <p:nvPr/>
            </p:nvSpPr>
            <p:spPr>
              <a:xfrm>
                <a:off x="6705517" y="3460119"/>
                <a:ext cx="182356" cy="16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776" y="5891"/>
                    </a:moveTo>
                    <a:lnTo>
                      <a:pt x="4320" y="5891"/>
                    </a:lnTo>
                    <a:cubicBezTo>
                      <a:pt x="4320" y="7855"/>
                      <a:pt x="4320" y="9818"/>
                      <a:pt x="4320" y="9818"/>
                    </a:cubicBezTo>
                    <a:cubicBezTo>
                      <a:pt x="4320" y="10907"/>
                      <a:pt x="5090" y="11782"/>
                      <a:pt x="6048" y="11782"/>
                    </a:cubicBezTo>
                    <a:cubicBezTo>
                      <a:pt x="7088" y="11782"/>
                      <a:pt x="7574" y="11782"/>
                      <a:pt x="7776" y="11782"/>
                    </a:cubicBezTo>
                    <a:cubicBezTo>
                      <a:pt x="7776" y="11782"/>
                      <a:pt x="7776" y="5891"/>
                      <a:pt x="7776" y="5891"/>
                    </a:cubicBezTo>
                    <a:close/>
                    <a:moveTo>
                      <a:pt x="21600" y="21600"/>
                    </a:moveTo>
                    <a:lnTo>
                      <a:pt x="6048" y="21600"/>
                    </a:lnTo>
                    <a:lnTo>
                      <a:pt x="6048" y="18655"/>
                    </a:lnTo>
                    <a:lnTo>
                      <a:pt x="7776" y="15709"/>
                    </a:lnTo>
                    <a:cubicBezTo>
                      <a:pt x="7628" y="15709"/>
                      <a:pt x="6197" y="15709"/>
                      <a:pt x="6048" y="15709"/>
                    </a:cubicBezTo>
                    <a:cubicBezTo>
                      <a:pt x="3186" y="15709"/>
                      <a:pt x="864" y="13070"/>
                      <a:pt x="864" y="9818"/>
                    </a:cubicBezTo>
                    <a:lnTo>
                      <a:pt x="864" y="4909"/>
                    </a:lnTo>
                    <a:lnTo>
                      <a:pt x="0" y="3927"/>
                    </a:lnTo>
                    <a:lnTo>
                      <a:pt x="432" y="1964"/>
                    </a:lnTo>
                    <a:lnTo>
                      <a:pt x="6912" y="1964"/>
                    </a:lnTo>
                    <a:lnTo>
                      <a:pt x="7344" y="0"/>
                    </a:lnTo>
                    <a:lnTo>
                      <a:pt x="20304" y="0"/>
                    </a:lnTo>
                    <a:lnTo>
                      <a:pt x="20736" y="2945"/>
                    </a:lnTo>
                    <a:lnTo>
                      <a:pt x="19872" y="3436"/>
                    </a:lnTo>
                    <a:lnTo>
                      <a:pt x="19872" y="15709"/>
                    </a:lnTo>
                    <a:lnTo>
                      <a:pt x="21600" y="18655"/>
                    </a:lnTo>
                    <a:cubicBezTo>
                      <a:pt x="21600" y="18655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8" name="Group 15"/>
            <p:cNvGrpSpPr/>
            <p:nvPr/>
          </p:nvGrpSpPr>
          <p:grpSpPr>
            <a:xfrm>
              <a:off x="5504823" y="3648370"/>
              <a:ext cx="1197217" cy="1031704"/>
              <a:chOff x="5504823" y="3648370"/>
              <a:chExt cx="1197217" cy="1031704"/>
            </a:xfrm>
          </p:grpSpPr>
          <p:sp>
            <p:nvSpPr>
              <p:cNvPr id="39" name="Freeform: Shape 16"/>
              <p:cNvSpPr/>
              <p:nvPr/>
            </p:nvSpPr>
            <p:spPr>
              <a:xfrm>
                <a:off x="5504823" y="3648370"/>
                <a:ext cx="1197217" cy="1031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56" y="0"/>
                    </a:moveTo>
                    <a:lnTo>
                      <a:pt x="917" y="7575"/>
                    </a:lnTo>
                    <a:lnTo>
                      <a:pt x="0" y="8280"/>
                    </a:lnTo>
                    <a:lnTo>
                      <a:pt x="10685" y="21600"/>
                    </a:lnTo>
                    <a:lnTo>
                      <a:pt x="21600" y="8349"/>
                    </a:lnTo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7"/>
              <p:cNvSpPr/>
              <p:nvPr/>
            </p:nvSpPr>
            <p:spPr>
              <a:xfrm>
                <a:off x="5999252" y="4058203"/>
                <a:ext cx="212038" cy="212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38" y="19791"/>
                    </a:moveTo>
                    <a:lnTo>
                      <a:pt x="19803" y="21138"/>
                    </a:lnTo>
                    <a:cubicBezTo>
                      <a:pt x="19504" y="21425"/>
                      <a:pt x="19092" y="21600"/>
                      <a:pt x="18668" y="21600"/>
                    </a:cubicBezTo>
                    <a:cubicBezTo>
                      <a:pt x="18243" y="21600"/>
                      <a:pt x="17832" y="21425"/>
                      <a:pt x="17545" y="21138"/>
                    </a:cubicBezTo>
                    <a:lnTo>
                      <a:pt x="13015" y="16596"/>
                    </a:lnTo>
                    <a:cubicBezTo>
                      <a:pt x="12715" y="16309"/>
                      <a:pt x="12541" y="15897"/>
                      <a:pt x="12541" y="15473"/>
                    </a:cubicBezTo>
                    <a:cubicBezTo>
                      <a:pt x="12541" y="14999"/>
                      <a:pt x="12740" y="14612"/>
                      <a:pt x="13077" y="14275"/>
                    </a:cubicBezTo>
                    <a:lnTo>
                      <a:pt x="9883" y="11081"/>
                    </a:lnTo>
                    <a:lnTo>
                      <a:pt x="8311" y="12653"/>
                    </a:lnTo>
                    <a:cubicBezTo>
                      <a:pt x="8198" y="12765"/>
                      <a:pt x="8049" y="12828"/>
                      <a:pt x="7886" y="12828"/>
                    </a:cubicBezTo>
                    <a:cubicBezTo>
                      <a:pt x="7724" y="12828"/>
                      <a:pt x="7574" y="12765"/>
                      <a:pt x="7462" y="12653"/>
                    </a:cubicBezTo>
                    <a:cubicBezTo>
                      <a:pt x="7836" y="13027"/>
                      <a:pt x="8186" y="13302"/>
                      <a:pt x="8186" y="13876"/>
                    </a:cubicBezTo>
                    <a:cubicBezTo>
                      <a:pt x="8186" y="14200"/>
                      <a:pt x="8061" y="14487"/>
                      <a:pt x="7836" y="14724"/>
                    </a:cubicBezTo>
                    <a:cubicBezTo>
                      <a:pt x="7412" y="15174"/>
                      <a:pt x="6963" y="15773"/>
                      <a:pt x="6289" y="15773"/>
                    </a:cubicBezTo>
                    <a:cubicBezTo>
                      <a:pt x="5977" y="15773"/>
                      <a:pt x="5665" y="15648"/>
                      <a:pt x="5441" y="15423"/>
                    </a:cubicBezTo>
                    <a:lnTo>
                      <a:pt x="349" y="10332"/>
                    </a:lnTo>
                    <a:cubicBezTo>
                      <a:pt x="125" y="10107"/>
                      <a:pt x="0" y="9795"/>
                      <a:pt x="0" y="9484"/>
                    </a:cubicBezTo>
                    <a:cubicBezTo>
                      <a:pt x="0" y="8810"/>
                      <a:pt x="599" y="8360"/>
                      <a:pt x="1048" y="7936"/>
                    </a:cubicBezTo>
                    <a:cubicBezTo>
                      <a:pt x="1285" y="7712"/>
                      <a:pt x="1572" y="7587"/>
                      <a:pt x="1897" y="7587"/>
                    </a:cubicBezTo>
                    <a:cubicBezTo>
                      <a:pt x="2471" y="7587"/>
                      <a:pt x="2745" y="7936"/>
                      <a:pt x="3120" y="8311"/>
                    </a:cubicBezTo>
                    <a:cubicBezTo>
                      <a:pt x="3007" y="8198"/>
                      <a:pt x="2945" y="8049"/>
                      <a:pt x="2945" y="7886"/>
                    </a:cubicBezTo>
                    <a:cubicBezTo>
                      <a:pt x="2945" y="7724"/>
                      <a:pt x="3007" y="7574"/>
                      <a:pt x="3120" y="7462"/>
                    </a:cubicBezTo>
                    <a:lnTo>
                      <a:pt x="7462" y="3120"/>
                    </a:lnTo>
                    <a:cubicBezTo>
                      <a:pt x="7574" y="3007"/>
                      <a:pt x="7724" y="2945"/>
                      <a:pt x="7886" y="2945"/>
                    </a:cubicBezTo>
                    <a:cubicBezTo>
                      <a:pt x="8049" y="2945"/>
                      <a:pt x="8198" y="3007"/>
                      <a:pt x="8311" y="3120"/>
                    </a:cubicBezTo>
                    <a:cubicBezTo>
                      <a:pt x="7936" y="2745"/>
                      <a:pt x="7587" y="2471"/>
                      <a:pt x="7587" y="1897"/>
                    </a:cubicBezTo>
                    <a:cubicBezTo>
                      <a:pt x="7587" y="1572"/>
                      <a:pt x="7712" y="1285"/>
                      <a:pt x="7936" y="1048"/>
                    </a:cubicBezTo>
                    <a:cubicBezTo>
                      <a:pt x="8360" y="599"/>
                      <a:pt x="8810" y="0"/>
                      <a:pt x="9484" y="0"/>
                    </a:cubicBezTo>
                    <a:cubicBezTo>
                      <a:pt x="9795" y="0"/>
                      <a:pt x="10107" y="125"/>
                      <a:pt x="10332" y="349"/>
                    </a:cubicBezTo>
                    <a:lnTo>
                      <a:pt x="15423" y="5441"/>
                    </a:lnTo>
                    <a:cubicBezTo>
                      <a:pt x="15648" y="5665"/>
                      <a:pt x="15773" y="5977"/>
                      <a:pt x="15773" y="6289"/>
                    </a:cubicBezTo>
                    <a:cubicBezTo>
                      <a:pt x="15773" y="6963"/>
                      <a:pt x="15174" y="7412"/>
                      <a:pt x="14724" y="7836"/>
                    </a:cubicBezTo>
                    <a:cubicBezTo>
                      <a:pt x="14487" y="8061"/>
                      <a:pt x="14200" y="8186"/>
                      <a:pt x="13876" y="8186"/>
                    </a:cubicBezTo>
                    <a:cubicBezTo>
                      <a:pt x="13302" y="8186"/>
                      <a:pt x="13027" y="7836"/>
                      <a:pt x="12653" y="7462"/>
                    </a:cubicBezTo>
                    <a:cubicBezTo>
                      <a:pt x="12765" y="7574"/>
                      <a:pt x="12828" y="7724"/>
                      <a:pt x="12828" y="7886"/>
                    </a:cubicBezTo>
                    <a:cubicBezTo>
                      <a:pt x="12828" y="8049"/>
                      <a:pt x="12765" y="8198"/>
                      <a:pt x="12653" y="8311"/>
                    </a:cubicBezTo>
                    <a:lnTo>
                      <a:pt x="11081" y="9883"/>
                    </a:lnTo>
                    <a:lnTo>
                      <a:pt x="14275" y="13077"/>
                    </a:lnTo>
                    <a:cubicBezTo>
                      <a:pt x="14612" y="12740"/>
                      <a:pt x="14999" y="12541"/>
                      <a:pt x="15473" y="12541"/>
                    </a:cubicBezTo>
                    <a:cubicBezTo>
                      <a:pt x="15897" y="12541"/>
                      <a:pt x="16309" y="12715"/>
                      <a:pt x="16609" y="13002"/>
                    </a:cubicBezTo>
                    <a:lnTo>
                      <a:pt x="21138" y="17532"/>
                    </a:lnTo>
                    <a:cubicBezTo>
                      <a:pt x="21425" y="17832"/>
                      <a:pt x="21600" y="18243"/>
                      <a:pt x="21600" y="18668"/>
                    </a:cubicBezTo>
                    <a:cubicBezTo>
                      <a:pt x="21600" y="19092"/>
                      <a:pt x="21425" y="19504"/>
                      <a:pt x="21138" y="19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79"/>
          <p:cNvSpPr txBox="1"/>
          <p:nvPr/>
        </p:nvSpPr>
        <p:spPr>
          <a:xfrm>
            <a:off x="1007952" y="179253"/>
            <a:ext cx="2935892" cy="388226"/>
          </a:xfrm>
          <a:prstGeom prst="rect">
            <a:avLst/>
          </a:prstGeom>
          <a:noFill/>
        </p:spPr>
        <p:txBody>
          <a:bodyPr wrap="none" lIns="0" tIns="0" rIns="384000" bIns="0" anchor="b" anchorCtr="0"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对于数据齐全的用户（已登录）</a:t>
            </a:r>
            <a:r>
              <a:rPr lang="zh-CN" altLang="zh-CN" b="1" dirty="0" smtClean="0">
                <a:solidFill>
                  <a:schemeClr val="accent1"/>
                </a:solidFill>
              </a:rPr>
              <a:t>：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-535709" y="1344750"/>
            <a:ext cx="4306387" cy="4595322"/>
            <a:chOff x="-535709" y="1344750"/>
            <a:chExt cx="4306387" cy="4595322"/>
          </a:xfrm>
        </p:grpSpPr>
        <p:grpSp>
          <p:nvGrpSpPr>
            <p:cNvPr id="6" name="Group 81"/>
            <p:cNvGrpSpPr/>
            <p:nvPr/>
          </p:nvGrpSpPr>
          <p:grpSpPr>
            <a:xfrm>
              <a:off x="1056959" y="1344750"/>
              <a:ext cx="2713719" cy="3463424"/>
              <a:chOff x="1307468" y="1697288"/>
              <a:chExt cx="2713719" cy="3463424"/>
            </a:xfrm>
          </p:grpSpPr>
          <p:grpSp>
            <p:nvGrpSpPr>
              <p:cNvPr id="7" name="Group 82"/>
              <p:cNvGrpSpPr/>
              <p:nvPr/>
            </p:nvGrpSpPr>
            <p:grpSpPr>
              <a:xfrm>
                <a:off x="1410010" y="1697288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11" name="Group 86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TextBox 93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优点：共享他人经验</a:t>
                    </a:r>
                    <a:r>
                      <a: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，保留自身</a:t>
                    </a:r>
                    <a:r>
                      <a: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个性化</a:t>
                    </a:r>
                    <a:endPara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9" name="Rectangle 9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算法</a:t>
                    </a:r>
                    <a:r>
                      <a:rPr lang="en-US" altLang="zh-CN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1</a:t>
                    </a:r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：</a:t>
                    </a:r>
                    <a:r>
                      <a:rPr lang="zh-CN" altLang="en-US" sz="2000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协同过滤混合内容相似算法</a:t>
                    </a:r>
                  </a:p>
                </p:txBody>
              </p:sp>
            </p:grpSp>
            <p:grpSp>
              <p:nvGrpSpPr>
                <p:cNvPr id="12" name="Group 87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6" name="TextBox 9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①</a:t>
                    </a:r>
                    <a:r>
                      <a:rPr lang="zh-CN" altLang="en-US" sz="1200" dirty="0" smtClean="0">
                        <a:solidFill>
                          <a:schemeClr val="tx2"/>
                        </a:solidFill>
                      </a:rPr>
                      <a:t>用户</a:t>
                    </a:r>
                    <a:r>
                      <a:rPr lang="en-US" altLang="zh-CN" sz="1200" dirty="0" smtClean="0">
                        <a:solidFill>
                          <a:schemeClr val="tx2"/>
                        </a:solidFill>
                      </a:rPr>
                      <a:t>id</a:t>
                    </a: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，</a:t>
                    </a:r>
                    <a:r>
                      <a:rPr lang="zh-CN" altLang="en-US" sz="1200" dirty="0" smtClean="0">
                        <a:solidFill>
                          <a:schemeClr val="tx2"/>
                        </a:solidFill>
                      </a:rPr>
                      <a:t>浏览</a:t>
                    </a: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商品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</a:rPr>
                      <a:t>id</a:t>
                    </a: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，</a:t>
                    </a: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评分</a:t>
                    </a:r>
                    <a:r>
                      <a:rPr lang="en-US" altLang="zh-CN" sz="1200" dirty="0" smtClean="0">
                        <a:solidFill>
                          <a:schemeClr val="tx2"/>
                        </a:solidFill>
                      </a:rPr>
                      <a:t>/</a:t>
                    </a:r>
                    <a:r>
                      <a:rPr lang="zh-CN" altLang="en-US" sz="1200" dirty="0" smtClean="0">
                        <a:solidFill>
                          <a:schemeClr val="tx2"/>
                        </a:solidFill>
                      </a:rPr>
                      <a:t>喜爱程度</a:t>
                    </a:r>
                    <a:endParaRPr lang="en-US" altLang="zh-CN" sz="1200" dirty="0" smtClean="0">
                      <a:solidFill>
                        <a:schemeClr val="tx2"/>
                      </a:solidFill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②商</a:t>
                    </a:r>
                    <a:r>
                      <a:rPr lang="zh-CN" altLang="en-US" sz="1200" dirty="0" smtClean="0">
                        <a:solidFill>
                          <a:schemeClr val="tx2"/>
                        </a:solidFill>
                      </a:rPr>
                      <a:t>品</a:t>
                    </a:r>
                    <a:r>
                      <a:rPr lang="en-US" altLang="zh-CN" sz="1200" dirty="0" smtClean="0">
                        <a:solidFill>
                          <a:schemeClr val="tx2"/>
                        </a:solidFill>
                      </a:rPr>
                      <a:t>id</a:t>
                    </a: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，以及商品属性</a:t>
                    </a:r>
                    <a:endParaRPr lang="zh-CN" altLang="en-US" sz="1200" dirty="0">
                      <a:solidFill>
                        <a:schemeClr val="tx2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7" name="Rectangle 92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数据要求：</a:t>
                    </a:r>
                    <a:endParaRPr lang="zh-CN" altLang="en-US" sz="1867" b="1" dirty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13" name="Group 88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89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计算商品</a:t>
                    </a:r>
                    <a:r>
                      <a:rPr lang="en-US" altLang="zh-CN" sz="1100" dirty="0" err="1">
                        <a:solidFill>
                          <a:schemeClr val="tx2"/>
                        </a:solidFill>
                      </a:rPr>
                      <a:t>i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，</a:t>
                    </a:r>
                    <a:r>
                      <a:rPr lang="en-US" altLang="zh-CN" sz="1100" dirty="0">
                        <a:solidFill>
                          <a:schemeClr val="tx2"/>
                        </a:solidFill>
                      </a:rPr>
                      <a:t>j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相似度：</a:t>
                    </a:r>
                  </a:p>
                  <a:p>
                    <a:pPr lvl="0"/>
                    <a:r>
                      <a:rPr lang="zh-CN" altLang="en-US" sz="1100" dirty="0" smtClean="0">
                        <a:solidFill>
                          <a:schemeClr val="tx2"/>
                        </a:solidFill>
                      </a:rPr>
                      <a:t>①</a:t>
                    </a:r>
                    <a:r>
                      <a:rPr lang="en-US" altLang="zh-CN" sz="1100" dirty="0" err="1" smtClean="0">
                        <a:solidFill>
                          <a:schemeClr val="tx2"/>
                        </a:solidFill>
                      </a:rPr>
                      <a:t>i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，</a:t>
                    </a:r>
                    <a:r>
                      <a:rPr lang="en-US" altLang="zh-CN" sz="1100" dirty="0">
                        <a:solidFill>
                          <a:schemeClr val="tx2"/>
                        </a:solidFill>
                      </a:rPr>
                      <a:t>j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的属性相似值（</a:t>
                    </a:r>
                    <a:r>
                      <a:rPr lang="en-US" altLang="zh-CN" sz="1100" dirty="0" err="1">
                        <a:solidFill>
                          <a:schemeClr val="tx2"/>
                        </a:solidFill>
                      </a:rPr>
                      <a:t>i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，</a:t>
                    </a:r>
                    <a:r>
                      <a:rPr lang="en-US" altLang="zh-CN" sz="1100" dirty="0">
                        <a:solidFill>
                          <a:schemeClr val="tx2"/>
                        </a:solidFill>
                      </a:rPr>
                      <a:t>j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在属性上很相似）</a:t>
                    </a:r>
                  </a:p>
                  <a:p>
                    <a:pPr lvl="0"/>
                    <a:r>
                      <a:rPr lang="zh-CN" altLang="en-US" sz="1100" dirty="0" smtClean="0">
                        <a:solidFill>
                          <a:schemeClr val="tx2"/>
                        </a:solidFill>
                      </a:rPr>
                      <a:t>②</a:t>
                    </a:r>
                    <a:r>
                      <a:rPr lang="en-US" altLang="zh-CN" sz="1100" dirty="0" err="1" smtClean="0">
                        <a:solidFill>
                          <a:schemeClr val="tx2"/>
                        </a:solidFill>
                      </a:rPr>
                      <a:t>i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，</a:t>
                    </a:r>
                    <a:r>
                      <a:rPr lang="en-US" altLang="zh-CN" sz="1100" dirty="0">
                        <a:solidFill>
                          <a:schemeClr val="tx2"/>
                        </a:solidFill>
                      </a:rPr>
                      <a:t>j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的用户喜爱相似值（同时浏览过</a:t>
                    </a:r>
                    <a:r>
                      <a:rPr lang="en-US" altLang="zh-CN" sz="1100" dirty="0" err="1">
                        <a:solidFill>
                          <a:schemeClr val="tx2"/>
                        </a:solidFill>
                      </a:rPr>
                      <a:t>i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的人，很多还浏览了</a:t>
                    </a:r>
                    <a:r>
                      <a:rPr lang="en-US" altLang="zh-CN" sz="1100" dirty="0">
                        <a:solidFill>
                          <a:schemeClr val="tx2"/>
                        </a:solidFill>
                      </a:rPr>
                      <a:t>j</a:t>
                    </a:r>
                    <a:r>
                      <a:rPr lang="zh-CN" altLang="zh-CN" sz="1100" dirty="0">
                        <a:solidFill>
                          <a:schemeClr val="tx2"/>
                        </a:solidFill>
                      </a:rPr>
                      <a:t>）</a:t>
                    </a:r>
                  </a:p>
                </p:txBody>
              </p:sp>
              <p:sp>
                <p:nvSpPr>
                  <p:cNvPr id="15" name="Rectangle 9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方法：</a:t>
                    </a:r>
                    <a:endParaRPr lang="zh-CN" altLang="en-US" sz="1867" b="1" dirty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  <p:grpSp>
            <p:nvGrpSpPr>
              <p:cNvPr id="8" name="Group 83"/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9" name="Straight Connector 84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85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76"/>
            <p:cNvSpPr/>
            <p:nvPr/>
          </p:nvSpPr>
          <p:spPr>
            <a:xfrm>
              <a:off x="-535709" y="5067301"/>
              <a:ext cx="2611178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sz="1867" b="1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创新点</a:t>
              </a:r>
              <a:r>
                <a:rPr lang="zh-CN" altLang="en-US" sz="1867" b="1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：</a:t>
              </a:r>
            </a:p>
          </p:txBody>
        </p:sp>
        <p:sp>
          <p:nvSpPr>
            <p:cNvPr id="53" name="TextBox 75"/>
            <p:cNvSpPr txBox="1"/>
            <p:nvPr/>
          </p:nvSpPr>
          <p:spPr>
            <a:xfrm>
              <a:off x="1159500" y="5432241"/>
              <a:ext cx="2611178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r>
                <a:rPr lang="zh-CN" altLang="zh-CN" sz="1200" dirty="0">
                  <a:solidFill>
                    <a:schemeClr val="tx2"/>
                  </a:solidFill>
                </a:rPr>
                <a:t>基于物品的协同过滤的缺点就是无法提供个性化的推荐结果。</a:t>
              </a:r>
            </a:p>
            <a:p>
              <a:r>
                <a:rPr lang="zh-CN" altLang="zh-CN" sz="1200" dirty="0" smtClean="0">
                  <a:solidFill>
                    <a:schemeClr val="tx2"/>
                  </a:solidFill>
                </a:rPr>
                <a:t>加入</a:t>
              </a:r>
              <a:r>
                <a:rPr lang="en-US" altLang="zh-CN" sz="1200" dirty="0" err="1">
                  <a:solidFill>
                    <a:schemeClr val="tx2"/>
                  </a:solidFill>
                </a:rPr>
                <a:t>i</a:t>
              </a:r>
              <a:r>
                <a:rPr lang="zh-CN" altLang="zh-CN" sz="1200" dirty="0">
                  <a:solidFill>
                    <a:schemeClr val="tx2"/>
                  </a:solidFill>
                </a:rPr>
                <a:t>，</a:t>
              </a:r>
              <a:r>
                <a:rPr lang="en-US" altLang="zh-CN" sz="1200" dirty="0">
                  <a:solidFill>
                    <a:schemeClr val="tx2"/>
                  </a:solidFill>
                </a:rPr>
                <a:t>j</a:t>
              </a:r>
              <a:r>
                <a:rPr lang="zh-CN" altLang="zh-CN" sz="1200" dirty="0">
                  <a:solidFill>
                    <a:schemeClr val="tx2"/>
                  </a:solidFill>
                </a:rPr>
                <a:t>的属性相似值，就能即共有他人经验，也保存了用户自身的个性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758150" y="756688"/>
            <a:ext cx="4426941" cy="4676339"/>
            <a:chOff x="6758150" y="756688"/>
            <a:chExt cx="4426941" cy="4676339"/>
          </a:xfrm>
        </p:grpSpPr>
        <p:grpSp>
          <p:nvGrpSpPr>
            <p:cNvPr id="5" name="Group 68"/>
            <p:cNvGrpSpPr/>
            <p:nvPr/>
          </p:nvGrpSpPr>
          <p:grpSpPr>
            <a:xfrm>
              <a:off x="8435368" y="756688"/>
              <a:ext cx="2749723" cy="3543655"/>
              <a:chOff x="8170814" y="1912116"/>
              <a:chExt cx="2749722" cy="3543655"/>
            </a:xfrm>
          </p:grpSpPr>
          <p:grpSp>
            <p:nvGrpSpPr>
              <p:cNvPr id="20" name="Group 69"/>
              <p:cNvGrpSpPr/>
              <p:nvPr/>
            </p:nvGrpSpPr>
            <p:grpSpPr>
              <a:xfrm>
                <a:off x="8170814" y="1912116"/>
                <a:ext cx="2658894" cy="3543655"/>
                <a:chOff x="1193500" y="1491637"/>
                <a:chExt cx="3829928" cy="3543655"/>
              </a:xfrm>
            </p:grpSpPr>
            <p:grpSp>
              <p:nvGrpSpPr>
                <p:cNvPr id="23" name="Group 72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0" name="TextBox 79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优点：最大化展示用户自身的个性化</a:t>
                    </a:r>
                    <a:endPara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31" name="Rectangle 8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算法</a:t>
                    </a:r>
                    <a:r>
                      <a:rPr lang="en-US" altLang="zh-CN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2</a:t>
                    </a:r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：历史记录联合内容相似算法</a:t>
                    </a:r>
                    <a:endParaRPr lang="zh-CN" altLang="en-US" sz="1867" b="1" dirty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24" name="Group 73"/>
                <p:cNvGrpSpPr/>
                <p:nvPr/>
              </p:nvGrpSpPr>
              <p:grpSpPr>
                <a:xfrm>
                  <a:off x="1193500" y="2812842"/>
                  <a:ext cx="3829928" cy="818311"/>
                  <a:chOff x="1317257" y="1822172"/>
                  <a:chExt cx="3829928" cy="818311"/>
                </a:xfrm>
              </p:grpSpPr>
              <p:sp>
                <p:nvSpPr>
                  <p:cNvPr id="28" name="TextBox 77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①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</a:rPr>
                      <a:t>用户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</a:rPr>
                      <a:t>id</a:t>
                    </a: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，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</a:rPr>
                      <a:t>浏览</a:t>
                    </a: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商品</a:t>
                    </a:r>
                    <a:r>
                      <a:rPr lang="en-US" altLang="zh-CN" sz="1200" dirty="0" smtClean="0">
                        <a:solidFill>
                          <a:schemeClr val="tx2"/>
                        </a:solidFill>
                      </a:rPr>
                      <a:t>id</a:t>
                    </a:r>
                    <a:endParaRPr lang="en-US" altLang="zh-CN" sz="1200" dirty="0">
                      <a:solidFill>
                        <a:schemeClr val="tx2"/>
                      </a:solidFill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②</a:t>
                    </a: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商</a:t>
                    </a:r>
                    <a:r>
                      <a:rPr lang="zh-CN" altLang="en-US" sz="1200" dirty="0" smtClean="0">
                        <a:solidFill>
                          <a:schemeClr val="tx2"/>
                        </a:solidFill>
                      </a:rPr>
                      <a:t>品</a:t>
                    </a:r>
                    <a:r>
                      <a:rPr lang="en-US" altLang="zh-CN" sz="1200" dirty="0" smtClean="0">
                        <a:solidFill>
                          <a:schemeClr val="tx2"/>
                        </a:solidFill>
                      </a:rPr>
                      <a:t>id</a:t>
                    </a: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，以及商品属性</a:t>
                    </a:r>
                    <a:endParaRPr lang="zh-CN" altLang="en-US" sz="1200" dirty="0">
                      <a:solidFill>
                        <a:schemeClr val="tx2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29" name="Rectangle 78"/>
                  <p:cNvSpPr/>
                  <p:nvPr/>
                </p:nvSpPr>
                <p:spPr>
                  <a:xfrm>
                    <a:off x="1385990" y="1822172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数据要求：</a:t>
                    </a:r>
                    <a:endParaRPr lang="zh-CN" altLang="en-US" sz="1867" b="1" dirty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25" name="Group 74"/>
                <p:cNvGrpSpPr/>
                <p:nvPr/>
              </p:nvGrpSpPr>
              <p:grpSpPr>
                <a:xfrm>
                  <a:off x="1193500" y="4139453"/>
                  <a:ext cx="3761195" cy="895839"/>
                  <a:chOff x="1317257" y="1824875"/>
                  <a:chExt cx="3761195" cy="895839"/>
                </a:xfrm>
              </p:grpSpPr>
              <p:sp>
                <p:nvSpPr>
                  <p:cNvPr id="26" name="TextBox 75"/>
                  <p:cNvSpPr txBox="1"/>
                  <p:nvPr/>
                </p:nvSpPr>
                <p:spPr>
                  <a:xfrm>
                    <a:off x="1317257" y="2132652"/>
                    <a:ext cx="3761195" cy="58806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利用前几天的浏览记录，得到“目标商品”</a:t>
                    </a: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：</a:t>
                    </a:r>
                    <a:endParaRPr lang="en-US" altLang="zh-CN" sz="1200" dirty="0" smtClean="0">
                      <a:solidFill>
                        <a:schemeClr val="tx2"/>
                      </a:solidFill>
                    </a:endParaRPr>
                  </a:p>
                  <a:p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①</a:t>
                    </a: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属性值（平均</a:t>
                    </a:r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），</a:t>
                    </a:r>
                    <a:endParaRPr lang="en-US" altLang="zh-CN" sz="1200" dirty="0" smtClean="0">
                      <a:solidFill>
                        <a:schemeClr val="tx2"/>
                      </a:solidFill>
                    </a:endParaRPr>
                  </a:p>
                  <a:p>
                    <a:r>
                      <a:rPr lang="zh-CN" altLang="zh-CN" sz="1200" dirty="0" smtClean="0">
                        <a:solidFill>
                          <a:schemeClr val="tx2"/>
                        </a:solidFill>
                      </a:rPr>
                      <a:t>②</a:t>
                    </a:r>
                    <a:r>
                      <a:rPr lang="zh-CN" altLang="zh-CN" sz="1200" dirty="0">
                        <a:solidFill>
                          <a:schemeClr val="tx2"/>
                        </a:solidFill>
                      </a:rPr>
                      <a:t>属性权重（方差</a:t>
                    </a:r>
                    <a:r>
                      <a:rPr lang="zh-CN" altLang="zh-CN" sz="1200" dirty="0">
                        <a:solidFill>
                          <a:schemeClr val="accent1"/>
                        </a:solidFill>
                      </a:rPr>
                      <a:t>）</a:t>
                    </a:r>
                  </a:p>
                </p:txBody>
              </p:sp>
              <p:sp>
                <p:nvSpPr>
                  <p:cNvPr id="27" name="Rectangle 7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867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 </a:t>
                    </a:r>
                    <a:r>
                      <a:rPr lang="zh-CN" altLang="en-US" sz="1867" b="1" dirty="0" smtClean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方法</a:t>
                    </a:r>
                    <a:r>
                      <a:rPr lang="zh-CN" altLang="en-US" sz="1867" b="1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ea"/>
                        <a:sym typeface="微软雅黑 Light" panose="020B0502040204020203" pitchFamily="34" charset="-122"/>
                      </a:rPr>
                      <a:t>：</a:t>
                    </a:r>
                  </a:p>
                </p:txBody>
              </p:sp>
            </p:grpSp>
          </p:grpSp>
          <p:cxnSp>
            <p:nvCxnSpPr>
              <p:cNvPr id="21" name="Straight Connector 70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71"/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75"/>
            <p:cNvSpPr txBox="1"/>
            <p:nvPr/>
          </p:nvSpPr>
          <p:spPr>
            <a:xfrm>
              <a:off x="8435368" y="4925196"/>
              <a:ext cx="2611178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r>
                <a:rPr lang="zh-CN" altLang="zh-CN" sz="1400" dirty="0">
                  <a:solidFill>
                    <a:schemeClr val="tx2"/>
                  </a:solidFill>
                </a:rPr>
                <a:t>适合用于购买某种需要深思熟虑的，贵重的商品，如房子，</a:t>
              </a:r>
              <a:r>
                <a:rPr lang="zh-CN" altLang="zh-CN" sz="1400" dirty="0" smtClean="0">
                  <a:solidFill>
                    <a:schemeClr val="tx2"/>
                  </a:solidFill>
                </a:rPr>
                <a:t>车子</a:t>
              </a:r>
              <a:r>
                <a:rPr lang="zh-CN" altLang="en-US" sz="1400" dirty="0" smtClean="0">
                  <a:solidFill>
                    <a:schemeClr val="tx2"/>
                  </a:solidFill>
                </a:rPr>
                <a:t>。</a:t>
              </a:r>
              <a:endParaRPr lang="en-US" altLang="zh-CN" sz="1400" dirty="0" smtClean="0">
                <a:solidFill>
                  <a:schemeClr val="tx2"/>
                </a:solidFill>
              </a:endParaRPr>
            </a:p>
            <a:p>
              <a:r>
                <a:rPr lang="zh-CN" altLang="en-US" sz="1400" dirty="0" smtClean="0">
                  <a:solidFill>
                    <a:schemeClr val="tx2"/>
                  </a:solidFill>
                </a:rPr>
                <a:t>购买贵重商品时，有一段考虑期，利用这段考虑期，得到 “目标商品”</a:t>
              </a:r>
              <a:endParaRPr lang="zh-CN" altLang="zh-CN" sz="1400" dirty="0">
                <a:solidFill>
                  <a:schemeClr val="tx2"/>
                </a:solidFill>
              </a:endParaRPr>
            </a:p>
          </p:txBody>
        </p:sp>
        <p:sp>
          <p:nvSpPr>
            <p:cNvPr id="70" name="Rectangle 76"/>
            <p:cNvSpPr/>
            <p:nvPr/>
          </p:nvSpPr>
          <p:spPr>
            <a:xfrm>
              <a:off x="6758150" y="4587365"/>
              <a:ext cx="2611178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sz="1867" b="1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创新点</a:t>
              </a:r>
              <a:r>
                <a:rPr lang="zh-CN" altLang="en-US" sz="1867" b="1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62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 rot="10800000">
            <a:off x="3717016" y="179253"/>
            <a:ext cx="4573245" cy="2404095"/>
            <a:chOff x="3676269" y="2136032"/>
            <a:chExt cx="4839464" cy="2544042"/>
          </a:xfrm>
        </p:grpSpPr>
        <p:sp>
          <p:nvSpPr>
            <p:cNvPr id="32" name="Freeform: Shape 1"/>
            <p:cNvSpPr/>
            <p:nvPr/>
          </p:nvSpPr>
          <p:spPr>
            <a:xfrm>
              <a:off x="3855000" y="2356008"/>
              <a:ext cx="1201560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08" y="21600"/>
                  </a:moveTo>
                  <a:lnTo>
                    <a:pt x="21600" y="18493"/>
                  </a:lnTo>
                  <a:lnTo>
                    <a:pt x="0" y="0"/>
                  </a:lnTo>
                  <a:cubicBezTo>
                    <a:pt x="0" y="0"/>
                    <a:pt x="14208" y="21600"/>
                    <a:pt x="14208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7140897" y="2356008"/>
              <a:ext cx="1201574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93" y="21600"/>
                  </a:moveTo>
                  <a:lnTo>
                    <a:pt x="0" y="18493"/>
                  </a:lnTo>
                  <a:lnTo>
                    <a:pt x="21600" y="0"/>
                  </a:lnTo>
                  <a:cubicBezTo>
                    <a:pt x="21600" y="0"/>
                    <a:pt x="7393" y="21600"/>
                    <a:pt x="7393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34" name="Group 3"/>
            <p:cNvGrpSpPr/>
            <p:nvPr/>
          </p:nvGrpSpPr>
          <p:grpSpPr>
            <a:xfrm>
              <a:off x="3676269" y="2163529"/>
              <a:ext cx="439935" cy="439920"/>
              <a:chOff x="0" y="0"/>
              <a:chExt cx="879867" cy="879838"/>
            </a:xfrm>
            <a:solidFill>
              <a:schemeClr val="bg1"/>
            </a:solidFill>
          </p:grpSpPr>
          <p:sp>
            <p:nvSpPr>
              <p:cNvPr id="47" name="Oval 4"/>
              <p:cNvSpPr/>
              <p:nvPr/>
            </p:nvSpPr>
            <p:spPr>
              <a:xfrm>
                <a:off x="0" y="0"/>
                <a:ext cx="879867" cy="8798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Freeform: Shape 5"/>
              <p:cNvSpPr/>
              <p:nvPr/>
            </p:nvSpPr>
            <p:spPr>
              <a:xfrm>
                <a:off x="230842" y="230829"/>
                <a:ext cx="418182" cy="41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1795"/>
                      <a:pt x="21514" y="12600"/>
                      <a:pt x="20518" y="12600"/>
                    </a:cubicBezTo>
                    <a:lnTo>
                      <a:pt x="12600" y="12600"/>
                    </a:lnTo>
                    <a:lnTo>
                      <a:pt x="12600" y="20518"/>
                    </a:lnTo>
                    <a:cubicBezTo>
                      <a:pt x="12600" y="21512"/>
                      <a:pt x="11795" y="21600"/>
                      <a:pt x="10800" y="21600"/>
                    </a:cubicBezTo>
                    <a:cubicBezTo>
                      <a:pt x="9805" y="21600"/>
                      <a:pt x="9000" y="21512"/>
                      <a:pt x="9000" y="20518"/>
                    </a:cubicBezTo>
                    <a:lnTo>
                      <a:pt x="9000" y="12600"/>
                    </a:lnTo>
                    <a:lnTo>
                      <a:pt x="1082" y="12600"/>
                    </a:lnTo>
                    <a:cubicBezTo>
                      <a:pt x="88" y="12600"/>
                      <a:pt x="0" y="11796"/>
                      <a:pt x="0" y="10800"/>
                    </a:cubicBezTo>
                    <a:cubicBezTo>
                      <a:pt x="0" y="9805"/>
                      <a:pt x="88" y="9000"/>
                      <a:pt x="1082" y="9000"/>
                    </a:cubicBezTo>
                    <a:lnTo>
                      <a:pt x="9000" y="9000"/>
                    </a:lnTo>
                    <a:lnTo>
                      <a:pt x="9000" y="1082"/>
                    </a:lnTo>
                    <a:cubicBezTo>
                      <a:pt x="9000" y="86"/>
                      <a:pt x="9805" y="0"/>
                      <a:pt x="10800" y="0"/>
                    </a:cubicBezTo>
                    <a:cubicBezTo>
                      <a:pt x="11795" y="0"/>
                      <a:pt x="12600" y="86"/>
                      <a:pt x="12600" y="1082"/>
                    </a:cubicBezTo>
                    <a:lnTo>
                      <a:pt x="12600" y="9000"/>
                    </a:lnTo>
                    <a:lnTo>
                      <a:pt x="20518" y="9000"/>
                    </a:lnTo>
                    <a:cubicBezTo>
                      <a:pt x="21514" y="9000"/>
                      <a:pt x="21600" y="9805"/>
                      <a:pt x="21600" y="108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5" name="Group 6"/>
            <p:cNvGrpSpPr/>
            <p:nvPr/>
          </p:nvGrpSpPr>
          <p:grpSpPr>
            <a:xfrm>
              <a:off x="8075798" y="2136032"/>
              <a:ext cx="439935" cy="439934"/>
              <a:chOff x="0" y="0"/>
              <a:chExt cx="879867" cy="879866"/>
            </a:xfrm>
          </p:grpSpPr>
          <p:sp>
            <p:nvSpPr>
              <p:cNvPr id="45" name="Oval 7"/>
              <p:cNvSpPr/>
              <p:nvPr/>
            </p:nvSpPr>
            <p:spPr>
              <a:xfrm>
                <a:off x="0" y="0"/>
                <a:ext cx="879867" cy="87986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8"/>
              <p:cNvSpPr/>
              <p:nvPr/>
            </p:nvSpPr>
            <p:spPr>
              <a:xfrm>
                <a:off x="245534" y="214775"/>
                <a:ext cx="388799" cy="399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4" extrusionOk="0">
                    <a:moveTo>
                      <a:pt x="17852" y="10732"/>
                    </a:moveTo>
                    <a:lnTo>
                      <a:pt x="15287" y="8141"/>
                    </a:lnTo>
                    <a:lnTo>
                      <a:pt x="14103" y="9287"/>
                    </a:lnTo>
                    <a:lnTo>
                      <a:pt x="16780" y="11770"/>
                    </a:lnTo>
                    <a:lnTo>
                      <a:pt x="14104" y="14253"/>
                    </a:lnTo>
                    <a:lnTo>
                      <a:pt x="15288" y="15399"/>
                    </a:lnTo>
                    <a:lnTo>
                      <a:pt x="17852" y="12808"/>
                    </a:lnTo>
                    <a:lnTo>
                      <a:pt x="20416" y="15399"/>
                    </a:lnTo>
                    <a:lnTo>
                      <a:pt x="21600" y="14253"/>
                    </a:lnTo>
                    <a:lnTo>
                      <a:pt x="18924" y="11770"/>
                    </a:lnTo>
                    <a:lnTo>
                      <a:pt x="21599" y="9287"/>
                    </a:lnTo>
                    <a:lnTo>
                      <a:pt x="20415" y="8141"/>
                    </a:lnTo>
                    <a:cubicBezTo>
                      <a:pt x="20415" y="8141"/>
                      <a:pt x="17852" y="10732"/>
                      <a:pt x="17852" y="10732"/>
                    </a:cubicBezTo>
                    <a:close/>
                    <a:moveTo>
                      <a:pt x="17840" y="20553"/>
                    </a:moveTo>
                    <a:cubicBezTo>
                      <a:pt x="17840" y="18126"/>
                      <a:pt x="15400" y="16891"/>
                      <a:pt x="13023" y="15899"/>
                    </a:cubicBezTo>
                    <a:cubicBezTo>
                      <a:pt x="10654" y="14912"/>
                      <a:pt x="9898" y="14080"/>
                      <a:pt x="9898" y="12297"/>
                    </a:cubicBezTo>
                    <a:cubicBezTo>
                      <a:pt x="9898" y="11229"/>
                      <a:pt x="10621" y="11577"/>
                      <a:pt x="10938" y="9617"/>
                    </a:cubicBezTo>
                    <a:cubicBezTo>
                      <a:pt x="11072" y="8804"/>
                      <a:pt x="11710" y="9604"/>
                      <a:pt x="11833" y="7749"/>
                    </a:cubicBezTo>
                    <a:cubicBezTo>
                      <a:pt x="11833" y="7010"/>
                      <a:pt x="11483" y="6826"/>
                      <a:pt x="11483" y="6826"/>
                    </a:cubicBezTo>
                    <a:cubicBezTo>
                      <a:pt x="11483" y="6826"/>
                      <a:pt x="11661" y="5732"/>
                      <a:pt x="11730" y="4889"/>
                    </a:cubicBezTo>
                    <a:cubicBezTo>
                      <a:pt x="11801" y="4006"/>
                      <a:pt x="11286" y="2123"/>
                      <a:pt x="9163" y="1545"/>
                    </a:cubicBezTo>
                    <a:cubicBezTo>
                      <a:pt x="8792" y="1177"/>
                      <a:pt x="8541" y="592"/>
                      <a:pt x="9684" y="7"/>
                    </a:cubicBezTo>
                    <a:cubicBezTo>
                      <a:pt x="7184" y="-106"/>
                      <a:pt x="6603" y="1160"/>
                      <a:pt x="5272" y="2092"/>
                    </a:cubicBezTo>
                    <a:cubicBezTo>
                      <a:pt x="4139" y="2909"/>
                      <a:pt x="3834" y="4202"/>
                      <a:pt x="3888" y="4890"/>
                    </a:cubicBezTo>
                    <a:cubicBezTo>
                      <a:pt x="3961" y="5733"/>
                      <a:pt x="4137" y="6827"/>
                      <a:pt x="4137" y="6827"/>
                    </a:cubicBezTo>
                    <a:cubicBezTo>
                      <a:pt x="4137" y="6827"/>
                      <a:pt x="3787" y="7011"/>
                      <a:pt x="3787" y="7750"/>
                    </a:cubicBezTo>
                    <a:cubicBezTo>
                      <a:pt x="3910" y="9606"/>
                      <a:pt x="4550" y="8805"/>
                      <a:pt x="4683" y="9618"/>
                    </a:cubicBezTo>
                    <a:cubicBezTo>
                      <a:pt x="5000" y="11578"/>
                      <a:pt x="5724" y="11230"/>
                      <a:pt x="5724" y="12298"/>
                    </a:cubicBezTo>
                    <a:cubicBezTo>
                      <a:pt x="5724" y="14081"/>
                      <a:pt x="5487" y="14686"/>
                      <a:pt x="3118" y="15674"/>
                    </a:cubicBezTo>
                    <a:cubicBezTo>
                      <a:pt x="740" y="16664"/>
                      <a:pt x="0" y="18253"/>
                      <a:pt x="12" y="20553"/>
                    </a:cubicBezTo>
                    <a:cubicBezTo>
                      <a:pt x="16" y="21241"/>
                      <a:pt x="0" y="21494"/>
                      <a:pt x="0" y="21494"/>
                    </a:cubicBezTo>
                    <a:lnTo>
                      <a:pt x="17852" y="21494"/>
                    </a:lnTo>
                    <a:cubicBezTo>
                      <a:pt x="17852" y="21494"/>
                      <a:pt x="17840" y="21241"/>
                      <a:pt x="17840" y="205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Group 9"/>
            <p:cNvGrpSpPr/>
            <p:nvPr/>
          </p:nvGrpSpPr>
          <p:grpSpPr>
            <a:xfrm>
              <a:off x="4693660" y="3084680"/>
              <a:ext cx="1348437" cy="911351"/>
              <a:chOff x="4693660" y="3084680"/>
              <a:chExt cx="1348437" cy="911351"/>
            </a:xfrm>
          </p:grpSpPr>
          <p:sp>
            <p:nvSpPr>
              <p:cNvPr id="43" name="Freeform: Shape 10"/>
              <p:cNvSpPr/>
              <p:nvPr/>
            </p:nvSpPr>
            <p:spPr>
              <a:xfrm>
                <a:off x="4693660" y="3084680"/>
                <a:ext cx="1348437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97" y="0"/>
                    </a:moveTo>
                    <a:lnTo>
                      <a:pt x="0" y="2934"/>
                    </a:lnTo>
                    <a:lnTo>
                      <a:pt x="12305" y="21600"/>
                    </a:lnTo>
                    <a:lnTo>
                      <a:pt x="12322" y="21583"/>
                    </a:lnTo>
                    <a:lnTo>
                      <a:pt x="21600" y="12476"/>
                    </a:lnTo>
                    <a:cubicBezTo>
                      <a:pt x="21600" y="12476"/>
                      <a:pt x="6997" y="0"/>
                      <a:pt x="6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1"/>
              <p:cNvSpPr/>
              <p:nvPr/>
            </p:nvSpPr>
            <p:spPr>
              <a:xfrm>
                <a:off x="5342468" y="3446892"/>
                <a:ext cx="249236" cy="186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2" y="12600"/>
                    </a:moveTo>
                    <a:cubicBezTo>
                      <a:pt x="21442" y="12600"/>
                      <a:pt x="21600" y="12811"/>
                      <a:pt x="21600" y="13050"/>
                    </a:cubicBezTo>
                    <a:lnTo>
                      <a:pt x="21600" y="15750"/>
                    </a:lnTo>
                    <a:cubicBezTo>
                      <a:pt x="21600" y="15989"/>
                      <a:pt x="21442" y="16200"/>
                      <a:pt x="21262" y="16200"/>
                    </a:cubicBezTo>
                    <a:lnTo>
                      <a:pt x="17550" y="16200"/>
                    </a:lnTo>
                    <a:lnTo>
                      <a:pt x="17550" y="21150"/>
                    </a:lnTo>
                    <a:cubicBezTo>
                      <a:pt x="17550" y="21389"/>
                      <a:pt x="17392" y="21600"/>
                      <a:pt x="17212" y="21600"/>
                    </a:cubicBezTo>
                    <a:lnTo>
                      <a:pt x="15187" y="21600"/>
                    </a:lnTo>
                    <a:cubicBezTo>
                      <a:pt x="15008" y="21600"/>
                      <a:pt x="14850" y="21389"/>
                      <a:pt x="14850" y="21150"/>
                    </a:cubicBezTo>
                    <a:lnTo>
                      <a:pt x="14850" y="16200"/>
                    </a:lnTo>
                    <a:lnTo>
                      <a:pt x="11137" y="16200"/>
                    </a:lnTo>
                    <a:cubicBezTo>
                      <a:pt x="10958" y="16200"/>
                      <a:pt x="10800" y="15989"/>
                      <a:pt x="10800" y="15750"/>
                    </a:cubicBezTo>
                    <a:lnTo>
                      <a:pt x="10800" y="13050"/>
                    </a:lnTo>
                    <a:cubicBezTo>
                      <a:pt x="10800" y="12811"/>
                      <a:pt x="10958" y="12600"/>
                      <a:pt x="11137" y="12600"/>
                    </a:cubicBezTo>
                    <a:lnTo>
                      <a:pt x="14850" y="12600"/>
                    </a:lnTo>
                    <a:lnTo>
                      <a:pt x="14850" y="7650"/>
                    </a:lnTo>
                    <a:cubicBezTo>
                      <a:pt x="14850" y="7411"/>
                      <a:pt x="15008" y="7200"/>
                      <a:pt x="15187" y="7200"/>
                    </a:cubicBezTo>
                    <a:lnTo>
                      <a:pt x="17212" y="7200"/>
                    </a:lnTo>
                    <a:cubicBezTo>
                      <a:pt x="17392" y="7200"/>
                      <a:pt x="17550" y="7411"/>
                      <a:pt x="17550" y="7650"/>
                    </a:cubicBezTo>
                    <a:lnTo>
                      <a:pt x="17550" y="12600"/>
                    </a:lnTo>
                    <a:cubicBezTo>
                      <a:pt x="17550" y="12600"/>
                      <a:pt x="21262" y="12600"/>
                      <a:pt x="21262" y="12600"/>
                    </a:cubicBezTo>
                    <a:close/>
                    <a:moveTo>
                      <a:pt x="3375" y="5400"/>
                    </a:moveTo>
                    <a:cubicBezTo>
                      <a:pt x="3375" y="2419"/>
                      <a:pt x="5189" y="0"/>
                      <a:pt x="7425" y="0"/>
                    </a:cubicBezTo>
                    <a:cubicBezTo>
                      <a:pt x="9661" y="0"/>
                      <a:pt x="11475" y="2419"/>
                      <a:pt x="11475" y="5400"/>
                    </a:cubicBezTo>
                    <a:cubicBezTo>
                      <a:pt x="11475" y="8381"/>
                      <a:pt x="9661" y="10800"/>
                      <a:pt x="7425" y="10800"/>
                    </a:cubicBezTo>
                    <a:cubicBezTo>
                      <a:pt x="5189" y="10800"/>
                      <a:pt x="3375" y="8381"/>
                      <a:pt x="3375" y="5400"/>
                    </a:cubicBezTo>
                    <a:close/>
                    <a:moveTo>
                      <a:pt x="11137" y="17550"/>
                    </a:moveTo>
                    <a:lnTo>
                      <a:pt x="13837" y="17550"/>
                    </a:lnTo>
                    <a:lnTo>
                      <a:pt x="13837" y="20897"/>
                    </a:lnTo>
                    <a:cubicBezTo>
                      <a:pt x="13321" y="21403"/>
                      <a:pt x="12667" y="21600"/>
                      <a:pt x="12034" y="21600"/>
                    </a:cubicBezTo>
                    <a:lnTo>
                      <a:pt x="2816" y="21600"/>
                    </a:lnTo>
                    <a:cubicBezTo>
                      <a:pt x="1129" y="21600"/>
                      <a:pt x="0" y="20250"/>
                      <a:pt x="0" y="17958"/>
                    </a:cubicBezTo>
                    <a:cubicBezTo>
                      <a:pt x="0" y="14780"/>
                      <a:pt x="559" y="9900"/>
                      <a:pt x="3649" y="9900"/>
                    </a:cubicBezTo>
                    <a:cubicBezTo>
                      <a:pt x="3818" y="9900"/>
                      <a:pt x="3934" y="9998"/>
                      <a:pt x="4061" y="10139"/>
                    </a:cubicBezTo>
                    <a:cubicBezTo>
                      <a:pt x="5094" y="11194"/>
                      <a:pt x="6096" y="11855"/>
                      <a:pt x="7425" y="11855"/>
                    </a:cubicBezTo>
                    <a:cubicBezTo>
                      <a:pt x="8754" y="11855"/>
                      <a:pt x="9756" y="11194"/>
                      <a:pt x="10789" y="10139"/>
                    </a:cubicBezTo>
                    <a:cubicBezTo>
                      <a:pt x="10916" y="9998"/>
                      <a:pt x="11032" y="9900"/>
                      <a:pt x="11201" y="9900"/>
                    </a:cubicBezTo>
                    <a:cubicBezTo>
                      <a:pt x="12097" y="9900"/>
                      <a:pt x="12888" y="10350"/>
                      <a:pt x="13489" y="11250"/>
                    </a:cubicBezTo>
                    <a:lnTo>
                      <a:pt x="11137" y="11250"/>
                    </a:lnTo>
                    <a:cubicBezTo>
                      <a:pt x="10399" y="11250"/>
                      <a:pt x="9788" y="12066"/>
                      <a:pt x="9788" y="13050"/>
                    </a:cubicBezTo>
                    <a:lnTo>
                      <a:pt x="9788" y="15750"/>
                    </a:lnTo>
                    <a:cubicBezTo>
                      <a:pt x="9788" y="16734"/>
                      <a:pt x="10399" y="17550"/>
                      <a:pt x="11137" y="175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7" name="Group 12"/>
            <p:cNvGrpSpPr/>
            <p:nvPr/>
          </p:nvGrpSpPr>
          <p:grpSpPr>
            <a:xfrm>
              <a:off x="6151004" y="3084680"/>
              <a:ext cx="1348430" cy="911351"/>
              <a:chOff x="6151004" y="3084680"/>
              <a:chExt cx="1348430" cy="911351"/>
            </a:xfrm>
          </p:grpSpPr>
          <p:sp>
            <p:nvSpPr>
              <p:cNvPr id="41" name="Freeform: Shape 13"/>
              <p:cNvSpPr/>
              <p:nvPr/>
            </p:nvSpPr>
            <p:spPr>
              <a:xfrm>
                <a:off x="6151004" y="3084680"/>
                <a:ext cx="1348430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03" y="0"/>
                    </a:moveTo>
                    <a:lnTo>
                      <a:pt x="21600" y="2934"/>
                    </a:lnTo>
                    <a:lnTo>
                      <a:pt x="9295" y="21600"/>
                    </a:lnTo>
                    <a:lnTo>
                      <a:pt x="9278" y="21583"/>
                    </a:lnTo>
                    <a:lnTo>
                      <a:pt x="0" y="12476"/>
                    </a:lnTo>
                    <a:cubicBezTo>
                      <a:pt x="0" y="12476"/>
                      <a:pt x="14603" y="0"/>
                      <a:pt x="14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4"/>
              <p:cNvSpPr/>
              <p:nvPr/>
            </p:nvSpPr>
            <p:spPr>
              <a:xfrm>
                <a:off x="6705517" y="3460119"/>
                <a:ext cx="182356" cy="16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776" y="5891"/>
                    </a:moveTo>
                    <a:lnTo>
                      <a:pt x="4320" y="5891"/>
                    </a:lnTo>
                    <a:cubicBezTo>
                      <a:pt x="4320" y="7855"/>
                      <a:pt x="4320" y="9818"/>
                      <a:pt x="4320" y="9818"/>
                    </a:cubicBezTo>
                    <a:cubicBezTo>
                      <a:pt x="4320" y="10907"/>
                      <a:pt x="5090" y="11782"/>
                      <a:pt x="6048" y="11782"/>
                    </a:cubicBezTo>
                    <a:cubicBezTo>
                      <a:pt x="7088" y="11782"/>
                      <a:pt x="7574" y="11782"/>
                      <a:pt x="7776" y="11782"/>
                    </a:cubicBezTo>
                    <a:cubicBezTo>
                      <a:pt x="7776" y="11782"/>
                      <a:pt x="7776" y="5891"/>
                      <a:pt x="7776" y="5891"/>
                    </a:cubicBezTo>
                    <a:close/>
                    <a:moveTo>
                      <a:pt x="21600" y="21600"/>
                    </a:moveTo>
                    <a:lnTo>
                      <a:pt x="6048" y="21600"/>
                    </a:lnTo>
                    <a:lnTo>
                      <a:pt x="6048" y="18655"/>
                    </a:lnTo>
                    <a:lnTo>
                      <a:pt x="7776" y="15709"/>
                    </a:lnTo>
                    <a:cubicBezTo>
                      <a:pt x="7628" y="15709"/>
                      <a:pt x="6197" y="15709"/>
                      <a:pt x="6048" y="15709"/>
                    </a:cubicBezTo>
                    <a:cubicBezTo>
                      <a:pt x="3186" y="15709"/>
                      <a:pt x="864" y="13070"/>
                      <a:pt x="864" y="9818"/>
                    </a:cubicBezTo>
                    <a:lnTo>
                      <a:pt x="864" y="4909"/>
                    </a:lnTo>
                    <a:lnTo>
                      <a:pt x="0" y="3927"/>
                    </a:lnTo>
                    <a:lnTo>
                      <a:pt x="432" y="1964"/>
                    </a:lnTo>
                    <a:lnTo>
                      <a:pt x="6912" y="1964"/>
                    </a:lnTo>
                    <a:lnTo>
                      <a:pt x="7344" y="0"/>
                    </a:lnTo>
                    <a:lnTo>
                      <a:pt x="20304" y="0"/>
                    </a:lnTo>
                    <a:lnTo>
                      <a:pt x="20736" y="2945"/>
                    </a:lnTo>
                    <a:lnTo>
                      <a:pt x="19872" y="3436"/>
                    </a:lnTo>
                    <a:lnTo>
                      <a:pt x="19872" y="15709"/>
                    </a:lnTo>
                    <a:lnTo>
                      <a:pt x="21600" y="18655"/>
                    </a:lnTo>
                    <a:cubicBezTo>
                      <a:pt x="21600" y="18655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8" name="Group 15"/>
            <p:cNvGrpSpPr/>
            <p:nvPr/>
          </p:nvGrpSpPr>
          <p:grpSpPr>
            <a:xfrm>
              <a:off x="5504823" y="3648370"/>
              <a:ext cx="1197217" cy="1031704"/>
              <a:chOff x="5504823" y="3648370"/>
              <a:chExt cx="1197217" cy="1031704"/>
            </a:xfrm>
          </p:grpSpPr>
          <p:sp>
            <p:nvSpPr>
              <p:cNvPr id="39" name="Freeform: Shape 16"/>
              <p:cNvSpPr/>
              <p:nvPr/>
            </p:nvSpPr>
            <p:spPr>
              <a:xfrm>
                <a:off x="5504823" y="3648370"/>
                <a:ext cx="1197217" cy="1031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56" y="0"/>
                    </a:moveTo>
                    <a:lnTo>
                      <a:pt x="917" y="7575"/>
                    </a:lnTo>
                    <a:lnTo>
                      <a:pt x="0" y="8280"/>
                    </a:lnTo>
                    <a:lnTo>
                      <a:pt x="10685" y="21600"/>
                    </a:lnTo>
                    <a:lnTo>
                      <a:pt x="21600" y="8349"/>
                    </a:lnTo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7"/>
              <p:cNvSpPr/>
              <p:nvPr/>
            </p:nvSpPr>
            <p:spPr>
              <a:xfrm>
                <a:off x="5999252" y="4058203"/>
                <a:ext cx="212038" cy="212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38" y="19791"/>
                    </a:moveTo>
                    <a:lnTo>
                      <a:pt x="19803" y="21138"/>
                    </a:lnTo>
                    <a:cubicBezTo>
                      <a:pt x="19504" y="21425"/>
                      <a:pt x="19092" y="21600"/>
                      <a:pt x="18668" y="21600"/>
                    </a:cubicBezTo>
                    <a:cubicBezTo>
                      <a:pt x="18243" y="21600"/>
                      <a:pt x="17832" y="21425"/>
                      <a:pt x="17545" y="21138"/>
                    </a:cubicBezTo>
                    <a:lnTo>
                      <a:pt x="13015" y="16596"/>
                    </a:lnTo>
                    <a:cubicBezTo>
                      <a:pt x="12715" y="16309"/>
                      <a:pt x="12541" y="15897"/>
                      <a:pt x="12541" y="15473"/>
                    </a:cubicBezTo>
                    <a:cubicBezTo>
                      <a:pt x="12541" y="14999"/>
                      <a:pt x="12740" y="14612"/>
                      <a:pt x="13077" y="14275"/>
                    </a:cubicBezTo>
                    <a:lnTo>
                      <a:pt x="9883" y="11081"/>
                    </a:lnTo>
                    <a:lnTo>
                      <a:pt x="8311" y="12653"/>
                    </a:lnTo>
                    <a:cubicBezTo>
                      <a:pt x="8198" y="12765"/>
                      <a:pt x="8049" y="12828"/>
                      <a:pt x="7886" y="12828"/>
                    </a:cubicBezTo>
                    <a:cubicBezTo>
                      <a:pt x="7724" y="12828"/>
                      <a:pt x="7574" y="12765"/>
                      <a:pt x="7462" y="12653"/>
                    </a:cubicBezTo>
                    <a:cubicBezTo>
                      <a:pt x="7836" y="13027"/>
                      <a:pt x="8186" y="13302"/>
                      <a:pt x="8186" y="13876"/>
                    </a:cubicBezTo>
                    <a:cubicBezTo>
                      <a:pt x="8186" y="14200"/>
                      <a:pt x="8061" y="14487"/>
                      <a:pt x="7836" y="14724"/>
                    </a:cubicBezTo>
                    <a:cubicBezTo>
                      <a:pt x="7412" y="15174"/>
                      <a:pt x="6963" y="15773"/>
                      <a:pt x="6289" y="15773"/>
                    </a:cubicBezTo>
                    <a:cubicBezTo>
                      <a:pt x="5977" y="15773"/>
                      <a:pt x="5665" y="15648"/>
                      <a:pt x="5441" y="15423"/>
                    </a:cubicBezTo>
                    <a:lnTo>
                      <a:pt x="349" y="10332"/>
                    </a:lnTo>
                    <a:cubicBezTo>
                      <a:pt x="125" y="10107"/>
                      <a:pt x="0" y="9795"/>
                      <a:pt x="0" y="9484"/>
                    </a:cubicBezTo>
                    <a:cubicBezTo>
                      <a:pt x="0" y="8810"/>
                      <a:pt x="599" y="8360"/>
                      <a:pt x="1048" y="7936"/>
                    </a:cubicBezTo>
                    <a:cubicBezTo>
                      <a:pt x="1285" y="7712"/>
                      <a:pt x="1572" y="7587"/>
                      <a:pt x="1897" y="7587"/>
                    </a:cubicBezTo>
                    <a:cubicBezTo>
                      <a:pt x="2471" y="7587"/>
                      <a:pt x="2745" y="7936"/>
                      <a:pt x="3120" y="8311"/>
                    </a:cubicBezTo>
                    <a:cubicBezTo>
                      <a:pt x="3007" y="8198"/>
                      <a:pt x="2945" y="8049"/>
                      <a:pt x="2945" y="7886"/>
                    </a:cubicBezTo>
                    <a:cubicBezTo>
                      <a:pt x="2945" y="7724"/>
                      <a:pt x="3007" y="7574"/>
                      <a:pt x="3120" y="7462"/>
                    </a:cubicBezTo>
                    <a:lnTo>
                      <a:pt x="7462" y="3120"/>
                    </a:lnTo>
                    <a:cubicBezTo>
                      <a:pt x="7574" y="3007"/>
                      <a:pt x="7724" y="2945"/>
                      <a:pt x="7886" y="2945"/>
                    </a:cubicBezTo>
                    <a:cubicBezTo>
                      <a:pt x="8049" y="2945"/>
                      <a:pt x="8198" y="3007"/>
                      <a:pt x="8311" y="3120"/>
                    </a:cubicBezTo>
                    <a:cubicBezTo>
                      <a:pt x="7936" y="2745"/>
                      <a:pt x="7587" y="2471"/>
                      <a:pt x="7587" y="1897"/>
                    </a:cubicBezTo>
                    <a:cubicBezTo>
                      <a:pt x="7587" y="1572"/>
                      <a:pt x="7712" y="1285"/>
                      <a:pt x="7936" y="1048"/>
                    </a:cubicBezTo>
                    <a:cubicBezTo>
                      <a:pt x="8360" y="599"/>
                      <a:pt x="8810" y="0"/>
                      <a:pt x="9484" y="0"/>
                    </a:cubicBezTo>
                    <a:cubicBezTo>
                      <a:pt x="9795" y="0"/>
                      <a:pt x="10107" y="125"/>
                      <a:pt x="10332" y="349"/>
                    </a:cubicBezTo>
                    <a:lnTo>
                      <a:pt x="15423" y="5441"/>
                    </a:lnTo>
                    <a:cubicBezTo>
                      <a:pt x="15648" y="5665"/>
                      <a:pt x="15773" y="5977"/>
                      <a:pt x="15773" y="6289"/>
                    </a:cubicBezTo>
                    <a:cubicBezTo>
                      <a:pt x="15773" y="6963"/>
                      <a:pt x="15174" y="7412"/>
                      <a:pt x="14724" y="7836"/>
                    </a:cubicBezTo>
                    <a:cubicBezTo>
                      <a:pt x="14487" y="8061"/>
                      <a:pt x="14200" y="8186"/>
                      <a:pt x="13876" y="8186"/>
                    </a:cubicBezTo>
                    <a:cubicBezTo>
                      <a:pt x="13302" y="8186"/>
                      <a:pt x="13027" y="7836"/>
                      <a:pt x="12653" y="7462"/>
                    </a:cubicBezTo>
                    <a:cubicBezTo>
                      <a:pt x="12765" y="7574"/>
                      <a:pt x="12828" y="7724"/>
                      <a:pt x="12828" y="7886"/>
                    </a:cubicBezTo>
                    <a:cubicBezTo>
                      <a:pt x="12828" y="8049"/>
                      <a:pt x="12765" y="8198"/>
                      <a:pt x="12653" y="8311"/>
                    </a:cubicBezTo>
                    <a:lnTo>
                      <a:pt x="11081" y="9883"/>
                    </a:lnTo>
                    <a:lnTo>
                      <a:pt x="14275" y="13077"/>
                    </a:lnTo>
                    <a:cubicBezTo>
                      <a:pt x="14612" y="12740"/>
                      <a:pt x="14999" y="12541"/>
                      <a:pt x="15473" y="12541"/>
                    </a:cubicBezTo>
                    <a:cubicBezTo>
                      <a:pt x="15897" y="12541"/>
                      <a:pt x="16309" y="12715"/>
                      <a:pt x="16609" y="13002"/>
                    </a:cubicBezTo>
                    <a:lnTo>
                      <a:pt x="21138" y="17532"/>
                    </a:lnTo>
                    <a:cubicBezTo>
                      <a:pt x="21425" y="17832"/>
                      <a:pt x="21600" y="18243"/>
                      <a:pt x="21600" y="18668"/>
                    </a:cubicBezTo>
                    <a:cubicBezTo>
                      <a:pt x="21600" y="19092"/>
                      <a:pt x="21425" y="19504"/>
                      <a:pt x="21138" y="19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5" name="Group 68"/>
          <p:cNvGrpSpPr/>
          <p:nvPr/>
        </p:nvGrpSpPr>
        <p:grpSpPr>
          <a:xfrm>
            <a:off x="8805937" y="1454213"/>
            <a:ext cx="2749723" cy="3543655"/>
            <a:chOff x="8170814" y="1912116"/>
            <a:chExt cx="2749722" cy="3543655"/>
          </a:xfrm>
        </p:grpSpPr>
        <p:grpSp>
          <p:nvGrpSpPr>
            <p:cNvPr id="20" name="Group 69"/>
            <p:cNvGrpSpPr/>
            <p:nvPr/>
          </p:nvGrpSpPr>
          <p:grpSpPr>
            <a:xfrm>
              <a:off x="8170814" y="1912116"/>
              <a:ext cx="2658894" cy="3543655"/>
              <a:chOff x="1193500" y="1491637"/>
              <a:chExt cx="3829928" cy="3543655"/>
            </a:xfrm>
          </p:grpSpPr>
          <p:grpSp>
            <p:nvGrpSpPr>
              <p:cNvPr id="23" name="Group 7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优点：对于新用户，可以共享他人经验</a:t>
                  </a:r>
                  <a:endParaRPr lang="en-US" altLang="zh-CN" sz="12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应对用户冷启动，发掘用户潜在兴趣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1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算法</a:t>
                  </a:r>
                  <a:r>
                    <a:rPr lang="en-US" altLang="zh-CN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5</a:t>
                  </a:r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：</a:t>
                  </a:r>
                  <a:r>
                    <a:rPr lang="zh-CN" altLang="en-US" sz="1867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协同过滤算法</a:t>
                  </a:r>
                  <a:endParaRPr lang="zh-CN" altLang="en-US" sz="1867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24" name="Group 73"/>
              <p:cNvGrpSpPr/>
              <p:nvPr/>
            </p:nvGrpSpPr>
            <p:grpSpPr>
              <a:xfrm>
                <a:off x="1193500" y="2812842"/>
                <a:ext cx="3829928" cy="818311"/>
                <a:chOff x="1317257" y="1822172"/>
                <a:chExt cx="3829928" cy="818311"/>
              </a:xfrm>
            </p:grpSpPr>
            <p:sp>
              <p:nvSpPr>
                <p:cNvPr id="28" name="TextBox 7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zh-CN" sz="1200" dirty="0">
                      <a:solidFill>
                        <a:schemeClr val="tx2"/>
                      </a:solidFill>
                    </a:rPr>
                    <a:t>①</a:t>
                  </a:r>
                  <a:r>
                    <a:rPr lang="zh-CN" altLang="en-US" sz="1200" dirty="0">
                      <a:solidFill>
                        <a:schemeClr val="tx2"/>
                      </a:solidFill>
                    </a:rPr>
                    <a:t>用户</a:t>
                  </a:r>
                  <a:r>
                    <a:rPr lang="en-US" altLang="zh-CN" sz="1200" dirty="0">
                      <a:solidFill>
                        <a:schemeClr val="tx2"/>
                      </a:solidFill>
                    </a:rPr>
                    <a:t>id</a:t>
                  </a:r>
                  <a:r>
                    <a:rPr lang="zh-CN" altLang="zh-CN" sz="1200" dirty="0">
                      <a:solidFill>
                        <a:schemeClr val="tx2"/>
                      </a:solidFill>
                    </a:rPr>
                    <a:t>，</a:t>
                  </a:r>
                  <a:r>
                    <a:rPr lang="zh-CN" altLang="en-US" sz="1200" dirty="0">
                      <a:solidFill>
                        <a:schemeClr val="tx2"/>
                      </a:solidFill>
                    </a:rPr>
                    <a:t>浏览</a:t>
                  </a:r>
                  <a:r>
                    <a:rPr lang="zh-CN" altLang="zh-CN" sz="1200" dirty="0">
                      <a:solidFill>
                        <a:schemeClr val="tx2"/>
                      </a:solidFill>
                    </a:rPr>
                    <a:t>商品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</a:rPr>
                    <a:t>id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，</a:t>
                  </a:r>
                  <a:r>
                    <a:rPr lang="zh-CN" altLang="zh-CN" sz="1200" dirty="0">
                      <a:solidFill>
                        <a:schemeClr val="tx2"/>
                      </a:solidFill>
                    </a:rPr>
                    <a:t>评分</a:t>
                  </a:r>
                  <a:r>
                    <a:rPr lang="en-US" altLang="zh-CN" sz="1200" dirty="0">
                      <a:solidFill>
                        <a:schemeClr val="tx2"/>
                      </a:solidFill>
                    </a:rPr>
                    <a:t>/</a:t>
                  </a:r>
                  <a:r>
                    <a:rPr lang="zh-CN" altLang="en-US" sz="1200" dirty="0">
                      <a:solidFill>
                        <a:schemeClr val="tx2"/>
                      </a:solidFill>
                    </a:rPr>
                    <a:t>喜爱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程度</a:t>
                  </a:r>
                  <a:endParaRPr lang="en-US" altLang="zh-CN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9" name="Rectangle 78"/>
                <p:cNvSpPr/>
                <p:nvPr/>
              </p:nvSpPr>
              <p:spPr>
                <a:xfrm>
                  <a:off x="1385990" y="1822172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数据要求：</a:t>
                  </a:r>
                  <a:endParaRPr lang="zh-CN" altLang="en-US" sz="1867" b="1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25" name="Group 74"/>
              <p:cNvGrpSpPr/>
              <p:nvPr/>
            </p:nvGrpSpPr>
            <p:grpSpPr>
              <a:xfrm>
                <a:off x="1193500" y="4139453"/>
                <a:ext cx="3761195" cy="895839"/>
                <a:chOff x="1317257" y="1824875"/>
                <a:chExt cx="3761195" cy="895839"/>
              </a:xfrm>
            </p:grpSpPr>
            <p:sp>
              <p:nvSpPr>
                <p:cNvPr id="26" name="TextBox 75"/>
                <p:cNvSpPr txBox="1"/>
                <p:nvPr/>
              </p:nvSpPr>
              <p:spPr>
                <a:xfrm>
                  <a:off x="1317257" y="2132652"/>
                  <a:ext cx="3761195" cy="5880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zh-CN" sz="1200" dirty="0" smtClean="0">
                      <a:solidFill>
                        <a:schemeClr val="tx2"/>
                      </a:solidFill>
                    </a:rPr>
                    <a:t>①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根据海量的用户行为计算物品的相似度</a:t>
                  </a:r>
                  <a:endParaRPr lang="en-US" altLang="zh-CN" sz="1200" dirty="0" smtClean="0">
                    <a:solidFill>
                      <a:schemeClr val="tx2"/>
                    </a:solidFill>
                  </a:endParaRPr>
                </a:p>
                <a:p>
                  <a:endParaRPr lang="zh-CN" altLang="zh-CN" sz="12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" name="Rectangle 7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 </a:t>
                  </a:r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方法</a:t>
                  </a:r>
                  <a:r>
                    <a:rPr lang="zh-CN" altLang="en-US" sz="1867" b="1" dirty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：</a:t>
                  </a:r>
                </a:p>
              </p:txBody>
            </p:sp>
          </p:grpSp>
        </p:grpSp>
        <p:cxnSp>
          <p:nvCxnSpPr>
            <p:cNvPr id="21" name="Straight Connector 7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/>
          <p:nvPr/>
        </p:nvGrpSpPr>
        <p:grpSpPr>
          <a:xfrm>
            <a:off x="4537832" y="2147738"/>
            <a:ext cx="2713719" cy="3463424"/>
            <a:chOff x="1307468" y="1697288"/>
            <a:chExt cx="2713719" cy="3463424"/>
          </a:xfrm>
        </p:grpSpPr>
        <p:grpSp>
          <p:nvGrpSpPr>
            <p:cNvPr id="7" name="Group 8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86"/>
              <p:cNvGrpSpPr/>
              <p:nvPr/>
            </p:nvGrpSpPr>
            <p:grpSpPr>
              <a:xfrm>
                <a:off x="1193500" y="1491637"/>
                <a:ext cx="3761195" cy="1012828"/>
                <a:chOff x="1317257" y="1824875"/>
                <a:chExt cx="3761195" cy="1012828"/>
              </a:xfrm>
            </p:grpSpPr>
            <p:sp>
              <p:nvSpPr>
                <p:cNvPr id="18" name="TextBox 93"/>
                <p:cNvSpPr txBox="1"/>
                <p:nvPr/>
              </p:nvSpPr>
              <p:spPr>
                <a:xfrm>
                  <a:off x="1317257" y="2132652"/>
                  <a:ext cx="3761195" cy="70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92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优点：①应对商品的冷启动（刚出现的商品，没有热度，甚至没有浏览记录）</a:t>
                  </a:r>
                  <a:endParaRPr lang="en-US" altLang="zh-CN" sz="12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②应对用户冷启动，给用户正浏览的商品推荐属性相似的商品</a:t>
                  </a:r>
                  <a:endParaRPr lang="en-US" altLang="zh-CN" sz="12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Rectangle 9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算法</a:t>
                  </a:r>
                  <a:r>
                    <a:rPr lang="en-US" altLang="zh-CN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4</a:t>
                  </a:r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：</a:t>
                  </a:r>
                  <a:r>
                    <a:rPr lang="zh-CN" altLang="en-US" sz="2000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基于内容相似算法</a:t>
                  </a:r>
                </a:p>
              </p:txBody>
            </p:sp>
          </p:grpSp>
          <p:grpSp>
            <p:nvGrpSpPr>
              <p:cNvPr id="12" name="Group 8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9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zh-CN" sz="1200" dirty="0" smtClean="0">
                      <a:solidFill>
                        <a:schemeClr val="tx2"/>
                      </a:solidFill>
                    </a:rPr>
                    <a:t>①商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品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</a:rPr>
                    <a:t>id</a:t>
                  </a:r>
                  <a:r>
                    <a:rPr lang="zh-CN" altLang="zh-CN" sz="1200" dirty="0">
                      <a:solidFill>
                        <a:schemeClr val="tx2"/>
                      </a:solidFill>
                    </a:rPr>
                    <a:t>，以及商品</a:t>
                  </a:r>
                  <a:r>
                    <a:rPr lang="zh-CN" altLang="zh-CN" sz="1200" dirty="0" smtClean="0">
                      <a:solidFill>
                        <a:schemeClr val="tx2"/>
                      </a:solidFill>
                    </a:rPr>
                    <a:t>属性</a:t>
                  </a:r>
                  <a:endParaRPr lang="zh-CN" altLang="en-US" sz="1200" dirty="0">
                    <a:solidFill>
                      <a:schemeClr val="tx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7" name="Rectangle 9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数据要求：</a:t>
                  </a:r>
                  <a:endParaRPr lang="zh-CN" altLang="en-US" sz="1867" b="1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3" name="Group 8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8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①根据商品的连续属性、离散属性，文本属性</a:t>
                  </a:r>
                  <a:endParaRPr lang="en-US" altLang="zh-CN" sz="1200" dirty="0" smtClean="0">
                    <a:solidFill>
                      <a:schemeClr val="tx2"/>
                    </a:solidFill>
                  </a:endParaRPr>
                </a:p>
                <a:p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②根据不同的算法，得到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</a:rPr>
                    <a:t>3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种属性的相似度，加以权重推荐</a:t>
                  </a:r>
                  <a:endParaRPr lang="zh-CN" altLang="zh-CN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Rectangle 9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方法：</a:t>
                  </a:r>
                  <a:endParaRPr lang="zh-CN" altLang="en-US" sz="1867" b="1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8" name="Group 8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8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8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矩形 48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79"/>
          <p:cNvSpPr txBox="1"/>
          <p:nvPr/>
        </p:nvSpPr>
        <p:spPr>
          <a:xfrm>
            <a:off x="1007952" y="179253"/>
            <a:ext cx="2935892" cy="388226"/>
          </a:xfrm>
          <a:prstGeom prst="rect">
            <a:avLst/>
          </a:prstGeom>
          <a:noFill/>
        </p:spPr>
        <p:txBody>
          <a:bodyPr wrap="none" lIns="0" tIns="0" rIns="384000" bIns="0" anchor="b" anchorCtr="0"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对于新用户（未登录</a:t>
            </a:r>
            <a:r>
              <a:rPr lang="en-US" altLang="zh-CN" b="1" dirty="0" smtClean="0">
                <a:solidFill>
                  <a:schemeClr val="accent1"/>
                </a:solidFill>
              </a:rPr>
              <a:t>/</a:t>
            </a:r>
            <a:r>
              <a:rPr lang="zh-CN" altLang="en-US" b="1" dirty="0" smtClean="0">
                <a:solidFill>
                  <a:schemeClr val="accent1"/>
                </a:solidFill>
              </a:rPr>
              <a:t>匿名）</a:t>
            </a:r>
            <a:r>
              <a:rPr lang="zh-CN" altLang="zh-CN" b="1" dirty="0" smtClean="0">
                <a:solidFill>
                  <a:schemeClr val="accent1"/>
                </a:solidFill>
              </a:rPr>
              <a:t>：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pSp>
        <p:nvGrpSpPr>
          <p:cNvPr id="54" name="Group 81"/>
          <p:cNvGrpSpPr/>
          <p:nvPr/>
        </p:nvGrpSpPr>
        <p:grpSpPr>
          <a:xfrm>
            <a:off x="496817" y="1454213"/>
            <a:ext cx="2713719" cy="3463424"/>
            <a:chOff x="1307468" y="1697288"/>
            <a:chExt cx="2713719" cy="3463424"/>
          </a:xfrm>
        </p:grpSpPr>
        <p:grpSp>
          <p:nvGrpSpPr>
            <p:cNvPr id="55" name="Group 8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59" name="Group 8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6" name="TextBox 9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92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优点：应对用户的冷启动</a:t>
                  </a:r>
                  <a:endParaRPr lang="en-US" altLang="zh-CN" sz="12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给</a:t>
                  </a: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用户推荐流行度高的或者性价比高的商品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7" name="Rectangle 9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算法</a:t>
                  </a:r>
                  <a:r>
                    <a:rPr lang="en-US" altLang="zh-CN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3</a:t>
                  </a:r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：</a:t>
                  </a:r>
                  <a:r>
                    <a:rPr lang="zh-CN" altLang="en-US" sz="2000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基于流行度</a:t>
                  </a:r>
                  <a:r>
                    <a:rPr lang="en-US" altLang="zh-CN" sz="2000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/</a:t>
                  </a:r>
                  <a:r>
                    <a:rPr lang="zh-CN" altLang="en-US" sz="2000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性价比算法</a:t>
                  </a:r>
                </a:p>
              </p:txBody>
            </p:sp>
          </p:grpSp>
          <p:grpSp>
            <p:nvGrpSpPr>
              <p:cNvPr id="60" name="Group 8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4" name="TextBox 9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zh-CN" sz="1200" dirty="0" smtClean="0">
                      <a:solidFill>
                        <a:schemeClr val="tx2"/>
                      </a:solidFill>
                    </a:rPr>
                    <a:t>①商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品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</a:rPr>
                    <a:t>id</a:t>
                  </a:r>
                  <a:r>
                    <a:rPr lang="zh-CN" altLang="zh-CN" sz="1200" dirty="0">
                      <a:solidFill>
                        <a:schemeClr val="tx2"/>
                      </a:solidFill>
                    </a:rPr>
                    <a:t>，以及商品</a:t>
                  </a:r>
                  <a:r>
                    <a:rPr lang="zh-CN" altLang="zh-CN" sz="1200" dirty="0" smtClean="0">
                      <a:solidFill>
                        <a:schemeClr val="tx2"/>
                      </a:solidFill>
                    </a:rPr>
                    <a:t>属性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，点击量</a:t>
                  </a:r>
                  <a:endParaRPr lang="zh-CN" altLang="en-US" sz="1200" dirty="0">
                    <a:solidFill>
                      <a:schemeClr val="tx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5" name="Rectangle 9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数据要求：</a:t>
                  </a:r>
                  <a:endParaRPr lang="zh-CN" altLang="en-US" sz="1867" b="1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61" name="Group 8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2" name="TextBox 8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①计算商品的流行度</a:t>
                  </a:r>
                  <a:endParaRPr lang="zh-CN" altLang="zh-CN" sz="1200" dirty="0">
                    <a:solidFill>
                      <a:schemeClr val="tx2"/>
                    </a:solidFill>
                  </a:endParaRPr>
                </a:p>
                <a:p>
                  <a:pPr lvl="0"/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②将商品属性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</a:rPr>
                    <a:t>x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，价格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</a:rPr>
                    <a:t>y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</a:rPr>
                    <a:t>导入机器学习模型，得到性价比推荐值</a:t>
                  </a:r>
                  <a:endParaRPr lang="zh-CN" altLang="zh-CN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3" name="Rectangle 9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 dirty="0" smtClean="0">
                      <a:solidFill>
                        <a:schemeClr val="accent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方法：</a:t>
                  </a:r>
                  <a:endParaRPr lang="zh-CN" altLang="en-US" sz="1867" b="1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56" name="Group 8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57" name="Straight Connector 8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8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74026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79"/>
          <p:cNvSpPr txBox="1"/>
          <p:nvPr/>
        </p:nvSpPr>
        <p:spPr>
          <a:xfrm>
            <a:off x="1007952" y="179253"/>
            <a:ext cx="2935892" cy="388226"/>
          </a:xfrm>
          <a:prstGeom prst="rect">
            <a:avLst/>
          </a:prstGeom>
          <a:noFill/>
        </p:spPr>
        <p:txBody>
          <a:bodyPr wrap="none" lIns="0" tIns="0" rIns="384000" bIns="0" anchor="b" anchorCtr="0"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推荐系统应用</a:t>
            </a:r>
            <a:r>
              <a:rPr lang="zh-CN" altLang="zh-CN" b="1" dirty="0" smtClean="0">
                <a:solidFill>
                  <a:schemeClr val="accent1"/>
                </a:solidFill>
              </a:rPr>
              <a:t>：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99756" y="1232756"/>
            <a:ext cx="4392488" cy="4392488"/>
            <a:chOff x="3899756" y="1232756"/>
            <a:chExt cx="4392488" cy="4392488"/>
          </a:xfrm>
        </p:grpSpPr>
        <p:grpSp>
          <p:nvGrpSpPr>
            <p:cNvPr id="3" name="组合 2"/>
            <p:cNvGrpSpPr/>
            <p:nvPr/>
          </p:nvGrpSpPr>
          <p:grpSpPr>
            <a:xfrm>
              <a:off x="3899756" y="1232756"/>
              <a:ext cx="4392488" cy="4392488"/>
              <a:chOff x="3899756" y="1232756"/>
              <a:chExt cx="4392488" cy="4392488"/>
            </a:xfrm>
          </p:grpSpPr>
          <p:sp>
            <p:nvSpPr>
              <p:cNvPr id="37" name="任意多边形: 形状 29"/>
              <p:cNvSpPr/>
              <p:nvPr/>
            </p:nvSpPr>
            <p:spPr bwMode="auto">
              <a:xfrm rot="10800000">
                <a:off x="4684948" y="4052409"/>
                <a:ext cx="2929803" cy="1031698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3899756" y="1232756"/>
                <a:ext cx="4392488" cy="4392488"/>
                <a:chOff x="3899756" y="1232756"/>
                <a:chExt cx="4392488" cy="4392488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4666081" y="2109290"/>
                  <a:ext cx="2948669" cy="2935264"/>
                  <a:chOff x="3770245" y="1663773"/>
                  <a:chExt cx="3872642" cy="3855036"/>
                </a:xfrm>
              </p:grpSpPr>
              <p:sp>
                <p:nvSpPr>
                  <p:cNvPr id="27" name="任意多边形: 形状 26"/>
                  <p:cNvSpPr/>
                  <p:nvPr/>
                </p:nvSpPr>
                <p:spPr bwMode="auto">
                  <a:xfrm>
                    <a:off x="3779064" y="1663773"/>
                    <a:ext cx="3847864" cy="1354983"/>
                  </a:xfrm>
                  <a:custGeom>
                    <a:avLst/>
                    <a:gdLst>
                      <a:gd name="connsiteX0" fmla="*/ 576064 w 3271800"/>
                      <a:gd name="connsiteY0" fmla="*/ 0 h 1152128"/>
                      <a:gd name="connsiteX1" fmla="*/ 983402 w 3271800"/>
                      <a:gd name="connsiteY1" fmla="*/ 168726 h 1152128"/>
                      <a:gd name="connsiteX2" fmla="*/ 990533 w 3271800"/>
                      <a:gd name="connsiteY2" fmla="*/ 177368 h 1152128"/>
                      <a:gd name="connsiteX3" fmla="*/ 1031995 w 3271800"/>
                      <a:gd name="connsiteY3" fmla="*/ 211577 h 1152128"/>
                      <a:gd name="connsiteX4" fmla="*/ 1635900 w 3271800"/>
                      <a:gd name="connsiteY4" fmla="*/ 396044 h 1152128"/>
                      <a:gd name="connsiteX5" fmla="*/ 2239806 w 3271800"/>
                      <a:gd name="connsiteY5" fmla="*/ 211577 h 1152128"/>
                      <a:gd name="connsiteX6" fmla="*/ 2281266 w 3271800"/>
                      <a:gd name="connsiteY6" fmla="*/ 177369 h 1152128"/>
                      <a:gd name="connsiteX7" fmla="*/ 2288398 w 3271800"/>
                      <a:gd name="connsiteY7" fmla="*/ 168726 h 1152128"/>
                      <a:gd name="connsiteX8" fmla="*/ 2695736 w 3271800"/>
                      <a:gd name="connsiteY8" fmla="*/ 0 h 1152128"/>
                      <a:gd name="connsiteX9" fmla="*/ 3271800 w 3271800"/>
                      <a:gd name="connsiteY9" fmla="*/ 576064 h 1152128"/>
                      <a:gd name="connsiteX10" fmla="*/ 2695736 w 3271800"/>
                      <a:gd name="connsiteY10" fmla="*/ 1152128 h 1152128"/>
                      <a:gd name="connsiteX11" fmla="*/ 2288398 w 3271800"/>
                      <a:gd name="connsiteY11" fmla="*/ 983403 h 1152128"/>
                      <a:gd name="connsiteX12" fmla="*/ 2281267 w 3271800"/>
                      <a:gd name="connsiteY12" fmla="*/ 974760 h 1152128"/>
                      <a:gd name="connsiteX13" fmla="*/ 2239806 w 3271800"/>
                      <a:gd name="connsiteY13" fmla="*/ 940552 h 1152128"/>
                      <a:gd name="connsiteX14" fmla="*/ 1635900 w 3271800"/>
                      <a:gd name="connsiteY14" fmla="*/ 756084 h 1152128"/>
                      <a:gd name="connsiteX15" fmla="*/ 1031995 w 3271800"/>
                      <a:gd name="connsiteY15" fmla="*/ 940552 h 1152128"/>
                      <a:gd name="connsiteX16" fmla="*/ 990533 w 3271800"/>
                      <a:gd name="connsiteY16" fmla="*/ 974761 h 1152128"/>
                      <a:gd name="connsiteX17" fmla="*/ 983402 w 3271800"/>
                      <a:gd name="connsiteY17" fmla="*/ 983403 h 1152128"/>
                      <a:gd name="connsiteX18" fmla="*/ 576064 w 3271800"/>
                      <a:gd name="connsiteY18" fmla="*/ 1152128 h 1152128"/>
                      <a:gd name="connsiteX19" fmla="*/ 0 w 3271800"/>
                      <a:gd name="connsiteY19" fmla="*/ 576064 h 1152128"/>
                      <a:gd name="connsiteX20" fmla="*/ 576064 w 3271800"/>
                      <a:gd name="connsiteY20" fmla="*/ 0 h 1152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271800" h="1152128">
                        <a:moveTo>
                          <a:pt x="576064" y="0"/>
                        </a:moveTo>
                        <a:cubicBezTo>
                          <a:pt x="735139" y="0"/>
                          <a:pt x="879155" y="64478"/>
                          <a:pt x="983402" y="168726"/>
                        </a:cubicBezTo>
                        <a:lnTo>
                          <a:pt x="990533" y="177368"/>
                        </a:lnTo>
                        <a:lnTo>
                          <a:pt x="1031995" y="211577"/>
                        </a:lnTo>
                        <a:cubicBezTo>
                          <a:pt x="1204383" y="328040"/>
                          <a:pt x="1412200" y="396044"/>
                          <a:pt x="1635900" y="396044"/>
                        </a:cubicBezTo>
                        <a:cubicBezTo>
                          <a:pt x="1859601" y="396044"/>
                          <a:pt x="2067417" y="328040"/>
                          <a:pt x="2239806" y="211577"/>
                        </a:cubicBezTo>
                        <a:lnTo>
                          <a:pt x="2281266" y="177369"/>
                        </a:lnTo>
                        <a:lnTo>
                          <a:pt x="2288398" y="168726"/>
                        </a:lnTo>
                        <a:cubicBezTo>
                          <a:pt x="2392645" y="64478"/>
                          <a:pt x="2536661" y="0"/>
                          <a:pt x="2695736" y="0"/>
                        </a:cubicBezTo>
                        <a:cubicBezTo>
                          <a:pt x="3013887" y="0"/>
                          <a:pt x="3271800" y="257913"/>
                          <a:pt x="3271800" y="576064"/>
                        </a:cubicBezTo>
                        <a:cubicBezTo>
                          <a:pt x="3271800" y="894215"/>
                          <a:pt x="3013887" y="1152128"/>
                          <a:pt x="2695736" y="1152128"/>
                        </a:cubicBezTo>
                        <a:cubicBezTo>
                          <a:pt x="2536661" y="1152128"/>
                          <a:pt x="2392645" y="1087650"/>
                          <a:pt x="2288398" y="983403"/>
                        </a:cubicBezTo>
                        <a:lnTo>
                          <a:pt x="2281267" y="974760"/>
                        </a:lnTo>
                        <a:lnTo>
                          <a:pt x="2239806" y="940552"/>
                        </a:lnTo>
                        <a:cubicBezTo>
                          <a:pt x="2067417" y="824088"/>
                          <a:pt x="1859601" y="756084"/>
                          <a:pt x="1635900" y="756084"/>
                        </a:cubicBezTo>
                        <a:cubicBezTo>
                          <a:pt x="1412200" y="756084"/>
                          <a:pt x="1204383" y="824088"/>
                          <a:pt x="1031995" y="940552"/>
                        </a:cubicBezTo>
                        <a:lnTo>
                          <a:pt x="990533" y="974761"/>
                        </a:lnTo>
                        <a:lnTo>
                          <a:pt x="983402" y="983403"/>
                        </a:lnTo>
                        <a:cubicBezTo>
                          <a:pt x="879155" y="1087650"/>
                          <a:pt x="735139" y="1152128"/>
                          <a:pt x="576064" y="1152128"/>
                        </a:cubicBezTo>
                        <a:cubicBezTo>
                          <a:pt x="257913" y="1152128"/>
                          <a:pt x="0" y="894215"/>
                          <a:pt x="0" y="576064"/>
                        </a:cubicBezTo>
                        <a:cubicBezTo>
                          <a:pt x="0" y="257913"/>
                          <a:pt x="257913" y="0"/>
                          <a:pt x="57606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867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28" name="任意多边形: 形状 27"/>
                  <p:cNvSpPr/>
                  <p:nvPr/>
                </p:nvSpPr>
                <p:spPr bwMode="auto">
                  <a:xfrm rot="5400000">
                    <a:off x="5041464" y="2916493"/>
                    <a:ext cx="3847864" cy="1354983"/>
                  </a:xfrm>
                  <a:custGeom>
                    <a:avLst/>
                    <a:gdLst>
                      <a:gd name="connsiteX0" fmla="*/ 576064 w 3271800"/>
                      <a:gd name="connsiteY0" fmla="*/ 0 h 1152128"/>
                      <a:gd name="connsiteX1" fmla="*/ 983402 w 3271800"/>
                      <a:gd name="connsiteY1" fmla="*/ 168726 h 1152128"/>
                      <a:gd name="connsiteX2" fmla="*/ 990533 w 3271800"/>
                      <a:gd name="connsiteY2" fmla="*/ 177368 h 1152128"/>
                      <a:gd name="connsiteX3" fmla="*/ 1031995 w 3271800"/>
                      <a:gd name="connsiteY3" fmla="*/ 211577 h 1152128"/>
                      <a:gd name="connsiteX4" fmla="*/ 1635900 w 3271800"/>
                      <a:gd name="connsiteY4" fmla="*/ 396044 h 1152128"/>
                      <a:gd name="connsiteX5" fmla="*/ 2239806 w 3271800"/>
                      <a:gd name="connsiteY5" fmla="*/ 211577 h 1152128"/>
                      <a:gd name="connsiteX6" fmla="*/ 2281266 w 3271800"/>
                      <a:gd name="connsiteY6" fmla="*/ 177369 h 1152128"/>
                      <a:gd name="connsiteX7" fmla="*/ 2288398 w 3271800"/>
                      <a:gd name="connsiteY7" fmla="*/ 168726 h 1152128"/>
                      <a:gd name="connsiteX8" fmla="*/ 2695736 w 3271800"/>
                      <a:gd name="connsiteY8" fmla="*/ 0 h 1152128"/>
                      <a:gd name="connsiteX9" fmla="*/ 3271800 w 3271800"/>
                      <a:gd name="connsiteY9" fmla="*/ 576064 h 1152128"/>
                      <a:gd name="connsiteX10" fmla="*/ 2695736 w 3271800"/>
                      <a:gd name="connsiteY10" fmla="*/ 1152128 h 1152128"/>
                      <a:gd name="connsiteX11" fmla="*/ 2288398 w 3271800"/>
                      <a:gd name="connsiteY11" fmla="*/ 983403 h 1152128"/>
                      <a:gd name="connsiteX12" fmla="*/ 2281267 w 3271800"/>
                      <a:gd name="connsiteY12" fmla="*/ 974760 h 1152128"/>
                      <a:gd name="connsiteX13" fmla="*/ 2239806 w 3271800"/>
                      <a:gd name="connsiteY13" fmla="*/ 940552 h 1152128"/>
                      <a:gd name="connsiteX14" fmla="*/ 1635900 w 3271800"/>
                      <a:gd name="connsiteY14" fmla="*/ 756084 h 1152128"/>
                      <a:gd name="connsiteX15" fmla="*/ 1031995 w 3271800"/>
                      <a:gd name="connsiteY15" fmla="*/ 940552 h 1152128"/>
                      <a:gd name="connsiteX16" fmla="*/ 990533 w 3271800"/>
                      <a:gd name="connsiteY16" fmla="*/ 974761 h 1152128"/>
                      <a:gd name="connsiteX17" fmla="*/ 983402 w 3271800"/>
                      <a:gd name="connsiteY17" fmla="*/ 983403 h 1152128"/>
                      <a:gd name="connsiteX18" fmla="*/ 576064 w 3271800"/>
                      <a:gd name="connsiteY18" fmla="*/ 1152128 h 1152128"/>
                      <a:gd name="connsiteX19" fmla="*/ 0 w 3271800"/>
                      <a:gd name="connsiteY19" fmla="*/ 576064 h 1152128"/>
                      <a:gd name="connsiteX20" fmla="*/ 576064 w 3271800"/>
                      <a:gd name="connsiteY20" fmla="*/ 0 h 1152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271800" h="1152128">
                        <a:moveTo>
                          <a:pt x="576064" y="0"/>
                        </a:moveTo>
                        <a:cubicBezTo>
                          <a:pt x="735139" y="0"/>
                          <a:pt x="879155" y="64478"/>
                          <a:pt x="983402" y="168726"/>
                        </a:cubicBezTo>
                        <a:lnTo>
                          <a:pt x="990533" y="177368"/>
                        </a:lnTo>
                        <a:lnTo>
                          <a:pt x="1031995" y="211577"/>
                        </a:lnTo>
                        <a:cubicBezTo>
                          <a:pt x="1204383" y="328040"/>
                          <a:pt x="1412200" y="396044"/>
                          <a:pt x="1635900" y="396044"/>
                        </a:cubicBezTo>
                        <a:cubicBezTo>
                          <a:pt x="1859601" y="396044"/>
                          <a:pt x="2067417" y="328040"/>
                          <a:pt x="2239806" y="211577"/>
                        </a:cubicBezTo>
                        <a:lnTo>
                          <a:pt x="2281266" y="177369"/>
                        </a:lnTo>
                        <a:lnTo>
                          <a:pt x="2288398" y="168726"/>
                        </a:lnTo>
                        <a:cubicBezTo>
                          <a:pt x="2392645" y="64478"/>
                          <a:pt x="2536661" y="0"/>
                          <a:pt x="2695736" y="0"/>
                        </a:cubicBezTo>
                        <a:cubicBezTo>
                          <a:pt x="3013887" y="0"/>
                          <a:pt x="3271800" y="257913"/>
                          <a:pt x="3271800" y="576064"/>
                        </a:cubicBezTo>
                        <a:cubicBezTo>
                          <a:pt x="3271800" y="894215"/>
                          <a:pt x="3013887" y="1152128"/>
                          <a:pt x="2695736" y="1152128"/>
                        </a:cubicBezTo>
                        <a:cubicBezTo>
                          <a:pt x="2536661" y="1152128"/>
                          <a:pt x="2392645" y="1087650"/>
                          <a:pt x="2288398" y="983403"/>
                        </a:cubicBezTo>
                        <a:lnTo>
                          <a:pt x="2281267" y="974760"/>
                        </a:lnTo>
                        <a:lnTo>
                          <a:pt x="2239806" y="940552"/>
                        </a:lnTo>
                        <a:cubicBezTo>
                          <a:pt x="2067417" y="824088"/>
                          <a:pt x="1859601" y="756084"/>
                          <a:pt x="1635900" y="756084"/>
                        </a:cubicBezTo>
                        <a:cubicBezTo>
                          <a:pt x="1412200" y="756084"/>
                          <a:pt x="1204383" y="824088"/>
                          <a:pt x="1031995" y="940552"/>
                        </a:cubicBezTo>
                        <a:lnTo>
                          <a:pt x="990533" y="974761"/>
                        </a:lnTo>
                        <a:lnTo>
                          <a:pt x="983402" y="983403"/>
                        </a:lnTo>
                        <a:cubicBezTo>
                          <a:pt x="879155" y="1087650"/>
                          <a:pt x="735139" y="1152128"/>
                          <a:pt x="576064" y="1152128"/>
                        </a:cubicBezTo>
                        <a:cubicBezTo>
                          <a:pt x="257913" y="1152128"/>
                          <a:pt x="0" y="894215"/>
                          <a:pt x="0" y="576064"/>
                        </a:cubicBezTo>
                        <a:cubicBezTo>
                          <a:pt x="0" y="257913"/>
                          <a:pt x="257913" y="0"/>
                          <a:pt x="57606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867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29" name="任意多边形: 形状 28"/>
                  <p:cNvSpPr/>
                  <p:nvPr/>
                </p:nvSpPr>
                <p:spPr bwMode="auto">
                  <a:xfrm rot="16200000">
                    <a:off x="2523805" y="2917385"/>
                    <a:ext cx="3847864" cy="1354983"/>
                  </a:xfrm>
                  <a:custGeom>
                    <a:avLst/>
                    <a:gdLst>
                      <a:gd name="connsiteX0" fmla="*/ 576064 w 3271800"/>
                      <a:gd name="connsiteY0" fmla="*/ 0 h 1152128"/>
                      <a:gd name="connsiteX1" fmla="*/ 983402 w 3271800"/>
                      <a:gd name="connsiteY1" fmla="*/ 168726 h 1152128"/>
                      <a:gd name="connsiteX2" fmla="*/ 990533 w 3271800"/>
                      <a:gd name="connsiteY2" fmla="*/ 177368 h 1152128"/>
                      <a:gd name="connsiteX3" fmla="*/ 1031995 w 3271800"/>
                      <a:gd name="connsiteY3" fmla="*/ 211577 h 1152128"/>
                      <a:gd name="connsiteX4" fmla="*/ 1635900 w 3271800"/>
                      <a:gd name="connsiteY4" fmla="*/ 396044 h 1152128"/>
                      <a:gd name="connsiteX5" fmla="*/ 2239806 w 3271800"/>
                      <a:gd name="connsiteY5" fmla="*/ 211577 h 1152128"/>
                      <a:gd name="connsiteX6" fmla="*/ 2281266 w 3271800"/>
                      <a:gd name="connsiteY6" fmla="*/ 177369 h 1152128"/>
                      <a:gd name="connsiteX7" fmla="*/ 2288398 w 3271800"/>
                      <a:gd name="connsiteY7" fmla="*/ 168726 h 1152128"/>
                      <a:gd name="connsiteX8" fmla="*/ 2695736 w 3271800"/>
                      <a:gd name="connsiteY8" fmla="*/ 0 h 1152128"/>
                      <a:gd name="connsiteX9" fmla="*/ 3271800 w 3271800"/>
                      <a:gd name="connsiteY9" fmla="*/ 576064 h 1152128"/>
                      <a:gd name="connsiteX10" fmla="*/ 2695736 w 3271800"/>
                      <a:gd name="connsiteY10" fmla="*/ 1152128 h 1152128"/>
                      <a:gd name="connsiteX11" fmla="*/ 2288398 w 3271800"/>
                      <a:gd name="connsiteY11" fmla="*/ 983403 h 1152128"/>
                      <a:gd name="connsiteX12" fmla="*/ 2281267 w 3271800"/>
                      <a:gd name="connsiteY12" fmla="*/ 974760 h 1152128"/>
                      <a:gd name="connsiteX13" fmla="*/ 2239806 w 3271800"/>
                      <a:gd name="connsiteY13" fmla="*/ 940552 h 1152128"/>
                      <a:gd name="connsiteX14" fmla="*/ 1635900 w 3271800"/>
                      <a:gd name="connsiteY14" fmla="*/ 756084 h 1152128"/>
                      <a:gd name="connsiteX15" fmla="*/ 1031995 w 3271800"/>
                      <a:gd name="connsiteY15" fmla="*/ 940552 h 1152128"/>
                      <a:gd name="connsiteX16" fmla="*/ 990533 w 3271800"/>
                      <a:gd name="connsiteY16" fmla="*/ 974761 h 1152128"/>
                      <a:gd name="connsiteX17" fmla="*/ 983402 w 3271800"/>
                      <a:gd name="connsiteY17" fmla="*/ 983403 h 1152128"/>
                      <a:gd name="connsiteX18" fmla="*/ 576064 w 3271800"/>
                      <a:gd name="connsiteY18" fmla="*/ 1152128 h 1152128"/>
                      <a:gd name="connsiteX19" fmla="*/ 0 w 3271800"/>
                      <a:gd name="connsiteY19" fmla="*/ 576064 h 1152128"/>
                      <a:gd name="connsiteX20" fmla="*/ 576064 w 3271800"/>
                      <a:gd name="connsiteY20" fmla="*/ 0 h 1152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271800" h="1152128">
                        <a:moveTo>
                          <a:pt x="576064" y="0"/>
                        </a:moveTo>
                        <a:cubicBezTo>
                          <a:pt x="735139" y="0"/>
                          <a:pt x="879155" y="64478"/>
                          <a:pt x="983402" y="168726"/>
                        </a:cubicBezTo>
                        <a:lnTo>
                          <a:pt x="990533" y="177368"/>
                        </a:lnTo>
                        <a:lnTo>
                          <a:pt x="1031995" y="211577"/>
                        </a:lnTo>
                        <a:cubicBezTo>
                          <a:pt x="1204383" y="328040"/>
                          <a:pt x="1412200" y="396044"/>
                          <a:pt x="1635900" y="396044"/>
                        </a:cubicBezTo>
                        <a:cubicBezTo>
                          <a:pt x="1859601" y="396044"/>
                          <a:pt x="2067417" y="328040"/>
                          <a:pt x="2239806" y="211577"/>
                        </a:cubicBezTo>
                        <a:lnTo>
                          <a:pt x="2281266" y="177369"/>
                        </a:lnTo>
                        <a:lnTo>
                          <a:pt x="2288398" y="168726"/>
                        </a:lnTo>
                        <a:cubicBezTo>
                          <a:pt x="2392645" y="64478"/>
                          <a:pt x="2536661" y="0"/>
                          <a:pt x="2695736" y="0"/>
                        </a:cubicBezTo>
                        <a:cubicBezTo>
                          <a:pt x="3013887" y="0"/>
                          <a:pt x="3271800" y="257913"/>
                          <a:pt x="3271800" y="576064"/>
                        </a:cubicBezTo>
                        <a:cubicBezTo>
                          <a:pt x="3271800" y="894215"/>
                          <a:pt x="3013887" y="1152128"/>
                          <a:pt x="2695736" y="1152128"/>
                        </a:cubicBezTo>
                        <a:cubicBezTo>
                          <a:pt x="2536661" y="1152128"/>
                          <a:pt x="2392645" y="1087650"/>
                          <a:pt x="2288398" y="983403"/>
                        </a:cubicBezTo>
                        <a:lnTo>
                          <a:pt x="2281267" y="974760"/>
                        </a:lnTo>
                        <a:lnTo>
                          <a:pt x="2239806" y="940552"/>
                        </a:lnTo>
                        <a:cubicBezTo>
                          <a:pt x="2067417" y="824088"/>
                          <a:pt x="1859601" y="756084"/>
                          <a:pt x="1635900" y="756084"/>
                        </a:cubicBezTo>
                        <a:cubicBezTo>
                          <a:pt x="1412200" y="756084"/>
                          <a:pt x="1204383" y="824088"/>
                          <a:pt x="1031995" y="940552"/>
                        </a:cubicBezTo>
                        <a:lnTo>
                          <a:pt x="990533" y="974761"/>
                        </a:lnTo>
                        <a:lnTo>
                          <a:pt x="983402" y="983403"/>
                        </a:lnTo>
                        <a:cubicBezTo>
                          <a:pt x="879155" y="1087650"/>
                          <a:pt x="735139" y="1152128"/>
                          <a:pt x="576064" y="1152128"/>
                        </a:cubicBezTo>
                        <a:cubicBezTo>
                          <a:pt x="257913" y="1152128"/>
                          <a:pt x="0" y="894215"/>
                          <a:pt x="0" y="576064"/>
                        </a:cubicBezTo>
                        <a:cubicBezTo>
                          <a:pt x="0" y="257913"/>
                          <a:pt x="257913" y="0"/>
                          <a:pt x="576064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867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 bwMode="auto">
                  <a:xfrm>
                    <a:off x="3962212" y="1901147"/>
                    <a:ext cx="936104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none" lIns="121920" tIns="60960" rIns="121920" bIns="60960" anchor="ctr" anchorCtr="1" compatLnSpc="1">
                    <a:prstTxWarp prst="textNoShape">
                      <a:avLst/>
                    </a:prstTxWarp>
                    <a:normAutofit/>
                  </a:bodyPr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商品主页</a:t>
                    </a:r>
                    <a:endParaRPr lang="zh-CN" altLang="en-US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 bwMode="auto">
                  <a:xfrm>
                    <a:off x="6497343" y="1913226"/>
                    <a:ext cx="936104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none" lIns="121920" tIns="60960" rIns="121920" bIns="60960" anchor="ctr" anchorCtr="1" compatLnSpc="1">
                    <a:prstTxWarp prst="textNoShape">
                      <a:avLst/>
                    </a:prstTxWarp>
                    <a:normAutofit/>
                  </a:bodyPr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个人主页</a:t>
                    </a:r>
                    <a:endParaRPr lang="zh-CN" altLang="en-US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 bwMode="auto">
                  <a:xfrm>
                    <a:off x="3986041" y="4361298"/>
                    <a:ext cx="936104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none" lIns="121920" tIns="60960" rIns="121920" bIns="60960" anchor="ctr" anchorCtr="1" compatLnSpc="1">
                    <a:prstTxWarp prst="textNoShape">
                      <a:avLst/>
                    </a:prstTxWarp>
                    <a:normAutofit fontScale="92500" lnSpcReduction="10000"/>
                  </a:bodyPr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商品</a:t>
                    </a:r>
                    <a:endParaRPr lang="en-US" altLang="zh-CN" sz="14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详情页</a:t>
                    </a:r>
                    <a:endParaRPr lang="zh-CN" altLang="en-US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sp>
              <p:nvSpPr>
                <p:cNvPr id="18" name="椭圆 17"/>
                <p:cNvSpPr/>
                <p:nvPr/>
              </p:nvSpPr>
              <p:spPr bwMode="auto">
                <a:xfrm>
                  <a:off x="3899756" y="1232756"/>
                  <a:ext cx="4392488" cy="4392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椭圆 18"/>
                <p:cNvSpPr/>
                <p:nvPr/>
              </p:nvSpPr>
              <p:spPr bwMode="auto">
                <a:xfrm>
                  <a:off x="4116093" y="1527064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 bwMode="auto">
                <a:xfrm>
                  <a:off x="7337652" y="1527064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 bwMode="auto">
                <a:xfrm>
                  <a:off x="4116093" y="4579843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 bwMode="auto">
                <a:xfrm>
                  <a:off x="7337652" y="4579843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3" name="任意多边形: 形状 22"/>
                <p:cNvSpPr>
                  <a:spLocks noChangeAspect="1"/>
                </p:cNvSpPr>
                <p:nvPr/>
              </p:nvSpPr>
              <p:spPr bwMode="auto">
                <a:xfrm>
                  <a:off x="4291320" y="1671305"/>
                  <a:ext cx="381476" cy="443446"/>
                </a:xfrm>
                <a:custGeom>
                  <a:avLst/>
                  <a:gdLst>
                    <a:gd name="connsiteX0" fmla="*/ 144647 w 290884"/>
                    <a:gd name="connsiteY0" fmla="*/ 246063 h 338138"/>
                    <a:gd name="connsiteX1" fmla="*/ 110656 w 290884"/>
                    <a:gd name="connsiteY1" fmla="*/ 261816 h 338138"/>
                    <a:gd name="connsiteX2" fmla="*/ 144647 w 290884"/>
                    <a:gd name="connsiteY2" fmla="*/ 314326 h 338138"/>
                    <a:gd name="connsiteX3" fmla="*/ 177331 w 290884"/>
                    <a:gd name="connsiteY3" fmla="*/ 261816 h 338138"/>
                    <a:gd name="connsiteX4" fmla="*/ 144647 w 290884"/>
                    <a:gd name="connsiteY4" fmla="*/ 246063 h 338138"/>
                    <a:gd name="connsiteX5" fmla="*/ 186856 w 290884"/>
                    <a:gd name="connsiteY5" fmla="*/ 222250 h 338138"/>
                    <a:gd name="connsiteX6" fmla="*/ 181776 w 290884"/>
                    <a:gd name="connsiteY6" fmla="*/ 224790 h 338138"/>
                    <a:gd name="connsiteX7" fmla="*/ 167806 w 290884"/>
                    <a:gd name="connsiteY7" fmla="*/ 233680 h 338138"/>
                    <a:gd name="connsiteX8" fmla="*/ 183046 w 290884"/>
                    <a:gd name="connsiteY8" fmla="*/ 241300 h 338138"/>
                    <a:gd name="connsiteX9" fmla="*/ 186856 w 290884"/>
                    <a:gd name="connsiteY9" fmla="*/ 222250 h 338138"/>
                    <a:gd name="connsiteX10" fmla="*/ 102719 w 290884"/>
                    <a:gd name="connsiteY10" fmla="*/ 222250 h 338138"/>
                    <a:gd name="connsiteX11" fmla="*/ 105470 w 290884"/>
                    <a:gd name="connsiteY11" fmla="*/ 241300 h 338138"/>
                    <a:gd name="connsiteX12" fmla="*/ 123357 w 290884"/>
                    <a:gd name="connsiteY12" fmla="*/ 233680 h 338138"/>
                    <a:gd name="connsiteX13" fmla="*/ 106846 w 290884"/>
                    <a:gd name="connsiteY13" fmla="*/ 224790 h 338138"/>
                    <a:gd name="connsiteX14" fmla="*/ 102719 w 290884"/>
                    <a:gd name="connsiteY14" fmla="*/ 222250 h 338138"/>
                    <a:gd name="connsiteX15" fmla="*/ 233044 w 290884"/>
                    <a:gd name="connsiteY15" fmla="*/ 184150 h 338138"/>
                    <a:gd name="connsiteX16" fmla="*/ 209321 w 290884"/>
                    <a:gd name="connsiteY16" fmla="*/ 203710 h 338138"/>
                    <a:gd name="connsiteX17" fmla="*/ 202731 w 290884"/>
                    <a:gd name="connsiteY17" fmla="*/ 249351 h 338138"/>
                    <a:gd name="connsiteX18" fmla="*/ 246223 w 290884"/>
                    <a:gd name="connsiteY18" fmla="*/ 257175 h 338138"/>
                    <a:gd name="connsiteX19" fmla="*/ 265992 w 290884"/>
                    <a:gd name="connsiteY19" fmla="*/ 250655 h 338138"/>
                    <a:gd name="connsiteX20" fmla="*/ 233044 w 290884"/>
                    <a:gd name="connsiteY20" fmla="*/ 184150 h 338138"/>
                    <a:gd name="connsiteX21" fmla="*/ 56261 w 290884"/>
                    <a:gd name="connsiteY21" fmla="*/ 184150 h 338138"/>
                    <a:gd name="connsiteX22" fmla="*/ 21995 w 290884"/>
                    <a:gd name="connsiteY22" fmla="*/ 250655 h 338138"/>
                    <a:gd name="connsiteX23" fmla="*/ 43082 w 290884"/>
                    <a:gd name="connsiteY23" fmla="*/ 257175 h 338138"/>
                    <a:gd name="connsiteX24" fmla="*/ 85256 w 290884"/>
                    <a:gd name="connsiteY24" fmla="*/ 249351 h 338138"/>
                    <a:gd name="connsiteX25" fmla="*/ 78666 w 290884"/>
                    <a:gd name="connsiteY25" fmla="*/ 203710 h 338138"/>
                    <a:gd name="connsiteX26" fmla="*/ 56261 w 290884"/>
                    <a:gd name="connsiteY26" fmla="*/ 184150 h 338138"/>
                    <a:gd name="connsiteX27" fmla="*/ 210669 w 290884"/>
                    <a:gd name="connsiteY27" fmla="*/ 163513 h 338138"/>
                    <a:gd name="connsiteX28" fmla="*/ 210669 w 290884"/>
                    <a:gd name="connsiteY28" fmla="*/ 169070 h 338138"/>
                    <a:gd name="connsiteX29" fmla="*/ 210669 w 290884"/>
                    <a:gd name="connsiteY29" fmla="*/ 174626 h 338138"/>
                    <a:gd name="connsiteX30" fmla="*/ 217019 w 290884"/>
                    <a:gd name="connsiteY30" fmla="*/ 169070 h 338138"/>
                    <a:gd name="connsiteX31" fmla="*/ 210669 w 290884"/>
                    <a:gd name="connsiteY31" fmla="*/ 163513 h 338138"/>
                    <a:gd name="connsiteX32" fmla="*/ 77319 w 290884"/>
                    <a:gd name="connsiteY32" fmla="*/ 163513 h 338138"/>
                    <a:gd name="connsiteX33" fmla="*/ 70969 w 290884"/>
                    <a:gd name="connsiteY33" fmla="*/ 169070 h 338138"/>
                    <a:gd name="connsiteX34" fmla="*/ 77319 w 290884"/>
                    <a:gd name="connsiteY34" fmla="*/ 174626 h 338138"/>
                    <a:gd name="connsiteX35" fmla="*/ 77319 w 290884"/>
                    <a:gd name="connsiteY35" fmla="*/ 169070 h 338138"/>
                    <a:gd name="connsiteX36" fmla="*/ 77319 w 290884"/>
                    <a:gd name="connsiteY36" fmla="*/ 163513 h 338138"/>
                    <a:gd name="connsiteX37" fmla="*/ 144788 w 290884"/>
                    <a:gd name="connsiteY37" fmla="*/ 150813 h 338138"/>
                    <a:gd name="connsiteX38" fmla="*/ 163045 w 290884"/>
                    <a:gd name="connsiteY38" fmla="*/ 169070 h 338138"/>
                    <a:gd name="connsiteX39" fmla="*/ 144788 w 290884"/>
                    <a:gd name="connsiteY39" fmla="*/ 187327 h 338138"/>
                    <a:gd name="connsiteX40" fmla="*/ 126531 w 290884"/>
                    <a:gd name="connsiteY40" fmla="*/ 169070 h 338138"/>
                    <a:gd name="connsiteX41" fmla="*/ 144788 w 290884"/>
                    <a:gd name="connsiteY41" fmla="*/ 150813 h 338138"/>
                    <a:gd name="connsiteX42" fmla="*/ 145444 w 290884"/>
                    <a:gd name="connsiteY42" fmla="*/ 114300 h 338138"/>
                    <a:gd name="connsiteX43" fmla="*/ 119215 w 290884"/>
                    <a:gd name="connsiteY43" fmla="*/ 130293 h 338138"/>
                    <a:gd name="connsiteX44" fmla="*/ 100855 w 290884"/>
                    <a:gd name="connsiteY44" fmla="*/ 144952 h 338138"/>
                    <a:gd name="connsiteX45" fmla="*/ 99544 w 290884"/>
                    <a:gd name="connsiteY45" fmla="*/ 168941 h 338138"/>
                    <a:gd name="connsiteX46" fmla="*/ 100855 w 290884"/>
                    <a:gd name="connsiteY46" fmla="*/ 192930 h 338138"/>
                    <a:gd name="connsiteX47" fmla="*/ 119215 w 290884"/>
                    <a:gd name="connsiteY47" fmla="*/ 206257 h 338138"/>
                    <a:gd name="connsiteX48" fmla="*/ 145444 w 290884"/>
                    <a:gd name="connsiteY48" fmla="*/ 222250 h 338138"/>
                    <a:gd name="connsiteX49" fmla="*/ 170361 w 290884"/>
                    <a:gd name="connsiteY49" fmla="*/ 206257 h 338138"/>
                    <a:gd name="connsiteX50" fmla="*/ 190032 w 290884"/>
                    <a:gd name="connsiteY50" fmla="*/ 192930 h 338138"/>
                    <a:gd name="connsiteX51" fmla="*/ 190032 w 290884"/>
                    <a:gd name="connsiteY51" fmla="*/ 168941 h 338138"/>
                    <a:gd name="connsiteX52" fmla="*/ 190032 w 290884"/>
                    <a:gd name="connsiteY52" fmla="*/ 144952 h 338138"/>
                    <a:gd name="connsiteX53" fmla="*/ 170361 w 290884"/>
                    <a:gd name="connsiteY53" fmla="*/ 130293 h 338138"/>
                    <a:gd name="connsiteX54" fmla="*/ 145444 w 290884"/>
                    <a:gd name="connsiteY54" fmla="*/ 114300 h 338138"/>
                    <a:gd name="connsiteX55" fmla="*/ 183046 w 290884"/>
                    <a:gd name="connsiteY55" fmla="*/ 96838 h 338138"/>
                    <a:gd name="connsiteX56" fmla="*/ 167806 w 290884"/>
                    <a:gd name="connsiteY56" fmla="*/ 103188 h 338138"/>
                    <a:gd name="connsiteX57" fmla="*/ 181776 w 290884"/>
                    <a:gd name="connsiteY57" fmla="*/ 113348 h 338138"/>
                    <a:gd name="connsiteX58" fmla="*/ 186856 w 290884"/>
                    <a:gd name="connsiteY58" fmla="*/ 115888 h 338138"/>
                    <a:gd name="connsiteX59" fmla="*/ 183046 w 290884"/>
                    <a:gd name="connsiteY59" fmla="*/ 96838 h 338138"/>
                    <a:gd name="connsiteX60" fmla="*/ 105470 w 290884"/>
                    <a:gd name="connsiteY60" fmla="*/ 96838 h 338138"/>
                    <a:gd name="connsiteX61" fmla="*/ 102719 w 290884"/>
                    <a:gd name="connsiteY61" fmla="*/ 115888 h 338138"/>
                    <a:gd name="connsiteX62" fmla="*/ 106846 w 290884"/>
                    <a:gd name="connsiteY62" fmla="*/ 113348 h 338138"/>
                    <a:gd name="connsiteX63" fmla="*/ 123357 w 290884"/>
                    <a:gd name="connsiteY63" fmla="*/ 103188 h 338138"/>
                    <a:gd name="connsiteX64" fmla="*/ 105470 w 290884"/>
                    <a:gd name="connsiteY64" fmla="*/ 96838 h 338138"/>
                    <a:gd name="connsiteX65" fmla="*/ 246901 w 290884"/>
                    <a:gd name="connsiteY65" fmla="*/ 79375 h 338138"/>
                    <a:gd name="connsiteX66" fmla="*/ 202731 w 290884"/>
                    <a:gd name="connsiteY66" fmla="*/ 88503 h 338138"/>
                    <a:gd name="connsiteX67" fmla="*/ 209424 w 290884"/>
                    <a:gd name="connsiteY67" fmla="*/ 134144 h 338138"/>
                    <a:gd name="connsiteX68" fmla="*/ 233517 w 290884"/>
                    <a:gd name="connsiteY68" fmla="*/ 152400 h 338138"/>
                    <a:gd name="connsiteX69" fmla="*/ 250917 w 290884"/>
                    <a:gd name="connsiteY69" fmla="*/ 132840 h 338138"/>
                    <a:gd name="connsiteX70" fmla="*/ 266979 w 290884"/>
                    <a:gd name="connsiteY70" fmla="*/ 85895 h 338138"/>
                    <a:gd name="connsiteX71" fmla="*/ 246901 w 290884"/>
                    <a:gd name="connsiteY71" fmla="*/ 79375 h 338138"/>
                    <a:gd name="connsiteX72" fmla="*/ 43420 w 290884"/>
                    <a:gd name="connsiteY72" fmla="*/ 79375 h 338138"/>
                    <a:gd name="connsiteX73" fmla="*/ 22503 w 290884"/>
                    <a:gd name="connsiteY73" fmla="*/ 85895 h 338138"/>
                    <a:gd name="connsiteX74" fmla="*/ 38191 w 290884"/>
                    <a:gd name="connsiteY74" fmla="*/ 132840 h 338138"/>
                    <a:gd name="connsiteX75" fmla="*/ 56494 w 290884"/>
                    <a:gd name="connsiteY75" fmla="*/ 152400 h 338138"/>
                    <a:gd name="connsiteX76" fmla="*/ 78719 w 290884"/>
                    <a:gd name="connsiteY76" fmla="*/ 134144 h 338138"/>
                    <a:gd name="connsiteX77" fmla="*/ 85256 w 290884"/>
                    <a:gd name="connsiteY77" fmla="*/ 88503 h 338138"/>
                    <a:gd name="connsiteX78" fmla="*/ 43420 w 290884"/>
                    <a:gd name="connsiteY78" fmla="*/ 79375 h 338138"/>
                    <a:gd name="connsiteX79" fmla="*/ 144647 w 290884"/>
                    <a:gd name="connsiteY79" fmla="*/ 22225 h 338138"/>
                    <a:gd name="connsiteX80" fmla="*/ 110656 w 290884"/>
                    <a:gd name="connsiteY80" fmla="*/ 74942 h 338138"/>
                    <a:gd name="connsiteX81" fmla="*/ 144647 w 290884"/>
                    <a:gd name="connsiteY81" fmla="*/ 92075 h 338138"/>
                    <a:gd name="connsiteX82" fmla="*/ 177331 w 290884"/>
                    <a:gd name="connsiteY82" fmla="*/ 74942 h 338138"/>
                    <a:gd name="connsiteX83" fmla="*/ 144647 w 290884"/>
                    <a:gd name="connsiteY83" fmla="*/ 22225 h 338138"/>
                    <a:gd name="connsiteX84" fmla="*/ 145581 w 290884"/>
                    <a:gd name="connsiteY84" fmla="*/ 0 h 338138"/>
                    <a:gd name="connsiteX85" fmla="*/ 199637 w 290884"/>
                    <a:gd name="connsiteY85" fmla="*/ 67363 h 338138"/>
                    <a:gd name="connsiteX86" fmla="*/ 247101 w 290884"/>
                    <a:gd name="connsiteY86" fmla="*/ 58117 h 338138"/>
                    <a:gd name="connsiteX87" fmla="*/ 285335 w 290884"/>
                    <a:gd name="connsiteY87" fmla="*/ 73968 h 338138"/>
                    <a:gd name="connsiteX88" fmla="*/ 268195 w 290884"/>
                    <a:gd name="connsiteY88" fmla="*/ 145294 h 338138"/>
                    <a:gd name="connsiteX89" fmla="*/ 248419 w 290884"/>
                    <a:gd name="connsiteY89" fmla="*/ 169069 h 338138"/>
                    <a:gd name="connsiteX90" fmla="*/ 285335 w 290884"/>
                    <a:gd name="connsiteY90" fmla="*/ 264170 h 338138"/>
                    <a:gd name="connsiteX91" fmla="*/ 247101 w 290884"/>
                    <a:gd name="connsiteY91" fmla="*/ 280021 h 338138"/>
                    <a:gd name="connsiteX92" fmla="*/ 199637 w 290884"/>
                    <a:gd name="connsiteY92" fmla="*/ 270775 h 338138"/>
                    <a:gd name="connsiteX93" fmla="*/ 145581 w 290884"/>
                    <a:gd name="connsiteY93" fmla="*/ 338138 h 338138"/>
                    <a:gd name="connsiteX94" fmla="*/ 91525 w 290884"/>
                    <a:gd name="connsiteY94" fmla="*/ 270775 h 338138"/>
                    <a:gd name="connsiteX95" fmla="*/ 44061 w 290884"/>
                    <a:gd name="connsiteY95" fmla="*/ 280021 h 338138"/>
                    <a:gd name="connsiteX96" fmla="*/ 5827 w 290884"/>
                    <a:gd name="connsiteY96" fmla="*/ 264170 h 338138"/>
                    <a:gd name="connsiteX97" fmla="*/ 41425 w 290884"/>
                    <a:gd name="connsiteY97" fmla="*/ 169069 h 338138"/>
                    <a:gd name="connsiteX98" fmla="*/ 21648 w 290884"/>
                    <a:gd name="connsiteY98" fmla="*/ 145294 h 338138"/>
                    <a:gd name="connsiteX99" fmla="*/ 5827 w 290884"/>
                    <a:gd name="connsiteY99" fmla="*/ 73968 h 338138"/>
                    <a:gd name="connsiteX100" fmla="*/ 44061 w 290884"/>
                    <a:gd name="connsiteY100" fmla="*/ 58117 h 338138"/>
                    <a:gd name="connsiteX101" fmla="*/ 91525 w 290884"/>
                    <a:gd name="connsiteY101" fmla="*/ 67363 h 338138"/>
                    <a:gd name="connsiteX102" fmla="*/ 145581 w 290884"/>
                    <a:gd name="connsiteY102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290884" h="338138">
                      <a:moveTo>
                        <a:pt x="144647" y="246063"/>
                      </a:moveTo>
                      <a:cubicBezTo>
                        <a:pt x="132881" y="252627"/>
                        <a:pt x="121115" y="257878"/>
                        <a:pt x="110656" y="261816"/>
                      </a:cubicBezTo>
                      <a:cubicBezTo>
                        <a:pt x="119807" y="295948"/>
                        <a:pt x="132881" y="314326"/>
                        <a:pt x="144647" y="314326"/>
                      </a:cubicBezTo>
                      <a:cubicBezTo>
                        <a:pt x="155106" y="314326"/>
                        <a:pt x="168180" y="295948"/>
                        <a:pt x="177331" y="261816"/>
                      </a:cubicBezTo>
                      <a:cubicBezTo>
                        <a:pt x="166872" y="257878"/>
                        <a:pt x="155106" y="252627"/>
                        <a:pt x="144647" y="246063"/>
                      </a:cubicBezTo>
                      <a:close/>
                      <a:moveTo>
                        <a:pt x="186856" y="222250"/>
                      </a:moveTo>
                      <a:cubicBezTo>
                        <a:pt x="184316" y="222250"/>
                        <a:pt x="183046" y="223520"/>
                        <a:pt x="181776" y="224790"/>
                      </a:cubicBezTo>
                      <a:cubicBezTo>
                        <a:pt x="176696" y="228600"/>
                        <a:pt x="171616" y="231140"/>
                        <a:pt x="167806" y="233680"/>
                      </a:cubicBezTo>
                      <a:cubicBezTo>
                        <a:pt x="172886" y="237490"/>
                        <a:pt x="177966" y="238760"/>
                        <a:pt x="183046" y="241300"/>
                      </a:cubicBezTo>
                      <a:cubicBezTo>
                        <a:pt x="184316" y="234950"/>
                        <a:pt x="185586" y="228600"/>
                        <a:pt x="186856" y="222250"/>
                      </a:cubicBezTo>
                      <a:close/>
                      <a:moveTo>
                        <a:pt x="102719" y="222250"/>
                      </a:moveTo>
                      <a:cubicBezTo>
                        <a:pt x="102719" y="228600"/>
                        <a:pt x="104095" y="234950"/>
                        <a:pt x="105470" y="241300"/>
                      </a:cubicBezTo>
                      <a:cubicBezTo>
                        <a:pt x="110974" y="238760"/>
                        <a:pt x="117853" y="237490"/>
                        <a:pt x="123357" y="233680"/>
                      </a:cubicBezTo>
                      <a:cubicBezTo>
                        <a:pt x="117853" y="231140"/>
                        <a:pt x="112350" y="228600"/>
                        <a:pt x="106846" y="224790"/>
                      </a:cubicBezTo>
                      <a:cubicBezTo>
                        <a:pt x="105470" y="223520"/>
                        <a:pt x="104095" y="222250"/>
                        <a:pt x="102719" y="222250"/>
                      </a:cubicBezTo>
                      <a:close/>
                      <a:moveTo>
                        <a:pt x="233044" y="184150"/>
                      </a:moveTo>
                      <a:cubicBezTo>
                        <a:pt x="225136" y="190670"/>
                        <a:pt x="218546" y="197190"/>
                        <a:pt x="209321" y="203710"/>
                      </a:cubicBezTo>
                      <a:cubicBezTo>
                        <a:pt x="208003" y="219359"/>
                        <a:pt x="206685" y="235007"/>
                        <a:pt x="202731" y="249351"/>
                      </a:cubicBezTo>
                      <a:cubicBezTo>
                        <a:pt x="219864" y="254567"/>
                        <a:pt x="234361" y="257175"/>
                        <a:pt x="246223" y="257175"/>
                      </a:cubicBezTo>
                      <a:cubicBezTo>
                        <a:pt x="251494" y="257175"/>
                        <a:pt x="262038" y="257175"/>
                        <a:pt x="265992" y="250655"/>
                      </a:cubicBezTo>
                      <a:cubicBezTo>
                        <a:pt x="272581" y="241527"/>
                        <a:pt x="262038" y="215446"/>
                        <a:pt x="233044" y="184150"/>
                      </a:cubicBezTo>
                      <a:close/>
                      <a:moveTo>
                        <a:pt x="56261" y="184150"/>
                      </a:moveTo>
                      <a:cubicBezTo>
                        <a:pt x="25949" y="215446"/>
                        <a:pt x="15406" y="241527"/>
                        <a:pt x="21995" y="250655"/>
                      </a:cubicBezTo>
                      <a:cubicBezTo>
                        <a:pt x="25949" y="257175"/>
                        <a:pt x="36493" y="257175"/>
                        <a:pt x="43082" y="257175"/>
                      </a:cubicBezTo>
                      <a:cubicBezTo>
                        <a:pt x="54943" y="257175"/>
                        <a:pt x="69441" y="254567"/>
                        <a:pt x="85256" y="249351"/>
                      </a:cubicBezTo>
                      <a:cubicBezTo>
                        <a:pt x="82620" y="235007"/>
                        <a:pt x="79984" y="219359"/>
                        <a:pt x="78666" y="203710"/>
                      </a:cubicBezTo>
                      <a:cubicBezTo>
                        <a:pt x="70759" y="197190"/>
                        <a:pt x="62851" y="190670"/>
                        <a:pt x="56261" y="184150"/>
                      </a:cubicBezTo>
                      <a:close/>
                      <a:moveTo>
                        <a:pt x="210669" y="163513"/>
                      </a:moveTo>
                      <a:cubicBezTo>
                        <a:pt x="210669" y="164902"/>
                        <a:pt x="210669" y="166291"/>
                        <a:pt x="210669" y="169070"/>
                      </a:cubicBezTo>
                      <a:cubicBezTo>
                        <a:pt x="210669" y="170459"/>
                        <a:pt x="210669" y="173237"/>
                        <a:pt x="210669" y="174626"/>
                      </a:cubicBezTo>
                      <a:cubicBezTo>
                        <a:pt x="213209" y="173237"/>
                        <a:pt x="215749" y="170459"/>
                        <a:pt x="217019" y="169070"/>
                      </a:cubicBezTo>
                      <a:cubicBezTo>
                        <a:pt x="215749" y="166291"/>
                        <a:pt x="213209" y="164902"/>
                        <a:pt x="210669" y="163513"/>
                      </a:cubicBezTo>
                      <a:close/>
                      <a:moveTo>
                        <a:pt x="77319" y="163513"/>
                      </a:moveTo>
                      <a:cubicBezTo>
                        <a:pt x="74779" y="164902"/>
                        <a:pt x="73509" y="166291"/>
                        <a:pt x="70969" y="169070"/>
                      </a:cubicBezTo>
                      <a:cubicBezTo>
                        <a:pt x="73509" y="170459"/>
                        <a:pt x="74779" y="173237"/>
                        <a:pt x="77319" y="174626"/>
                      </a:cubicBezTo>
                      <a:cubicBezTo>
                        <a:pt x="77319" y="173237"/>
                        <a:pt x="77319" y="170459"/>
                        <a:pt x="77319" y="169070"/>
                      </a:cubicBezTo>
                      <a:cubicBezTo>
                        <a:pt x="77319" y="166291"/>
                        <a:pt x="77319" y="164902"/>
                        <a:pt x="77319" y="163513"/>
                      </a:cubicBezTo>
                      <a:close/>
                      <a:moveTo>
                        <a:pt x="144788" y="150813"/>
                      </a:moveTo>
                      <a:cubicBezTo>
                        <a:pt x="154871" y="150813"/>
                        <a:pt x="163045" y="158987"/>
                        <a:pt x="163045" y="169070"/>
                      </a:cubicBezTo>
                      <a:cubicBezTo>
                        <a:pt x="163045" y="179153"/>
                        <a:pt x="154871" y="187327"/>
                        <a:pt x="144788" y="187327"/>
                      </a:cubicBezTo>
                      <a:cubicBezTo>
                        <a:pt x="134705" y="187327"/>
                        <a:pt x="126531" y="179153"/>
                        <a:pt x="126531" y="169070"/>
                      </a:cubicBezTo>
                      <a:cubicBezTo>
                        <a:pt x="126531" y="158987"/>
                        <a:pt x="134705" y="150813"/>
                        <a:pt x="144788" y="150813"/>
                      </a:cubicBezTo>
                      <a:close/>
                      <a:moveTo>
                        <a:pt x="145444" y="114300"/>
                      </a:moveTo>
                      <a:cubicBezTo>
                        <a:pt x="136264" y="119631"/>
                        <a:pt x="128395" y="124962"/>
                        <a:pt x="119215" y="130293"/>
                      </a:cubicBezTo>
                      <a:cubicBezTo>
                        <a:pt x="112658" y="135623"/>
                        <a:pt x="106101" y="139622"/>
                        <a:pt x="100855" y="144952"/>
                      </a:cubicBezTo>
                      <a:cubicBezTo>
                        <a:pt x="100855" y="152949"/>
                        <a:pt x="99544" y="160945"/>
                        <a:pt x="99544" y="168941"/>
                      </a:cubicBezTo>
                      <a:cubicBezTo>
                        <a:pt x="99544" y="176938"/>
                        <a:pt x="100855" y="184934"/>
                        <a:pt x="100855" y="192930"/>
                      </a:cubicBezTo>
                      <a:cubicBezTo>
                        <a:pt x="107412" y="196928"/>
                        <a:pt x="112658" y="202259"/>
                        <a:pt x="119215" y="206257"/>
                      </a:cubicBezTo>
                      <a:cubicBezTo>
                        <a:pt x="128395" y="212921"/>
                        <a:pt x="136264" y="218252"/>
                        <a:pt x="145444" y="222250"/>
                      </a:cubicBezTo>
                      <a:cubicBezTo>
                        <a:pt x="153312" y="218252"/>
                        <a:pt x="162492" y="212921"/>
                        <a:pt x="170361" y="206257"/>
                      </a:cubicBezTo>
                      <a:cubicBezTo>
                        <a:pt x="176918" y="202259"/>
                        <a:pt x="183475" y="196928"/>
                        <a:pt x="190032" y="192930"/>
                      </a:cubicBezTo>
                      <a:cubicBezTo>
                        <a:pt x="190032" y="184934"/>
                        <a:pt x="190032" y="176938"/>
                        <a:pt x="190032" y="168941"/>
                      </a:cubicBezTo>
                      <a:cubicBezTo>
                        <a:pt x="190032" y="160945"/>
                        <a:pt x="190032" y="152949"/>
                        <a:pt x="190032" y="144952"/>
                      </a:cubicBezTo>
                      <a:cubicBezTo>
                        <a:pt x="183475" y="139622"/>
                        <a:pt x="176918" y="135623"/>
                        <a:pt x="170361" y="130293"/>
                      </a:cubicBezTo>
                      <a:cubicBezTo>
                        <a:pt x="162492" y="124962"/>
                        <a:pt x="153312" y="119631"/>
                        <a:pt x="145444" y="114300"/>
                      </a:cubicBezTo>
                      <a:close/>
                      <a:moveTo>
                        <a:pt x="183046" y="96838"/>
                      </a:moveTo>
                      <a:cubicBezTo>
                        <a:pt x="177966" y="98108"/>
                        <a:pt x="172886" y="100648"/>
                        <a:pt x="167806" y="103188"/>
                      </a:cubicBezTo>
                      <a:cubicBezTo>
                        <a:pt x="171616" y="106998"/>
                        <a:pt x="176696" y="109538"/>
                        <a:pt x="181776" y="113348"/>
                      </a:cubicBezTo>
                      <a:cubicBezTo>
                        <a:pt x="183046" y="114618"/>
                        <a:pt x="184316" y="115888"/>
                        <a:pt x="186856" y="115888"/>
                      </a:cubicBezTo>
                      <a:cubicBezTo>
                        <a:pt x="185586" y="109538"/>
                        <a:pt x="184316" y="103188"/>
                        <a:pt x="183046" y="96838"/>
                      </a:cubicBezTo>
                      <a:close/>
                      <a:moveTo>
                        <a:pt x="105470" y="96838"/>
                      </a:moveTo>
                      <a:cubicBezTo>
                        <a:pt x="104095" y="103188"/>
                        <a:pt x="102719" y="109538"/>
                        <a:pt x="102719" y="115888"/>
                      </a:cubicBezTo>
                      <a:cubicBezTo>
                        <a:pt x="104095" y="115888"/>
                        <a:pt x="105470" y="114618"/>
                        <a:pt x="106846" y="113348"/>
                      </a:cubicBezTo>
                      <a:cubicBezTo>
                        <a:pt x="112350" y="109538"/>
                        <a:pt x="117853" y="106998"/>
                        <a:pt x="123357" y="103188"/>
                      </a:cubicBezTo>
                      <a:cubicBezTo>
                        <a:pt x="117853" y="100648"/>
                        <a:pt x="110974" y="98108"/>
                        <a:pt x="105470" y="96838"/>
                      </a:cubicBezTo>
                      <a:close/>
                      <a:moveTo>
                        <a:pt x="246901" y="79375"/>
                      </a:moveTo>
                      <a:cubicBezTo>
                        <a:pt x="234855" y="79375"/>
                        <a:pt x="220132" y="83287"/>
                        <a:pt x="202731" y="88503"/>
                      </a:cubicBezTo>
                      <a:cubicBezTo>
                        <a:pt x="206747" y="102847"/>
                        <a:pt x="208085" y="118496"/>
                        <a:pt x="209424" y="134144"/>
                      </a:cubicBezTo>
                      <a:cubicBezTo>
                        <a:pt x="217455" y="139360"/>
                        <a:pt x="225486" y="145880"/>
                        <a:pt x="233517" y="152400"/>
                      </a:cubicBezTo>
                      <a:cubicBezTo>
                        <a:pt x="240209" y="145880"/>
                        <a:pt x="245563" y="139360"/>
                        <a:pt x="250917" y="132840"/>
                      </a:cubicBezTo>
                      <a:cubicBezTo>
                        <a:pt x="269656" y="108063"/>
                        <a:pt x="270994" y="92415"/>
                        <a:pt x="266979" y="85895"/>
                      </a:cubicBezTo>
                      <a:cubicBezTo>
                        <a:pt x="262963" y="80679"/>
                        <a:pt x="252255" y="79375"/>
                        <a:pt x="246901" y="79375"/>
                      </a:cubicBezTo>
                      <a:close/>
                      <a:moveTo>
                        <a:pt x="43420" y="79375"/>
                      </a:moveTo>
                      <a:cubicBezTo>
                        <a:pt x="36884" y="79375"/>
                        <a:pt x="26425" y="80679"/>
                        <a:pt x="22503" y="85895"/>
                      </a:cubicBezTo>
                      <a:cubicBezTo>
                        <a:pt x="18581" y="92415"/>
                        <a:pt x="21195" y="108063"/>
                        <a:pt x="38191" y="132840"/>
                      </a:cubicBezTo>
                      <a:cubicBezTo>
                        <a:pt x="43420" y="139360"/>
                        <a:pt x="49957" y="145880"/>
                        <a:pt x="56494" y="152400"/>
                      </a:cubicBezTo>
                      <a:cubicBezTo>
                        <a:pt x="63031" y="145880"/>
                        <a:pt x="70875" y="139360"/>
                        <a:pt x="78719" y="134144"/>
                      </a:cubicBezTo>
                      <a:cubicBezTo>
                        <a:pt x="80026" y="118496"/>
                        <a:pt x="82641" y="102847"/>
                        <a:pt x="85256" y="88503"/>
                      </a:cubicBezTo>
                      <a:cubicBezTo>
                        <a:pt x="69568" y="83287"/>
                        <a:pt x="55187" y="79375"/>
                        <a:pt x="43420" y="79375"/>
                      </a:cubicBezTo>
                      <a:close/>
                      <a:moveTo>
                        <a:pt x="144647" y="22225"/>
                      </a:moveTo>
                      <a:cubicBezTo>
                        <a:pt x="132881" y="22225"/>
                        <a:pt x="119807" y="41994"/>
                        <a:pt x="110656" y="74942"/>
                      </a:cubicBezTo>
                      <a:cubicBezTo>
                        <a:pt x="121115" y="80214"/>
                        <a:pt x="132881" y="85485"/>
                        <a:pt x="144647" y="92075"/>
                      </a:cubicBezTo>
                      <a:cubicBezTo>
                        <a:pt x="155106" y="85485"/>
                        <a:pt x="166872" y="80214"/>
                        <a:pt x="177331" y="74942"/>
                      </a:cubicBezTo>
                      <a:cubicBezTo>
                        <a:pt x="168180" y="41994"/>
                        <a:pt x="155106" y="22225"/>
                        <a:pt x="144647" y="22225"/>
                      </a:cubicBezTo>
                      <a:close/>
                      <a:moveTo>
                        <a:pt x="145581" y="0"/>
                      </a:moveTo>
                      <a:cubicBezTo>
                        <a:pt x="169313" y="0"/>
                        <a:pt x="187771" y="27738"/>
                        <a:pt x="199637" y="67363"/>
                      </a:cubicBezTo>
                      <a:cubicBezTo>
                        <a:pt x="216777" y="60759"/>
                        <a:pt x="232598" y="58117"/>
                        <a:pt x="247101" y="58117"/>
                      </a:cubicBezTo>
                      <a:cubicBezTo>
                        <a:pt x="269514" y="58117"/>
                        <a:pt x="280061" y="67363"/>
                        <a:pt x="285335" y="73968"/>
                      </a:cubicBezTo>
                      <a:cubicBezTo>
                        <a:pt x="293246" y="85855"/>
                        <a:pt x="295883" y="108310"/>
                        <a:pt x="268195" y="145294"/>
                      </a:cubicBezTo>
                      <a:cubicBezTo>
                        <a:pt x="262922" y="153219"/>
                        <a:pt x="256330" y="161144"/>
                        <a:pt x="248419" y="169069"/>
                      </a:cubicBezTo>
                      <a:cubicBezTo>
                        <a:pt x="281380" y="204732"/>
                        <a:pt x="301156" y="240395"/>
                        <a:pt x="285335" y="264170"/>
                      </a:cubicBezTo>
                      <a:cubicBezTo>
                        <a:pt x="280061" y="270775"/>
                        <a:pt x="269514" y="280021"/>
                        <a:pt x="247101" y="280021"/>
                      </a:cubicBezTo>
                      <a:cubicBezTo>
                        <a:pt x="232598" y="280021"/>
                        <a:pt x="216777" y="276058"/>
                        <a:pt x="199637" y="270775"/>
                      </a:cubicBezTo>
                      <a:cubicBezTo>
                        <a:pt x="187771" y="310400"/>
                        <a:pt x="169313" y="338138"/>
                        <a:pt x="145581" y="338138"/>
                      </a:cubicBezTo>
                      <a:cubicBezTo>
                        <a:pt x="120531" y="338138"/>
                        <a:pt x="102072" y="310400"/>
                        <a:pt x="91525" y="270775"/>
                      </a:cubicBezTo>
                      <a:cubicBezTo>
                        <a:pt x="73067" y="276058"/>
                        <a:pt x="57246" y="280021"/>
                        <a:pt x="44061" y="280021"/>
                      </a:cubicBezTo>
                      <a:cubicBezTo>
                        <a:pt x="21648" y="280021"/>
                        <a:pt x="9782" y="270775"/>
                        <a:pt x="5827" y="264170"/>
                      </a:cubicBezTo>
                      <a:cubicBezTo>
                        <a:pt x="-9994" y="240395"/>
                        <a:pt x="8464" y="204732"/>
                        <a:pt x="41425" y="169069"/>
                      </a:cubicBezTo>
                      <a:cubicBezTo>
                        <a:pt x="33514" y="161144"/>
                        <a:pt x="26922" y="153219"/>
                        <a:pt x="21648" y="145294"/>
                      </a:cubicBezTo>
                      <a:cubicBezTo>
                        <a:pt x="-6039" y="108310"/>
                        <a:pt x="-2084" y="85855"/>
                        <a:pt x="5827" y="73968"/>
                      </a:cubicBezTo>
                      <a:cubicBezTo>
                        <a:pt x="9782" y="67363"/>
                        <a:pt x="21648" y="58117"/>
                        <a:pt x="44061" y="58117"/>
                      </a:cubicBezTo>
                      <a:cubicBezTo>
                        <a:pt x="57246" y="58117"/>
                        <a:pt x="73067" y="60759"/>
                        <a:pt x="91525" y="67363"/>
                      </a:cubicBezTo>
                      <a:cubicBezTo>
                        <a:pt x="102072" y="27738"/>
                        <a:pt x="120531" y="0"/>
                        <a:pt x="1455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4" name="任意多边形: 形状 23"/>
                <p:cNvSpPr>
                  <a:spLocks noChangeAspect="1"/>
                </p:cNvSpPr>
                <p:nvPr/>
              </p:nvSpPr>
              <p:spPr bwMode="auto">
                <a:xfrm>
                  <a:off x="7482013" y="1671305"/>
                  <a:ext cx="443209" cy="443446"/>
                </a:xfrm>
                <a:custGeom>
                  <a:avLst/>
                  <a:gdLst>
                    <a:gd name="connsiteX0" fmla="*/ 94638 w 328437"/>
                    <a:gd name="connsiteY0" fmla="*/ 163513 h 328613"/>
                    <a:gd name="connsiteX1" fmla="*/ 95937 w 328437"/>
                    <a:gd name="connsiteY1" fmla="*/ 163513 h 328613"/>
                    <a:gd name="connsiteX2" fmla="*/ 134903 w 328437"/>
                    <a:gd name="connsiteY2" fmla="*/ 169971 h 328613"/>
                    <a:gd name="connsiteX3" fmla="*/ 136202 w 328437"/>
                    <a:gd name="connsiteY3" fmla="*/ 171262 h 328613"/>
                    <a:gd name="connsiteX4" fmla="*/ 136202 w 328437"/>
                    <a:gd name="connsiteY4" fmla="*/ 238422 h 328613"/>
                    <a:gd name="connsiteX5" fmla="*/ 136202 w 328437"/>
                    <a:gd name="connsiteY5" fmla="*/ 239713 h 328613"/>
                    <a:gd name="connsiteX6" fmla="*/ 134903 w 328437"/>
                    <a:gd name="connsiteY6" fmla="*/ 239713 h 328613"/>
                    <a:gd name="connsiteX7" fmla="*/ 133604 w 328437"/>
                    <a:gd name="connsiteY7" fmla="*/ 239713 h 328613"/>
                    <a:gd name="connsiteX8" fmla="*/ 94638 w 328437"/>
                    <a:gd name="connsiteY8" fmla="*/ 226798 h 328613"/>
                    <a:gd name="connsiteX9" fmla="*/ 93339 w 328437"/>
                    <a:gd name="connsiteY9" fmla="*/ 225506 h 328613"/>
                    <a:gd name="connsiteX10" fmla="*/ 93339 w 328437"/>
                    <a:gd name="connsiteY10" fmla="*/ 166096 h 328613"/>
                    <a:gd name="connsiteX11" fmla="*/ 94638 w 328437"/>
                    <a:gd name="connsiteY11" fmla="*/ 163513 h 328613"/>
                    <a:gd name="connsiteX12" fmla="*/ 45714 w 328437"/>
                    <a:gd name="connsiteY12" fmla="*/ 157163 h 328613"/>
                    <a:gd name="connsiteX13" fmla="*/ 48227 w 328437"/>
                    <a:gd name="connsiteY13" fmla="*/ 157163 h 328613"/>
                    <a:gd name="connsiteX14" fmla="*/ 74620 w 328437"/>
                    <a:gd name="connsiteY14" fmla="*/ 161051 h 328613"/>
                    <a:gd name="connsiteX15" fmla="*/ 75877 w 328437"/>
                    <a:gd name="connsiteY15" fmla="*/ 162347 h 328613"/>
                    <a:gd name="connsiteX16" fmla="*/ 75877 w 328437"/>
                    <a:gd name="connsiteY16" fmla="*/ 218071 h 328613"/>
                    <a:gd name="connsiteX17" fmla="*/ 74620 w 328437"/>
                    <a:gd name="connsiteY17" fmla="*/ 219367 h 328613"/>
                    <a:gd name="connsiteX18" fmla="*/ 73363 w 328437"/>
                    <a:gd name="connsiteY18" fmla="*/ 220663 h 328613"/>
                    <a:gd name="connsiteX19" fmla="*/ 46971 w 328437"/>
                    <a:gd name="connsiteY19" fmla="*/ 211592 h 328613"/>
                    <a:gd name="connsiteX20" fmla="*/ 45714 w 328437"/>
                    <a:gd name="connsiteY20" fmla="*/ 209000 h 328613"/>
                    <a:gd name="connsiteX21" fmla="*/ 45714 w 328437"/>
                    <a:gd name="connsiteY21" fmla="*/ 158459 h 328613"/>
                    <a:gd name="connsiteX22" fmla="*/ 45714 w 328437"/>
                    <a:gd name="connsiteY22" fmla="*/ 157163 h 328613"/>
                    <a:gd name="connsiteX23" fmla="*/ 34601 w 328437"/>
                    <a:gd name="connsiteY23" fmla="*/ 131763 h 328613"/>
                    <a:gd name="connsiteX24" fmla="*/ 34601 w 328437"/>
                    <a:gd name="connsiteY24" fmla="*/ 246063 h 328613"/>
                    <a:gd name="connsiteX25" fmla="*/ 161601 w 328437"/>
                    <a:gd name="connsiteY25" fmla="*/ 311151 h 328613"/>
                    <a:gd name="connsiteX26" fmla="*/ 161601 w 328437"/>
                    <a:gd name="connsiteY26" fmla="*/ 133351 h 328613"/>
                    <a:gd name="connsiteX27" fmla="*/ 134613 w 328437"/>
                    <a:gd name="connsiteY27" fmla="*/ 133351 h 328613"/>
                    <a:gd name="connsiteX28" fmla="*/ 235241 w 328437"/>
                    <a:gd name="connsiteY28" fmla="*/ 15875 h 328613"/>
                    <a:gd name="connsiteX29" fmla="*/ 147314 w 328437"/>
                    <a:gd name="connsiteY29" fmla="*/ 120775 h 328613"/>
                    <a:gd name="connsiteX30" fmla="*/ 165417 w 328437"/>
                    <a:gd name="connsiteY30" fmla="*/ 120775 h 328613"/>
                    <a:gd name="connsiteX31" fmla="*/ 171882 w 328437"/>
                    <a:gd name="connsiteY31" fmla="*/ 127251 h 328613"/>
                    <a:gd name="connsiteX32" fmla="*/ 171882 w 328437"/>
                    <a:gd name="connsiteY32" fmla="*/ 311150 h 328613"/>
                    <a:gd name="connsiteX33" fmla="*/ 222311 w 328437"/>
                    <a:gd name="connsiteY33" fmla="*/ 285249 h 328613"/>
                    <a:gd name="connsiteX34" fmla="*/ 222311 w 328437"/>
                    <a:gd name="connsiteY34" fmla="*/ 157037 h 328613"/>
                    <a:gd name="connsiteX35" fmla="*/ 223604 w 328437"/>
                    <a:gd name="connsiteY35" fmla="*/ 154447 h 328613"/>
                    <a:gd name="connsiteX36" fmla="*/ 257223 w 328437"/>
                    <a:gd name="connsiteY36" fmla="*/ 151857 h 328613"/>
                    <a:gd name="connsiteX37" fmla="*/ 258516 w 328437"/>
                    <a:gd name="connsiteY37" fmla="*/ 151857 h 328613"/>
                    <a:gd name="connsiteX38" fmla="*/ 259809 w 328437"/>
                    <a:gd name="connsiteY38" fmla="*/ 153152 h 328613"/>
                    <a:gd name="connsiteX39" fmla="*/ 259809 w 328437"/>
                    <a:gd name="connsiteY39" fmla="*/ 265823 h 328613"/>
                    <a:gd name="connsiteX40" fmla="*/ 293429 w 328437"/>
                    <a:gd name="connsiteY40" fmla="*/ 247692 h 328613"/>
                    <a:gd name="connsiteX41" fmla="*/ 294722 w 328437"/>
                    <a:gd name="connsiteY41" fmla="*/ 118185 h 328613"/>
                    <a:gd name="connsiteX42" fmla="*/ 296015 w 328437"/>
                    <a:gd name="connsiteY42" fmla="*/ 114300 h 328613"/>
                    <a:gd name="connsiteX43" fmla="*/ 301187 w 328437"/>
                    <a:gd name="connsiteY43" fmla="*/ 111710 h 328613"/>
                    <a:gd name="connsiteX44" fmla="*/ 307652 w 328437"/>
                    <a:gd name="connsiteY44" fmla="*/ 113005 h 328613"/>
                    <a:gd name="connsiteX45" fmla="*/ 235241 w 328437"/>
                    <a:gd name="connsiteY45" fmla="*/ 15875 h 328613"/>
                    <a:gd name="connsiteX46" fmla="*/ 235348 w 328437"/>
                    <a:gd name="connsiteY46" fmla="*/ 0 h 328613"/>
                    <a:gd name="connsiteX47" fmla="*/ 239233 w 328437"/>
                    <a:gd name="connsiteY47" fmla="*/ 0 h 328613"/>
                    <a:gd name="connsiteX48" fmla="*/ 241823 w 328437"/>
                    <a:gd name="connsiteY48" fmla="*/ 2598 h 328613"/>
                    <a:gd name="connsiteX49" fmla="*/ 327286 w 328437"/>
                    <a:gd name="connsiteY49" fmla="*/ 115599 h 328613"/>
                    <a:gd name="connsiteX50" fmla="*/ 327286 w 328437"/>
                    <a:gd name="connsiteY50" fmla="*/ 123392 h 328613"/>
                    <a:gd name="connsiteX51" fmla="*/ 322107 w 328437"/>
                    <a:gd name="connsiteY51" fmla="*/ 125990 h 328613"/>
                    <a:gd name="connsiteX52" fmla="*/ 307863 w 328437"/>
                    <a:gd name="connsiteY52" fmla="*/ 124691 h 328613"/>
                    <a:gd name="connsiteX53" fmla="*/ 307863 w 328437"/>
                    <a:gd name="connsiteY53" fmla="*/ 251980 h 328613"/>
                    <a:gd name="connsiteX54" fmla="*/ 303978 w 328437"/>
                    <a:gd name="connsiteY54" fmla="*/ 257175 h 328613"/>
                    <a:gd name="connsiteX55" fmla="*/ 169308 w 328437"/>
                    <a:gd name="connsiteY55" fmla="*/ 327314 h 328613"/>
                    <a:gd name="connsiteX56" fmla="*/ 166718 w 328437"/>
                    <a:gd name="connsiteY56" fmla="*/ 328613 h 328613"/>
                    <a:gd name="connsiteX57" fmla="*/ 164129 w 328437"/>
                    <a:gd name="connsiteY57" fmla="*/ 327314 h 328613"/>
                    <a:gd name="connsiteX58" fmla="*/ 25574 w 328437"/>
                    <a:gd name="connsiteY58" fmla="*/ 254578 h 328613"/>
                    <a:gd name="connsiteX59" fmla="*/ 21689 w 328437"/>
                    <a:gd name="connsiteY59" fmla="*/ 249382 h 328613"/>
                    <a:gd name="connsiteX60" fmla="*/ 21689 w 328437"/>
                    <a:gd name="connsiteY60" fmla="*/ 129887 h 328613"/>
                    <a:gd name="connsiteX61" fmla="*/ 6150 w 328437"/>
                    <a:gd name="connsiteY61" fmla="*/ 129887 h 328613"/>
                    <a:gd name="connsiteX62" fmla="*/ 971 w 328437"/>
                    <a:gd name="connsiteY62" fmla="*/ 127289 h 328613"/>
                    <a:gd name="connsiteX63" fmla="*/ 971 w 328437"/>
                    <a:gd name="connsiteY63" fmla="*/ 120795 h 328613"/>
                    <a:gd name="connsiteX64" fmla="*/ 34638 w 328437"/>
                    <a:gd name="connsiteY64" fmla="*/ 54552 h 328613"/>
                    <a:gd name="connsiteX65" fmla="*/ 38523 w 328437"/>
                    <a:gd name="connsiteY65" fmla="*/ 50656 h 328613"/>
                    <a:gd name="connsiteX66" fmla="*/ 59241 w 328437"/>
                    <a:gd name="connsiteY66" fmla="*/ 45460 h 328613"/>
                    <a:gd name="connsiteX67" fmla="*/ 59241 w 328437"/>
                    <a:gd name="connsiteY67" fmla="*/ 27276 h 328613"/>
                    <a:gd name="connsiteX68" fmla="*/ 63126 w 328437"/>
                    <a:gd name="connsiteY68" fmla="*/ 20782 h 328613"/>
                    <a:gd name="connsiteX69" fmla="*/ 83844 w 328437"/>
                    <a:gd name="connsiteY69" fmla="*/ 14287 h 328613"/>
                    <a:gd name="connsiteX70" fmla="*/ 85139 w 328437"/>
                    <a:gd name="connsiteY70" fmla="*/ 14287 h 328613"/>
                    <a:gd name="connsiteX71" fmla="*/ 86434 w 328437"/>
                    <a:gd name="connsiteY71" fmla="*/ 14287 h 328613"/>
                    <a:gd name="connsiteX72" fmla="*/ 98088 w 328437"/>
                    <a:gd name="connsiteY72" fmla="*/ 16885 h 328613"/>
                    <a:gd name="connsiteX73" fmla="*/ 103268 w 328437"/>
                    <a:gd name="connsiteY73" fmla="*/ 22081 h 328613"/>
                    <a:gd name="connsiteX74" fmla="*/ 103268 w 328437"/>
                    <a:gd name="connsiteY74" fmla="*/ 33771 h 328613"/>
                    <a:gd name="connsiteX75" fmla="*/ 235348 w 328437"/>
                    <a:gd name="connsiteY75" fmla="*/ 0 h 328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28437" h="328613">
                      <a:moveTo>
                        <a:pt x="94638" y="163513"/>
                      </a:moveTo>
                      <a:cubicBezTo>
                        <a:pt x="94638" y="163513"/>
                        <a:pt x="95937" y="163513"/>
                        <a:pt x="95937" y="163513"/>
                      </a:cubicBezTo>
                      <a:cubicBezTo>
                        <a:pt x="95937" y="163513"/>
                        <a:pt x="95937" y="163513"/>
                        <a:pt x="134903" y="169971"/>
                      </a:cubicBezTo>
                      <a:cubicBezTo>
                        <a:pt x="136202" y="169971"/>
                        <a:pt x="136202" y="169971"/>
                        <a:pt x="136202" y="171262"/>
                      </a:cubicBezTo>
                      <a:cubicBezTo>
                        <a:pt x="136202" y="171262"/>
                        <a:pt x="136202" y="171262"/>
                        <a:pt x="136202" y="238422"/>
                      </a:cubicBezTo>
                      <a:cubicBezTo>
                        <a:pt x="136202" y="238422"/>
                        <a:pt x="136202" y="239713"/>
                        <a:pt x="136202" y="239713"/>
                      </a:cubicBezTo>
                      <a:cubicBezTo>
                        <a:pt x="134903" y="239713"/>
                        <a:pt x="134903" y="239713"/>
                        <a:pt x="134903" y="239713"/>
                      </a:cubicBezTo>
                      <a:cubicBezTo>
                        <a:pt x="134903" y="239713"/>
                        <a:pt x="134903" y="239713"/>
                        <a:pt x="133604" y="239713"/>
                      </a:cubicBezTo>
                      <a:cubicBezTo>
                        <a:pt x="133604" y="239713"/>
                        <a:pt x="133604" y="239713"/>
                        <a:pt x="94638" y="226798"/>
                      </a:cubicBezTo>
                      <a:cubicBezTo>
                        <a:pt x="94638" y="226798"/>
                        <a:pt x="93339" y="225506"/>
                        <a:pt x="93339" y="225506"/>
                      </a:cubicBezTo>
                      <a:cubicBezTo>
                        <a:pt x="93339" y="225506"/>
                        <a:pt x="93339" y="225506"/>
                        <a:pt x="93339" y="166096"/>
                      </a:cubicBezTo>
                      <a:cubicBezTo>
                        <a:pt x="93339" y="164805"/>
                        <a:pt x="94638" y="164805"/>
                        <a:pt x="94638" y="163513"/>
                      </a:cubicBezTo>
                      <a:close/>
                      <a:moveTo>
                        <a:pt x="45714" y="157163"/>
                      </a:moveTo>
                      <a:cubicBezTo>
                        <a:pt x="46971" y="157163"/>
                        <a:pt x="46971" y="157163"/>
                        <a:pt x="48227" y="157163"/>
                      </a:cubicBezTo>
                      <a:cubicBezTo>
                        <a:pt x="48227" y="157163"/>
                        <a:pt x="48227" y="157163"/>
                        <a:pt x="74620" y="161051"/>
                      </a:cubicBezTo>
                      <a:cubicBezTo>
                        <a:pt x="74620" y="161051"/>
                        <a:pt x="75877" y="161051"/>
                        <a:pt x="75877" y="162347"/>
                      </a:cubicBezTo>
                      <a:cubicBezTo>
                        <a:pt x="75877" y="162347"/>
                        <a:pt x="75877" y="162347"/>
                        <a:pt x="75877" y="218071"/>
                      </a:cubicBezTo>
                      <a:cubicBezTo>
                        <a:pt x="75877" y="219367"/>
                        <a:pt x="75877" y="219367"/>
                        <a:pt x="74620" y="219367"/>
                      </a:cubicBezTo>
                      <a:cubicBezTo>
                        <a:pt x="74620" y="220663"/>
                        <a:pt x="74620" y="220663"/>
                        <a:pt x="73363" y="220663"/>
                      </a:cubicBezTo>
                      <a:cubicBezTo>
                        <a:pt x="73363" y="220663"/>
                        <a:pt x="73363" y="220663"/>
                        <a:pt x="46971" y="211592"/>
                      </a:cubicBezTo>
                      <a:cubicBezTo>
                        <a:pt x="45714" y="210296"/>
                        <a:pt x="45714" y="210296"/>
                        <a:pt x="45714" y="209000"/>
                      </a:cubicBezTo>
                      <a:cubicBezTo>
                        <a:pt x="45714" y="209000"/>
                        <a:pt x="45714" y="209000"/>
                        <a:pt x="45714" y="158459"/>
                      </a:cubicBezTo>
                      <a:cubicBezTo>
                        <a:pt x="45714" y="158459"/>
                        <a:pt x="45714" y="157163"/>
                        <a:pt x="45714" y="157163"/>
                      </a:cubicBezTo>
                      <a:close/>
                      <a:moveTo>
                        <a:pt x="34601" y="131763"/>
                      </a:moveTo>
                      <a:lnTo>
                        <a:pt x="34601" y="246063"/>
                      </a:lnTo>
                      <a:lnTo>
                        <a:pt x="161601" y="311151"/>
                      </a:lnTo>
                      <a:lnTo>
                        <a:pt x="161601" y="133351"/>
                      </a:lnTo>
                      <a:lnTo>
                        <a:pt x="134613" y="133351"/>
                      </a:lnTo>
                      <a:close/>
                      <a:moveTo>
                        <a:pt x="235241" y="15875"/>
                      </a:moveTo>
                      <a:cubicBezTo>
                        <a:pt x="235241" y="15875"/>
                        <a:pt x="235241" y="15875"/>
                        <a:pt x="147314" y="120775"/>
                      </a:cubicBezTo>
                      <a:cubicBezTo>
                        <a:pt x="147314" y="120775"/>
                        <a:pt x="147314" y="120775"/>
                        <a:pt x="165417" y="120775"/>
                      </a:cubicBezTo>
                      <a:cubicBezTo>
                        <a:pt x="169296" y="120775"/>
                        <a:pt x="171882" y="123365"/>
                        <a:pt x="171882" y="127251"/>
                      </a:cubicBezTo>
                      <a:cubicBezTo>
                        <a:pt x="171882" y="127251"/>
                        <a:pt x="171882" y="127251"/>
                        <a:pt x="171882" y="311150"/>
                      </a:cubicBezTo>
                      <a:cubicBezTo>
                        <a:pt x="171882" y="311150"/>
                        <a:pt x="171882" y="311150"/>
                        <a:pt x="222311" y="285249"/>
                      </a:cubicBezTo>
                      <a:cubicBezTo>
                        <a:pt x="222311" y="285249"/>
                        <a:pt x="222311" y="285249"/>
                        <a:pt x="222311" y="157037"/>
                      </a:cubicBezTo>
                      <a:cubicBezTo>
                        <a:pt x="222311" y="155742"/>
                        <a:pt x="222311" y="154447"/>
                        <a:pt x="223604" y="154447"/>
                      </a:cubicBezTo>
                      <a:cubicBezTo>
                        <a:pt x="223604" y="154447"/>
                        <a:pt x="223604" y="154447"/>
                        <a:pt x="257223" y="151857"/>
                      </a:cubicBezTo>
                      <a:cubicBezTo>
                        <a:pt x="257223" y="151857"/>
                        <a:pt x="258516" y="151857"/>
                        <a:pt x="258516" y="151857"/>
                      </a:cubicBezTo>
                      <a:cubicBezTo>
                        <a:pt x="258516" y="153152"/>
                        <a:pt x="259809" y="153152"/>
                        <a:pt x="259809" y="153152"/>
                      </a:cubicBezTo>
                      <a:cubicBezTo>
                        <a:pt x="259809" y="153152"/>
                        <a:pt x="259809" y="153152"/>
                        <a:pt x="259809" y="265823"/>
                      </a:cubicBezTo>
                      <a:cubicBezTo>
                        <a:pt x="259809" y="265823"/>
                        <a:pt x="259809" y="265823"/>
                        <a:pt x="293429" y="247692"/>
                      </a:cubicBezTo>
                      <a:cubicBezTo>
                        <a:pt x="293429" y="247692"/>
                        <a:pt x="293429" y="247692"/>
                        <a:pt x="294722" y="118185"/>
                      </a:cubicBezTo>
                      <a:cubicBezTo>
                        <a:pt x="294722" y="116890"/>
                        <a:pt x="294722" y="115595"/>
                        <a:pt x="296015" y="114300"/>
                      </a:cubicBezTo>
                      <a:cubicBezTo>
                        <a:pt x="297308" y="113005"/>
                        <a:pt x="298601" y="111710"/>
                        <a:pt x="301187" y="111710"/>
                      </a:cubicBezTo>
                      <a:lnTo>
                        <a:pt x="307652" y="113005"/>
                      </a:lnTo>
                      <a:cubicBezTo>
                        <a:pt x="307652" y="113005"/>
                        <a:pt x="307652" y="113005"/>
                        <a:pt x="235241" y="15875"/>
                      </a:cubicBezTo>
                      <a:close/>
                      <a:moveTo>
                        <a:pt x="235348" y="0"/>
                      </a:moveTo>
                      <a:cubicBezTo>
                        <a:pt x="235348" y="0"/>
                        <a:pt x="237938" y="0"/>
                        <a:pt x="239233" y="0"/>
                      </a:cubicBezTo>
                      <a:cubicBezTo>
                        <a:pt x="241823" y="1299"/>
                        <a:pt x="241823" y="2598"/>
                        <a:pt x="241823" y="2598"/>
                      </a:cubicBezTo>
                      <a:cubicBezTo>
                        <a:pt x="241823" y="2598"/>
                        <a:pt x="241823" y="2598"/>
                        <a:pt x="327286" y="115599"/>
                      </a:cubicBezTo>
                      <a:cubicBezTo>
                        <a:pt x="327286" y="115599"/>
                        <a:pt x="329876" y="119496"/>
                        <a:pt x="327286" y="123392"/>
                      </a:cubicBezTo>
                      <a:cubicBezTo>
                        <a:pt x="324697" y="125990"/>
                        <a:pt x="322107" y="125990"/>
                        <a:pt x="322107" y="125990"/>
                      </a:cubicBezTo>
                      <a:cubicBezTo>
                        <a:pt x="322107" y="125990"/>
                        <a:pt x="322107" y="125990"/>
                        <a:pt x="307863" y="124691"/>
                      </a:cubicBezTo>
                      <a:cubicBezTo>
                        <a:pt x="307863" y="124691"/>
                        <a:pt x="307863" y="124691"/>
                        <a:pt x="307863" y="251980"/>
                      </a:cubicBezTo>
                      <a:cubicBezTo>
                        <a:pt x="307863" y="254578"/>
                        <a:pt x="306568" y="255877"/>
                        <a:pt x="303978" y="257175"/>
                      </a:cubicBezTo>
                      <a:cubicBezTo>
                        <a:pt x="303978" y="257175"/>
                        <a:pt x="303978" y="257175"/>
                        <a:pt x="169308" y="327314"/>
                      </a:cubicBezTo>
                      <a:cubicBezTo>
                        <a:pt x="169308" y="327314"/>
                        <a:pt x="168013" y="328613"/>
                        <a:pt x="166718" y="328613"/>
                      </a:cubicBezTo>
                      <a:cubicBezTo>
                        <a:pt x="165424" y="328613"/>
                        <a:pt x="164129" y="327314"/>
                        <a:pt x="164129" y="327314"/>
                      </a:cubicBezTo>
                      <a:cubicBezTo>
                        <a:pt x="164129" y="327314"/>
                        <a:pt x="164129" y="327314"/>
                        <a:pt x="25574" y="254578"/>
                      </a:cubicBezTo>
                      <a:cubicBezTo>
                        <a:pt x="22984" y="254578"/>
                        <a:pt x="21689" y="251980"/>
                        <a:pt x="21689" y="249382"/>
                      </a:cubicBezTo>
                      <a:cubicBezTo>
                        <a:pt x="21689" y="249382"/>
                        <a:pt x="21689" y="249382"/>
                        <a:pt x="21689" y="129887"/>
                      </a:cubicBezTo>
                      <a:cubicBezTo>
                        <a:pt x="21689" y="129887"/>
                        <a:pt x="21689" y="129887"/>
                        <a:pt x="6150" y="129887"/>
                      </a:cubicBezTo>
                      <a:cubicBezTo>
                        <a:pt x="3561" y="129887"/>
                        <a:pt x="2266" y="128588"/>
                        <a:pt x="971" y="127289"/>
                      </a:cubicBezTo>
                      <a:cubicBezTo>
                        <a:pt x="-324" y="125990"/>
                        <a:pt x="-324" y="123392"/>
                        <a:pt x="971" y="120795"/>
                      </a:cubicBezTo>
                      <a:cubicBezTo>
                        <a:pt x="971" y="120795"/>
                        <a:pt x="971" y="120795"/>
                        <a:pt x="34638" y="54552"/>
                      </a:cubicBezTo>
                      <a:cubicBezTo>
                        <a:pt x="35933" y="51955"/>
                        <a:pt x="37228" y="51955"/>
                        <a:pt x="38523" y="50656"/>
                      </a:cubicBezTo>
                      <a:cubicBezTo>
                        <a:pt x="38523" y="50656"/>
                        <a:pt x="38523" y="50656"/>
                        <a:pt x="59241" y="45460"/>
                      </a:cubicBezTo>
                      <a:cubicBezTo>
                        <a:pt x="59241" y="45460"/>
                        <a:pt x="59241" y="45460"/>
                        <a:pt x="59241" y="27276"/>
                      </a:cubicBezTo>
                      <a:cubicBezTo>
                        <a:pt x="59241" y="24678"/>
                        <a:pt x="60536" y="22081"/>
                        <a:pt x="63126" y="20782"/>
                      </a:cubicBezTo>
                      <a:cubicBezTo>
                        <a:pt x="63126" y="20782"/>
                        <a:pt x="63126" y="20782"/>
                        <a:pt x="83844" y="14287"/>
                      </a:cubicBezTo>
                      <a:cubicBezTo>
                        <a:pt x="83844" y="14287"/>
                        <a:pt x="83844" y="14287"/>
                        <a:pt x="85139" y="14287"/>
                      </a:cubicBezTo>
                      <a:cubicBezTo>
                        <a:pt x="86434" y="14287"/>
                        <a:pt x="86434" y="14287"/>
                        <a:pt x="86434" y="14287"/>
                      </a:cubicBezTo>
                      <a:cubicBezTo>
                        <a:pt x="86434" y="14287"/>
                        <a:pt x="86434" y="14287"/>
                        <a:pt x="98088" y="16885"/>
                      </a:cubicBezTo>
                      <a:cubicBezTo>
                        <a:pt x="100678" y="16885"/>
                        <a:pt x="103268" y="19483"/>
                        <a:pt x="103268" y="22081"/>
                      </a:cubicBezTo>
                      <a:cubicBezTo>
                        <a:pt x="103268" y="22081"/>
                        <a:pt x="103268" y="22081"/>
                        <a:pt x="103268" y="33771"/>
                      </a:cubicBezTo>
                      <a:cubicBezTo>
                        <a:pt x="103268" y="33771"/>
                        <a:pt x="103268" y="33771"/>
                        <a:pt x="2353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5" name="任意多边形: 形状 24"/>
                <p:cNvSpPr>
                  <a:spLocks noChangeAspect="1"/>
                </p:cNvSpPr>
                <p:nvPr/>
              </p:nvSpPr>
              <p:spPr bwMode="auto">
                <a:xfrm>
                  <a:off x="4259684" y="4724084"/>
                  <a:ext cx="444749" cy="443446"/>
                </a:xfrm>
                <a:custGeom>
                  <a:avLst/>
                  <a:gdLst>
                    <a:gd name="connsiteX0" fmla="*/ 101959 w 337539"/>
                    <a:gd name="connsiteY0" fmla="*/ 249238 h 336550"/>
                    <a:gd name="connsiteX1" fmla="*/ 78262 w 337539"/>
                    <a:gd name="connsiteY1" fmla="*/ 259629 h 336550"/>
                    <a:gd name="connsiteX2" fmla="*/ 74313 w 337539"/>
                    <a:gd name="connsiteY2" fmla="*/ 276514 h 336550"/>
                    <a:gd name="connsiteX3" fmla="*/ 111174 w 337539"/>
                    <a:gd name="connsiteY3" fmla="*/ 299894 h 336550"/>
                    <a:gd name="connsiteX4" fmla="*/ 128288 w 337539"/>
                    <a:gd name="connsiteY4" fmla="*/ 306388 h 336550"/>
                    <a:gd name="connsiteX5" fmla="*/ 101959 w 337539"/>
                    <a:gd name="connsiteY5" fmla="*/ 249238 h 336550"/>
                    <a:gd name="connsiteX6" fmla="*/ 126700 w 337539"/>
                    <a:gd name="connsiteY6" fmla="*/ 247650 h 336550"/>
                    <a:gd name="connsiteX7" fmla="*/ 163530 w 337539"/>
                    <a:gd name="connsiteY7" fmla="*/ 311436 h 336550"/>
                    <a:gd name="connsiteX8" fmla="*/ 264813 w 337539"/>
                    <a:gd name="connsiteY8" fmla="*/ 274987 h 336550"/>
                    <a:gd name="connsiteX9" fmla="*/ 251660 w 337539"/>
                    <a:gd name="connsiteY9" fmla="*/ 274987 h 336550"/>
                    <a:gd name="connsiteX10" fmla="*/ 179315 w 337539"/>
                    <a:gd name="connsiteY10" fmla="*/ 260668 h 336550"/>
                    <a:gd name="connsiteX11" fmla="*/ 126700 w 337539"/>
                    <a:gd name="connsiteY11" fmla="*/ 247650 h 336550"/>
                    <a:gd name="connsiteX12" fmla="*/ 29863 w 337539"/>
                    <a:gd name="connsiteY12" fmla="*/ 209550 h 336550"/>
                    <a:gd name="connsiteX13" fmla="*/ 52444 w 337539"/>
                    <a:gd name="connsiteY13" fmla="*/ 252413 h 336550"/>
                    <a:gd name="connsiteX14" fmla="*/ 59086 w 337539"/>
                    <a:gd name="connsiteY14" fmla="*/ 243321 h 336550"/>
                    <a:gd name="connsiteX15" fmla="*/ 94951 w 337539"/>
                    <a:gd name="connsiteY15" fmla="*/ 223838 h 336550"/>
                    <a:gd name="connsiteX16" fmla="*/ 93623 w 337539"/>
                    <a:gd name="connsiteY16" fmla="*/ 214746 h 336550"/>
                    <a:gd name="connsiteX17" fmla="*/ 29863 w 337539"/>
                    <a:gd name="connsiteY17" fmla="*/ 209550 h 336550"/>
                    <a:gd name="connsiteX18" fmla="*/ 312707 w 337539"/>
                    <a:gd name="connsiteY18" fmla="*/ 161925 h 336550"/>
                    <a:gd name="connsiteX19" fmla="*/ 245420 w 337539"/>
                    <a:gd name="connsiteY19" fmla="*/ 189789 h 336550"/>
                    <a:gd name="connsiteX20" fmla="*/ 118763 w 337539"/>
                    <a:gd name="connsiteY20" fmla="*/ 213673 h 336550"/>
                    <a:gd name="connsiteX21" fmla="*/ 120082 w 337539"/>
                    <a:gd name="connsiteY21" fmla="*/ 222961 h 336550"/>
                    <a:gd name="connsiteX22" fmla="*/ 121402 w 337539"/>
                    <a:gd name="connsiteY22" fmla="*/ 222961 h 336550"/>
                    <a:gd name="connsiteX23" fmla="*/ 188688 w 337539"/>
                    <a:gd name="connsiteY23" fmla="*/ 237556 h 336550"/>
                    <a:gd name="connsiteX24" fmla="*/ 253336 w 337539"/>
                    <a:gd name="connsiteY24" fmla="*/ 250825 h 336550"/>
                    <a:gd name="connsiteX25" fmla="*/ 290278 w 337539"/>
                    <a:gd name="connsiteY25" fmla="*/ 246845 h 336550"/>
                    <a:gd name="connsiteX26" fmla="*/ 300833 w 337539"/>
                    <a:gd name="connsiteY26" fmla="*/ 226942 h 336550"/>
                    <a:gd name="connsiteX27" fmla="*/ 312707 w 337539"/>
                    <a:gd name="connsiteY27" fmla="*/ 161925 h 336550"/>
                    <a:gd name="connsiteX28" fmla="*/ 41891 w 337539"/>
                    <a:gd name="connsiteY28" fmla="*/ 101600 h 336550"/>
                    <a:gd name="connsiteX29" fmla="*/ 36640 w 337539"/>
                    <a:gd name="connsiteY29" fmla="*/ 110888 h 336550"/>
                    <a:gd name="connsiteX30" fmla="*/ 26138 w 337539"/>
                    <a:gd name="connsiteY30" fmla="*/ 183866 h 336550"/>
                    <a:gd name="connsiteX31" fmla="*/ 90463 w 337539"/>
                    <a:gd name="connsiteY31" fmla="*/ 190500 h 336550"/>
                    <a:gd name="connsiteX32" fmla="*/ 91776 w 337539"/>
                    <a:gd name="connsiteY32" fmla="*/ 165290 h 336550"/>
                    <a:gd name="connsiteX33" fmla="*/ 44517 w 337539"/>
                    <a:gd name="connsiteY33" fmla="*/ 113542 h 336550"/>
                    <a:gd name="connsiteX34" fmla="*/ 41891 w 337539"/>
                    <a:gd name="connsiteY34" fmla="*/ 101600 h 336550"/>
                    <a:gd name="connsiteX35" fmla="*/ 258855 w 337539"/>
                    <a:gd name="connsiteY35" fmla="*/ 57150 h 336550"/>
                    <a:gd name="connsiteX36" fmla="*/ 204466 w 337539"/>
                    <a:gd name="connsiteY36" fmla="*/ 115243 h 336550"/>
                    <a:gd name="connsiteX37" fmla="*/ 123547 w 337539"/>
                    <a:gd name="connsiteY37" fmla="*/ 173336 h 336550"/>
                    <a:gd name="connsiteX38" fmla="*/ 115588 w 337539"/>
                    <a:gd name="connsiteY38" fmla="*/ 173336 h 336550"/>
                    <a:gd name="connsiteX39" fmla="*/ 115588 w 337539"/>
                    <a:gd name="connsiteY39" fmla="*/ 190500 h 336550"/>
                    <a:gd name="connsiteX40" fmla="*/ 309263 w 337539"/>
                    <a:gd name="connsiteY40" fmla="*/ 136368 h 336550"/>
                    <a:gd name="connsiteX41" fmla="*/ 258855 w 337539"/>
                    <a:gd name="connsiteY41" fmla="*/ 57150 h 336550"/>
                    <a:gd name="connsiteX42" fmla="*/ 136226 w 337539"/>
                    <a:gd name="connsiteY42" fmla="*/ 28575 h 336550"/>
                    <a:gd name="connsiteX43" fmla="*/ 69863 w 337539"/>
                    <a:gd name="connsiteY43" fmla="*/ 62888 h 336550"/>
                    <a:gd name="connsiteX44" fmla="*/ 95081 w 337539"/>
                    <a:gd name="connsiteY44" fmla="*/ 138113 h 336550"/>
                    <a:gd name="connsiteX45" fmla="*/ 136226 w 337539"/>
                    <a:gd name="connsiteY45" fmla="*/ 28575 h 336550"/>
                    <a:gd name="connsiteX46" fmla="*/ 167601 w 337539"/>
                    <a:gd name="connsiteY46" fmla="*/ 25400 h 336550"/>
                    <a:gd name="connsiteX47" fmla="*/ 118763 w 337539"/>
                    <a:gd name="connsiteY47" fmla="*/ 147638 h 336550"/>
                    <a:gd name="connsiteX48" fmla="*/ 124043 w 337539"/>
                    <a:gd name="connsiteY48" fmla="*/ 147638 h 336550"/>
                    <a:gd name="connsiteX49" fmla="*/ 184760 w 337539"/>
                    <a:gd name="connsiteY49" fmla="*/ 101634 h 336550"/>
                    <a:gd name="connsiteX50" fmla="*/ 236238 w 337539"/>
                    <a:gd name="connsiteY50" fmla="*/ 42487 h 336550"/>
                    <a:gd name="connsiteX51" fmla="*/ 226999 w 337539"/>
                    <a:gd name="connsiteY51" fmla="*/ 37229 h 336550"/>
                    <a:gd name="connsiteX52" fmla="*/ 168921 w 337539"/>
                    <a:gd name="connsiteY52" fmla="*/ 25400 h 336550"/>
                    <a:gd name="connsiteX53" fmla="*/ 167601 w 337539"/>
                    <a:gd name="connsiteY53" fmla="*/ 25400 h 336550"/>
                    <a:gd name="connsiteX54" fmla="*/ 168770 w 337539"/>
                    <a:gd name="connsiteY54" fmla="*/ 0 h 336550"/>
                    <a:gd name="connsiteX55" fmla="*/ 237249 w 337539"/>
                    <a:gd name="connsiteY55" fmla="*/ 14461 h 336550"/>
                    <a:gd name="connsiteX56" fmla="*/ 325481 w 337539"/>
                    <a:gd name="connsiteY56" fmla="*/ 107801 h 336550"/>
                    <a:gd name="connsiteX57" fmla="*/ 322848 w 337539"/>
                    <a:gd name="connsiteY57" fmla="*/ 236637 h 336550"/>
                    <a:gd name="connsiteX58" fmla="*/ 308362 w 337539"/>
                    <a:gd name="connsiteY58" fmla="*/ 261615 h 336550"/>
                    <a:gd name="connsiteX59" fmla="*/ 305728 w 337539"/>
                    <a:gd name="connsiteY59" fmla="*/ 266874 h 336550"/>
                    <a:gd name="connsiteX60" fmla="*/ 168770 w 337539"/>
                    <a:gd name="connsiteY60" fmla="*/ 336550 h 336550"/>
                    <a:gd name="connsiteX61" fmla="*/ 100290 w 337539"/>
                    <a:gd name="connsiteY61" fmla="*/ 322089 h 336550"/>
                    <a:gd name="connsiteX62" fmla="*/ 12058 w 337539"/>
                    <a:gd name="connsiteY62" fmla="*/ 228749 h 336550"/>
                    <a:gd name="connsiteX63" fmla="*/ 14691 w 337539"/>
                    <a:gd name="connsiteY63" fmla="*/ 99913 h 336550"/>
                    <a:gd name="connsiteX64" fmla="*/ 168770 w 337539"/>
                    <a:gd name="connsiteY6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337539" h="336550">
                      <a:moveTo>
                        <a:pt x="101959" y="249238"/>
                      </a:moveTo>
                      <a:cubicBezTo>
                        <a:pt x="94060" y="250537"/>
                        <a:pt x="84845" y="253135"/>
                        <a:pt x="78262" y="259629"/>
                      </a:cubicBezTo>
                      <a:cubicBezTo>
                        <a:pt x="75629" y="263526"/>
                        <a:pt x="74313" y="270020"/>
                        <a:pt x="74313" y="276514"/>
                      </a:cubicBezTo>
                      <a:cubicBezTo>
                        <a:pt x="86161" y="285606"/>
                        <a:pt x="98009" y="293399"/>
                        <a:pt x="111174" y="299894"/>
                      </a:cubicBezTo>
                      <a:cubicBezTo>
                        <a:pt x="116440" y="302492"/>
                        <a:pt x="123022" y="303790"/>
                        <a:pt x="128288" y="306388"/>
                      </a:cubicBezTo>
                      <a:cubicBezTo>
                        <a:pt x="116440" y="288204"/>
                        <a:pt x="107224" y="268721"/>
                        <a:pt x="101959" y="249238"/>
                      </a:cubicBezTo>
                      <a:close/>
                      <a:moveTo>
                        <a:pt x="126700" y="247650"/>
                      </a:moveTo>
                      <a:cubicBezTo>
                        <a:pt x="134592" y="269780"/>
                        <a:pt x="147746" y="291910"/>
                        <a:pt x="163530" y="311436"/>
                      </a:cubicBezTo>
                      <a:cubicBezTo>
                        <a:pt x="201676" y="312738"/>
                        <a:pt x="237191" y="299721"/>
                        <a:pt x="264813" y="274987"/>
                      </a:cubicBezTo>
                      <a:cubicBezTo>
                        <a:pt x="260867" y="274987"/>
                        <a:pt x="256921" y="274987"/>
                        <a:pt x="251660" y="274987"/>
                      </a:cubicBezTo>
                      <a:cubicBezTo>
                        <a:pt x="224037" y="274987"/>
                        <a:pt x="201676" y="267177"/>
                        <a:pt x="179315" y="260668"/>
                      </a:cubicBezTo>
                      <a:cubicBezTo>
                        <a:pt x="162215" y="254159"/>
                        <a:pt x="146431" y="248952"/>
                        <a:pt x="126700" y="247650"/>
                      </a:cubicBezTo>
                      <a:close/>
                      <a:moveTo>
                        <a:pt x="29863" y="209550"/>
                      </a:moveTo>
                      <a:cubicBezTo>
                        <a:pt x="35176" y="225137"/>
                        <a:pt x="43146" y="239424"/>
                        <a:pt x="52444" y="252413"/>
                      </a:cubicBezTo>
                      <a:cubicBezTo>
                        <a:pt x="53773" y="249815"/>
                        <a:pt x="56429" y="245919"/>
                        <a:pt x="59086" y="243321"/>
                      </a:cubicBezTo>
                      <a:cubicBezTo>
                        <a:pt x="68384" y="231631"/>
                        <a:pt x="84324" y="226436"/>
                        <a:pt x="94951" y="223838"/>
                      </a:cubicBezTo>
                      <a:cubicBezTo>
                        <a:pt x="94951" y="221240"/>
                        <a:pt x="93623" y="217343"/>
                        <a:pt x="93623" y="214746"/>
                      </a:cubicBezTo>
                      <a:cubicBezTo>
                        <a:pt x="72369" y="214746"/>
                        <a:pt x="51116" y="212148"/>
                        <a:pt x="29863" y="209550"/>
                      </a:cubicBezTo>
                      <a:close/>
                      <a:moveTo>
                        <a:pt x="312707" y="161925"/>
                      </a:moveTo>
                      <a:cubicBezTo>
                        <a:pt x="298194" y="168559"/>
                        <a:pt x="274446" y="179174"/>
                        <a:pt x="245420" y="189789"/>
                      </a:cubicBezTo>
                      <a:cubicBezTo>
                        <a:pt x="203201" y="204385"/>
                        <a:pt x="159663" y="212346"/>
                        <a:pt x="118763" y="213673"/>
                      </a:cubicBezTo>
                      <a:cubicBezTo>
                        <a:pt x="118763" y="217653"/>
                        <a:pt x="120082" y="220307"/>
                        <a:pt x="120082" y="222961"/>
                      </a:cubicBezTo>
                      <a:cubicBezTo>
                        <a:pt x="120082" y="222961"/>
                        <a:pt x="121402" y="222961"/>
                        <a:pt x="121402" y="222961"/>
                      </a:cubicBezTo>
                      <a:cubicBezTo>
                        <a:pt x="146469" y="222961"/>
                        <a:pt x="167579" y="229595"/>
                        <a:pt x="188688" y="237556"/>
                      </a:cubicBezTo>
                      <a:cubicBezTo>
                        <a:pt x="207159" y="244191"/>
                        <a:pt x="228269" y="250825"/>
                        <a:pt x="253336" y="250825"/>
                      </a:cubicBezTo>
                      <a:cubicBezTo>
                        <a:pt x="265210" y="250825"/>
                        <a:pt x="277084" y="249498"/>
                        <a:pt x="290278" y="246845"/>
                      </a:cubicBezTo>
                      <a:cubicBezTo>
                        <a:pt x="294236" y="240210"/>
                        <a:pt x="296875" y="233576"/>
                        <a:pt x="300833" y="226942"/>
                      </a:cubicBezTo>
                      <a:cubicBezTo>
                        <a:pt x="310068" y="207039"/>
                        <a:pt x="314026" y="184482"/>
                        <a:pt x="312707" y="161925"/>
                      </a:cubicBezTo>
                      <a:close/>
                      <a:moveTo>
                        <a:pt x="41891" y="101600"/>
                      </a:moveTo>
                      <a:cubicBezTo>
                        <a:pt x="39266" y="104254"/>
                        <a:pt x="37953" y="108234"/>
                        <a:pt x="36640" y="110888"/>
                      </a:cubicBezTo>
                      <a:cubicBezTo>
                        <a:pt x="27451" y="133445"/>
                        <a:pt x="23513" y="158655"/>
                        <a:pt x="26138" y="183866"/>
                      </a:cubicBezTo>
                      <a:cubicBezTo>
                        <a:pt x="47142" y="187846"/>
                        <a:pt x="68146" y="190500"/>
                        <a:pt x="90463" y="190500"/>
                      </a:cubicBezTo>
                      <a:cubicBezTo>
                        <a:pt x="90463" y="182539"/>
                        <a:pt x="90463" y="174578"/>
                        <a:pt x="91776" y="165290"/>
                      </a:cubicBezTo>
                      <a:cubicBezTo>
                        <a:pt x="78648" y="158655"/>
                        <a:pt x="55019" y="141406"/>
                        <a:pt x="44517" y="113542"/>
                      </a:cubicBezTo>
                      <a:cubicBezTo>
                        <a:pt x="43204" y="109561"/>
                        <a:pt x="41891" y="105580"/>
                        <a:pt x="41891" y="101600"/>
                      </a:cubicBezTo>
                      <a:close/>
                      <a:moveTo>
                        <a:pt x="258855" y="57150"/>
                      </a:moveTo>
                      <a:cubicBezTo>
                        <a:pt x="234977" y="72993"/>
                        <a:pt x="219058" y="95438"/>
                        <a:pt x="204466" y="115243"/>
                      </a:cubicBezTo>
                      <a:cubicBezTo>
                        <a:pt x="184568" y="144289"/>
                        <a:pt x="164670" y="173336"/>
                        <a:pt x="123547" y="173336"/>
                      </a:cubicBezTo>
                      <a:cubicBezTo>
                        <a:pt x="120894" y="173336"/>
                        <a:pt x="118241" y="173336"/>
                        <a:pt x="115588" y="173336"/>
                      </a:cubicBezTo>
                      <a:cubicBezTo>
                        <a:pt x="115588" y="178617"/>
                        <a:pt x="115588" y="183899"/>
                        <a:pt x="115588" y="190500"/>
                      </a:cubicBezTo>
                      <a:cubicBezTo>
                        <a:pt x="211099" y="185219"/>
                        <a:pt x="286712" y="148250"/>
                        <a:pt x="309263" y="136368"/>
                      </a:cubicBezTo>
                      <a:cubicBezTo>
                        <a:pt x="301304" y="104681"/>
                        <a:pt x="284059" y="76954"/>
                        <a:pt x="258855" y="57150"/>
                      </a:cubicBezTo>
                      <a:close/>
                      <a:moveTo>
                        <a:pt x="136226" y="28575"/>
                      </a:moveTo>
                      <a:cubicBezTo>
                        <a:pt x="111008" y="35174"/>
                        <a:pt x="88444" y="47051"/>
                        <a:pt x="69863" y="62888"/>
                      </a:cubicBezTo>
                      <a:cubicBezTo>
                        <a:pt x="55263" y="99841"/>
                        <a:pt x="76499" y="123596"/>
                        <a:pt x="95081" y="138113"/>
                      </a:cubicBezTo>
                      <a:cubicBezTo>
                        <a:pt x="103044" y="91922"/>
                        <a:pt x="121626" y="52330"/>
                        <a:pt x="136226" y="28575"/>
                      </a:cubicBezTo>
                      <a:close/>
                      <a:moveTo>
                        <a:pt x="167601" y="25400"/>
                      </a:moveTo>
                      <a:cubicBezTo>
                        <a:pt x="158361" y="39858"/>
                        <a:pt x="128003" y="87176"/>
                        <a:pt x="118763" y="147638"/>
                      </a:cubicBezTo>
                      <a:cubicBezTo>
                        <a:pt x="120083" y="147638"/>
                        <a:pt x="122723" y="147638"/>
                        <a:pt x="124043" y="147638"/>
                      </a:cubicBezTo>
                      <a:cubicBezTo>
                        <a:pt x="151762" y="147638"/>
                        <a:pt x="164961" y="127922"/>
                        <a:pt x="184760" y="101634"/>
                      </a:cubicBezTo>
                      <a:cubicBezTo>
                        <a:pt x="197960" y="81919"/>
                        <a:pt x="212479" y="59574"/>
                        <a:pt x="236238" y="42487"/>
                      </a:cubicBezTo>
                      <a:cubicBezTo>
                        <a:pt x="233598" y="41173"/>
                        <a:pt x="230958" y="38544"/>
                        <a:pt x="226999" y="37229"/>
                      </a:cubicBezTo>
                      <a:cubicBezTo>
                        <a:pt x="208519" y="29343"/>
                        <a:pt x="188720" y="25400"/>
                        <a:pt x="168921" y="25400"/>
                      </a:cubicBezTo>
                      <a:cubicBezTo>
                        <a:pt x="168921" y="25400"/>
                        <a:pt x="167601" y="25400"/>
                        <a:pt x="167601" y="25400"/>
                      </a:cubicBezTo>
                      <a:close/>
                      <a:moveTo>
                        <a:pt x="168770" y="0"/>
                      </a:moveTo>
                      <a:cubicBezTo>
                        <a:pt x="192474" y="0"/>
                        <a:pt x="216178" y="5258"/>
                        <a:pt x="237249" y="14461"/>
                      </a:cubicBezTo>
                      <a:cubicBezTo>
                        <a:pt x="278073" y="32866"/>
                        <a:pt x="309679" y="65732"/>
                        <a:pt x="325481" y="107801"/>
                      </a:cubicBezTo>
                      <a:cubicBezTo>
                        <a:pt x="342601" y="149870"/>
                        <a:pt x="341284" y="195883"/>
                        <a:pt x="322848" y="236637"/>
                      </a:cubicBezTo>
                      <a:cubicBezTo>
                        <a:pt x="318897" y="245839"/>
                        <a:pt x="313629" y="253727"/>
                        <a:pt x="308362" y="261615"/>
                      </a:cubicBezTo>
                      <a:cubicBezTo>
                        <a:pt x="308362" y="261615"/>
                        <a:pt x="308362" y="261615"/>
                        <a:pt x="305728" y="266874"/>
                      </a:cubicBezTo>
                      <a:cubicBezTo>
                        <a:pt x="274122" y="310257"/>
                        <a:pt x="222763" y="336550"/>
                        <a:pt x="168770" y="336550"/>
                      </a:cubicBezTo>
                      <a:cubicBezTo>
                        <a:pt x="145065" y="336550"/>
                        <a:pt x="121361" y="331292"/>
                        <a:pt x="100290" y="322089"/>
                      </a:cubicBezTo>
                      <a:cubicBezTo>
                        <a:pt x="59466" y="303684"/>
                        <a:pt x="27861" y="270818"/>
                        <a:pt x="12058" y="228749"/>
                      </a:cubicBezTo>
                      <a:cubicBezTo>
                        <a:pt x="-5062" y="186680"/>
                        <a:pt x="-3745" y="140667"/>
                        <a:pt x="14691" y="99913"/>
                      </a:cubicBezTo>
                      <a:cubicBezTo>
                        <a:pt x="42346" y="39439"/>
                        <a:pt x="102924" y="0"/>
                        <a:pt x="1687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6" name="任意多边形: 形状 25"/>
                <p:cNvSpPr>
                  <a:spLocks noChangeAspect="1"/>
                </p:cNvSpPr>
                <p:nvPr/>
              </p:nvSpPr>
              <p:spPr bwMode="auto">
                <a:xfrm>
                  <a:off x="7473242" y="4716513"/>
                  <a:ext cx="460752" cy="458588"/>
                </a:xfrm>
                <a:custGeom>
                  <a:avLst/>
                  <a:gdLst>
                    <a:gd name="connsiteX0" fmla="*/ 241300 w 338138"/>
                    <a:gd name="connsiteY0" fmla="*/ 103187 h 336550"/>
                    <a:gd name="connsiteX1" fmla="*/ 152400 w 338138"/>
                    <a:gd name="connsiteY1" fmla="*/ 193675 h 336550"/>
                    <a:gd name="connsiteX2" fmla="*/ 96837 w 338138"/>
                    <a:gd name="connsiteY2" fmla="*/ 136525 h 336550"/>
                    <a:gd name="connsiteX3" fmla="*/ 77787 w 338138"/>
                    <a:gd name="connsiteY3" fmla="*/ 157162 h 336550"/>
                    <a:gd name="connsiteX4" fmla="*/ 152400 w 338138"/>
                    <a:gd name="connsiteY4" fmla="*/ 233362 h 336550"/>
                    <a:gd name="connsiteX5" fmla="*/ 261937 w 338138"/>
                    <a:gd name="connsiteY5" fmla="*/ 123825 h 336550"/>
                    <a:gd name="connsiteX6" fmla="*/ 241301 w 338138"/>
                    <a:gd name="connsiteY6" fmla="*/ 77787 h 336550"/>
                    <a:gd name="connsiteX7" fmla="*/ 287338 w 338138"/>
                    <a:gd name="connsiteY7" fmla="*/ 123825 h 336550"/>
                    <a:gd name="connsiteX8" fmla="*/ 152400 w 338138"/>
                    <a:gd name="connsiteY8" fmla="*/ 258762 h 336550"/>
                    <a:gd name="connsiteX9" fmla="*/ 50800 w 338138"/>
                    <a:gd name="connsiteY9" fmla="*/ 157162 h 336550"/>
                    <a:gd name="connsiteX10" fmla="*/ 96838 w 338138"/>
                    <a:gd name="connsiteY10" fmla="*/ 111125 h 336550"/>
                    <a:gd name="connsiteX11" fmla="*/ 152400 w 338138"/>
                    <a:gd name="connsiteY11" fmla="*/ 165100 h 336550"/>
                    <a:gd name="connsiteX12" fmla="*/ 169069 w 338138"/>
                    <a:gd name="connsiteY12" fmla="*/ 19050 h 336550"/>
                    <a:gd name="connsiteX13" fmla="*/ 19050 w 338138"/>
                    <a:gd name="connsiteY13" fmla="*/ 169069 h 336550"/>
                    <a:gd name="connsiteX14" fmla="*/ 169069 w 338138"/>
                    <a:gd name="connsiteY14" fmla="*/ 319088 h 336550"/>
                    <a:gd name="connsiteX15" fmla="*/ 319088 w 338138"/>
                    <a:gd name="connsiteY15" fmla="*/ 169069 h 336550"/>
                    <a:gd name="connsiteX16" fmla="*/ 169069 w 338138"/>
                    <a:gd name="connsiteY16" fmla="*/ 19050 h 336550"/>
                    <a:gd name="connsiteX17" fmla="*/ 169069 w 338138"/>
                    <a:gd name="connsiteY17" fmla="*/ 0 h 336550"/>
                    <a:gd name="connsiteX18" fmla="*/ 338138 w 338138"/>
                    <a:gd name="connsiteY18" fmla="*/ 168275 h 336550"/>
                    <a:gd name="connsiteX19" fmla="*/ 169069 w 338138"/>
                    <a:gd name="connsiteY19" fmla="*/ 336550 h 336550"/>
                    <a:gd name="connsiteX20" fmla="*/ 0 w 338138"/>
                    <a:gd name="connsiteY20" fmla="*/ 168275 h 336550"/>
                    <a:gd name="connsiteX21" fmla="*/ 169069 w 338138"/>
                    <a:gd name="connsiteY21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8138" h="336550">
                      <a:moveTo>
                        <a:pt x="241300" y="103187"/>
                      </a:moveTo>
                      <a:lnTo>
                        <a:pt x="152400" y="193675"/>
                      </a:lnTo>
                      <a:lnTo>
                        <a:pt x="96837" y="136525"/>
                      </a:lnTo>
                      <a:lnTo>
                        <a:pt x="77787" y="157162"/>
                      </a:lnTo>
                      <a:lnTo>
                        <a:pt x="152400" y="233362"/>
                      </a:lnTo>
                      <a:lnTo>
                        <a:pt x="261937" y="123825"/>
                      </a:lnTo>
                      <a:close/>
                      <a:moveTo>
                        <a:pt x="241301" y="77787"/>
                      </a:moveTo>
                      <a:lnTo>
                        <a:pt x="287338" y="123825"/>
                      </a:lnTo>
                      <a:lnTo>
                        <a:pt x="152400" y="258762"/>
                      </a:lnTo>
                      <a:lnTo>
                        <a:pt x="50800" y="157162"/>
                      </a:lnTo>
                      <a:lnTo>
                        <a:pt x="96838" y="111125"/>
                      </a:lnTo>
                      <a:lnTo>
                        <a:pt x="152400" y="165100"/>
                      </a:lnTo>
                      <a:close/>
                      <a:moveTo>
                        <a:pt x="169069" y="19050"/>
                      </a:moveTo>
                      <a:cubicBezTo>
                        <a:pt x="86216" y="19050"/>
                        <a:pt x="19050" y="86216"/>
                        <a:pt x="19050" y="169069"/>
                      </a:cubicBezTo>
                      <a:cubicBezTo>
                        <a:pt x="19050" y="251922"/>
                        <a:pt x="86216" y="319088"/>
                        <a:pt x="169069" y="319088"/>
                      </a:cubicBezTo>
                      <a:cubicBezTo>
                        <a:pt x="251922" y="319088"/>
                        <a:pt x="319088" y="251922"/>
                        <a:pt x="319088" y="169069"/>
                      </a:cubicBezTo>
                      <a:cubicBezTo>
                        <a:pt x="319088" y="86216"/>
                        <a:pt x="251922" y="19050"/>
                        <a:pt x="169069" y="19050"/>
                      </a:cubicBezTo>
                      <a:close/>
                      <a:moveTo>
                        <a:pt x="169069" y="0"/>
                      </a:moveTo>
                      <a:cubicBezTo>
                        <a:pt x="262443" y="0"/>
                        <a:pt x="338138" y="75339"/>
                        <a:pt x="338138" y="168275"/>
                      </a:cubicBezTo>
                      <a:cubicBezTo>
                        <a:pt x="338138" y="261211"/>
                        <a:pt x="262443" y="336550"/>
                        <a:pt x="169069" y="336550"/>
                      </a:cubicBezTo>
                      <a:cubicBezTo>
                        <a:pt x="75695" y="336550"/>
                        <a:pt x="0" y="261211"/>
                        <a:pt x="0" y="168275"/>
                      </a:cubicBezTo>
                      <a:cubicBezTo>
                        <a:pt x="0" y="75339"/>
                        <a:pt x="75695" y="0"/>
                        <a:pt x="1690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38" name="椭圆 37"/>
            <p:cNvSpPr/>
            <p:nvPr/>
          </p:nvSpPr>
          <p:spPr bwMode="auto">
            <a:xfrm>
              <a:off x="6742814" y="4193932"/>
              <a:ext cx="712759" cy="71275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购物车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1360" y="1394307"/>
            <a:ext cx="10766545" cy="4111751"/>
            <a:chOff x="681360" y="1394307"/>
            <a:chExt cx="10766545" cy="4111751"/>
          </a:xfrm>
        </p:grpSpPr>
        <p:grpSp>
          <p:nvGrpSpPr>
            <p:cNvPr id="2" name="组合 1"/>
            <p:cNvGrpSpPr/>
            <p:nvPr/>
          </p:nvGrpSpPr>
          <p:grpSpPr>
            <a:xfrm>
              <a:off x="710286" y="1394307"/>
              <a:ext cx="10737619" cy="3405695"/>
              <a:chOff x="532714" y="1045730"/>
              <a:chExt cx="8053214" cy="255427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219184" y="1045730"/>
                <a:ext cx="2366744" cy="648516"/>
                <a:chOff x="8292242" y="1920939"/>
                <a:chExt cx="3155658" cy="864688"/>
              </a:xfrm>
            </p:grpSpPr>
            <p:sp>
              <p:nvSpPr>
                <p:cNvPr id="15" name="文本框 60"/>
                <p:cNvSpPr txBox="1"/>
                <p:nvPr/>
              </p:nvSpPr>
              <p:spPr>
                <a:xfrm>
                  <a:off x="8292242" y="1920939"/>
                  <a:ext cx="2897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算法</a:t>
                  </a:r>
                  <a:r>
                    <a:rPr lang="en-US" altLang="zh-CN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1</a:t>
                  </a:r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：</a:t>
                  </a:r>
                  <a:r>
                    <a:rPr lang="zh-CN" altLang="en-US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协同过滤混合内容相似算法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8550308" y="2180954"/>
                  <a:ext cx="2897592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11" name="文本框 56"/>
              <p:cNvSpPr txBox="1"/>
              <p:nvPr/>
            </p:nvSpPr>
            <p:spPr>
              <a:xfrm>
                <a:off x="532714" y="1089681"/>
                <a:ext cx="2176511" cy="20774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算法</a:t>
                </a: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3</a:t>
                </a:r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基于流行度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/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性价比算法</a:t>
                </a:r>
              </a:p>
            </p:txBody>
          </p:sp>
          <p:sp>
            <p:nvSpPr>
              <p:cNvPr id="9" name="文本框 58"/>
              <p:cNvSpPr txBox="1"/>
              <p:nvPr/>
            </p:nvSpPr>
            <p:spPr>
              <a:xfrm>
                <a:off x="532714" y="3392252"/>
                <a:ext cx="2141672" cy="20774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算法</a:t>
                </a: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4</a:t>
                </a:r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基于内容相似算法</a:t>
                </a:r>
              </a:p>
            </p:txBody>
          </p:sp>
        </p:grpSp>
        <p:sp>
          <p:nvSpPr>
            <p:cNvPr id="40" name="文本框 58"/>
            <p:cNvSpPr txBox="1"/>
            <p:nvPr/>
          </p:nvSpPr>
          <p:spPr>
            <a:xfrm>
              <a:off x="8313561" y="4629692"/>
              <a:ext cx="2855563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5</a:t>
              </a: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：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协同过滤算法</a:t>
              </a:r>
            </a:p>
          </p:txBody>
        </p:sp>
        <p:sp>
          <p:nvSpPr>
            <p:cNvPr id="41" name="Rectangle 80"/>
            <p:cNvSpPr/>
            <p:nvPr/>
          </p:nvSpPr>
          <p:spPr>
            <a:xfrm>
              <a:off x="8292244" y="1951217"/>
              <a:ext cx="2611178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867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1867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2</a:t>
              </a:r>
              <a:r>
                <a:rPr lang="zh-CN" altLang="en-US" sz="1867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：</a:t>
              </a:r>
              <a:r>
                <a:rPr lang="zh-CN" altLang="en-US" sz="1867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历史记录联合内容相似算法</a:t>
              </a:r>
              <a:endParaRPr lang="zh-CN" altLang="en-US" sz="1867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2" name="TextBox 93"/>
            <p:cNvSpPr txBox="1"/>
            <p:nvPr/>
          </p:nvSpPr>
          <p:spPr>
            <a:xfrm>
              <a:off x="744096" y="1805877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在主页面推荐流行度高的商品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推荐性价比高的商品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3" name="TextBox 93"/>
            <p:cNvSpPr txBox="1"/>
            <p:nvPr/>
          </p:nvSpPr>
          <p:spPr>
            <a:xfrm>
              <a:off x="681360" y="4875972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在商品详情页推荐内容属性相似的商品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4" name="TextBox 93"/>
            <p:cNvSpPr txBox="1"/>
            <p:nvPr/>
          </p:nvSpPr>
          <p:spPr>
            <a:xfrm>
              <a:off x="8313561" y="2350530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在用户个人主页根据自身记录，结合他人经验，对其个性化推荐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5" name="TextBox 93"/>
            <p:cNvSpPr txBox="1"/>
            <p:nvPr/>
          </p:nvSpPr>
          <p:spPr>
            <a:xfrm>
              <a:off x="8325760" y="4998227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在购物车页面相关推荐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971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感谢您的观看</a:t>
            </a: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DD8D3AD-C642-467E-96EF-2ADE3A0ECB45}"/>
              </a:ext>
            </a:extLst>
          </p:cNvPr>
          <p:cNvSpPr txBox="1"/>
          <p:nvPr/>
        </p:nvSpPr>
        <p:spPr>
          <a:xfrm>
            <a:off x="2939748" y="4977994"/>
            <a:ext cx="6112523" cy="2539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Thank you for watching</a:t>
            </a:r>
            <a:endParaRPr lang="en-US" altLang="zh-CN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pic>
        <p:nvPicPr>
          <p:cNvPr id="9" name="图片占位符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3564"/>
          <a:stretch>
            <a:fillRect/>
          </a:stretch>
        </p:blipFill>
        <p:spPr>
          <a:xfrm>
            <a:off x="5318468" y="1921621"/>
            <a:ext cx="1555062" cy="144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1182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 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1824612" y="1107597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743CEC-3D67-41C4-8447-E8B0E4A714E7}"/>
              </a:ext>
            </a:extLst>
          </p:cNvPr>
          <p:cNvGrpSpPr/>
          <p:nvPr/>
        </p:nvGrpSpPr>
        <p:grpSpPr>
          <a:xfrm>
            <a:off x="4321733" y="2291198"/>
            <a:ext cx="4240375" cy="4160042"/>
            <a:chOff x="4321733" y="2291198"/>
            <a:chExt cx="4240375" cy="4160042"/>
          </a:xfrm>
        </p:grpSpPr>
        <p:grpSp>
          <p:nvGrpSpPr>
            <p:cNvPr id="23" name="组合 15"/>
            <p:cNvGrpSpPr/>
            <p:nvPr/>
          </p:nvGrpSpPr>
          <p:grpSpPr bwMode="auto">
            <a:xfrm>
              <a:off x="4338669" y="2291198"/>
              <a:ext cx="3940113" cy="886760"/>
              <a:chOff x="4247964" y="2084830"/>
              <a:chExt cx="3093876" cy="696533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5022158" y="2084830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项目概述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圆角矩形​​ 10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1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16"/>
            <p:cNvGrpSpPr/>
            <p:nvPr/>
          </p:nvGrpSpPr>
          <p:grpSpPr bwMode="auto">
            <a:xfrm>
              <a:off x="4333032" y="3383070"/>
              <a:ext cx="3940113" cy="886760"/>
              <a:chOff x="4247964" y="2084830"/>
              <a:chExt cx="3093876" cy="696533"/>
            </a:xfrm>
          </p:grpSpPr>
          <p:sp>
            <p:nvSpPr>
              <p:cNvPr id="43" name="TextBox 17"/>
              <p:cNvSpPr txBox="1"/>
              <p:nvPr/>
            </p:nvSpPr>
            <p:spPr>
              <a:xfrm>
                <a:off x="5022158" y="2084830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发展前景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圆角矩形​​ 18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2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6" name="组合 20"/>
            <p:cNvGrpSpPr/>
            <p:nvPr/>
          </p:nvGrpSpPr>
          <p:grpSpPr bwMode="auto">
            <a:xfrm>
              <a:off x="4338667" y="4474942"/>
              <a:ext cx="4223441" cy="886760"/>
              <a:chOff x="4247964" y="2084830"/>
              <a:chExt cx="3316353" cy="696533"/>
            </a:xfrm>
          </p:grpSpPr>
          <p:sp>
            <p:nvSpPr>
              <p:cNvPr id="47" name="TextBox 21"/>
              <p:cNvSpPr txBox="1"/>
              <p:nvPr/>
            </p:nvSpPr>
            <p:spPr>
              <a:xfrm>
                <a:off x="5022158" y="2084830"/>
                <a:ext cx="2542159" cy="410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系统应用前期工作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圆角矩形​​ 22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3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0" name="组合 24"/>
            <p:cNvGrpSpPr/>
            <p:nvPr/>
          </p:nvGrpSpPr>
          <p:grpSpPr bwMode="auto">
            <a:xfrm>
              <a:off x="4321733" y="5566812"/>
              <a:ext cx="3940113" cy="884428"/>
              <a:chOff x="4247964" y="2084899"/>
              <a:chExt cx="3093876" cy="696464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5022158" y="2084899"/>
                <a:ext cx="2319682" cy="412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项目成功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圆角矩形​​ 26"/>
              <p:cNvSpPr>
                <a:spLocks noChangeArrowheads="1"/>
              </p:cNvSpPr>
              <p:nvPr/>
            </p:nvSpPr>
            <p:spPr bwMode="auto">
              <a:xfrm>
                <a:off x="4247964" y="2132499"/>
                <a:ext cx="647740" cy="64886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4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7196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项目概述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随着信息技术和互联网的发展，人们逐渐从信息匮乏的时代走入了信息过载（</a:t>
            </a:r>
            <a:r>
              <a:rPr lang="en-US" altLang="zh-CN" dirty="0" smtClean="0">
                <a:solidFill>
                  <a:schemeClr val="bg1"/>
                </a:solidFill>
              </a:rPr>
              <a:t>information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overload</a:t>
            </a:r>
            <a:r>
              <a:rPr lang="zh-CN" altLang="zh-CN" dirty="0">
                <a:solidFill>
                  <a:schemeClr val="bg1"/>
                </a:solidFill>
              </a:rPr>
              <a:t>）的</a:t>
            </a:r>
            <a:r>
              <a:rPr lang="zh-CN" altLang="zh-CN" dirty="0" smtClean="0">
                <a:solidFill>
                  <a:schemeClr val="bg1"/>
                </a:solidFill>
              </a:rPr>
              <a:t>时代。</a:t>
            </a:r>
            <a:endParaRPr lang="zh-CN" altLang="zh-CN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1644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50876" y="1904483"/>
            <a:ext cx="3434797" cy="2930646"/>
            <a:chOff x="900983" y="2309582"/>
            <a:chExt cx="2207555" cy="1883536"/>
          </a:xfrm>
        </p:grpSpPr>
        <p:sp>
          <p:nvSpPr>
            <p:cNvPr id="4" name="Freeform: Shape 1"/>
            <p:cNvSpPr>
              <a:spLocks/>
            </p:cNvSpPr>
            <p:nvPr/>
          </p:nvSpPr>
          <p:spPr bwMode="auto">
            <a:xfrm>
              <a:off x="1727789" y="2668419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  </a:t>
              </a:r>
              <a:r>
                <a:rPr lang="zh-CN" altLang="zh-CN" dirty="0" smtClean="0">
                  <a:solidFill>
                    <a:schemeClr val="accent1"/>
                  </a:solidFill>
                </a:rPr>
                <a:t>信息</a:t>
              </a:r>
              <a:endParaRPr lang="en-US" altLang="zh-CN" dirty="0" smtClean="0">
                <a:solidFill>
                  <a:schemeClr val="accent1"/>
                </a:solidFill>
              </a:endParaRPr>
            </a:p>
            <a:p>
              <a:r>
                <a:rPr lang="zh-CN" altLang="zh-CN" dirty="0" smtClean="0">
                  <a:solidFill>
                    <a:schemeClr val="accent1"/>
                  </a:solidFill>
                </a:rPr>
                <a:t>消费者</a:t>
              </a:r>
              <a:endParaRPr lang="id-ID" sz="2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Freeform: Shape 2"/>
            <p:cNvSpPr>
              <a:spLocks/>
            </p:cNvSpPr>
            <p:nvPr/>
          </p:nvSpPr>
          <p:spPr bwMode="auto">
            <a:xfrm>
              <a:off x="1425978" y="2309582"/>
              <a:ext cx="1049332" cy="1170385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39" y="18260"/>
                    <a:pt x="6897" y="19188"/>
                    <a:pt x="9197" y="19335"/>
                  </a:cubicBezTo>
                  <a:cubicBezTo>
                    <a:pt x="8918" y="20157"/>
                    <a:pt x="8453" y="20930"/>
                    <a:pt x="7797" y="21600"/>
                  </a:cubicBezTo>
                  <a:cubicBezTo>
                    <a:pt x="8874" y="21508"/>
                    <a:pt x="9927" y="21069"/>
                    <a:pt x="10751" y="20282"/>
                  </a:cubicBezTo>
                  <a:cubicBezTo>
                    <a:pt x="11091" y="19958"/>
                    <a:pt x="11357" y="19595"/>
                    <a:pt x="11572" y="19211"/>
                  </a:cubicBezTo>
                  <a:cubicBezTo>
                    <a:pt x="13486" y="18876"/>
                    <a:pt x="15317" y="17986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3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Freeform: Shape 13"/>
            <p:cNvSpPr>
              <a:spLocks/>
            </p:cNvSpPr>
            <p:nvPr/>
          </p:nvSpPr>
          <p:spPr bwMode="auto">
            <a:xfrm>
              <a:off x="900983" y="3560886"/>
              <a:ext cx="2207555" cy="6322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zh-CN" dirty="0">
                  <a:solidFill>
                    <a:schemeClr val="accent1"/>
                  </a:solidFill>
                </a:rPr>
                <a:t>如何从大量信息中找到自己感兴趣的信息是一件非常困难的事情</a:t>
              </a:r>
              <a:endParaRPr lang="zh-CN" altLang="en-US" sz="1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0876" y="0"/>
            <a:ext cx="7302061" cy="3279439"/>
            <a:chOff x="638156" y="0"/>
            <a:chExt cx="5476545" cy="2459580"/>
          </a:xfrm>
        </p:grpSpPr>
        <p:sp>
          <p:nvSpPr>
            <p:cNvPr id="28" name="Freeform: Shape 8"/>
            <p:cNvSpPr>
              <a:spLocks/>
            </p:cNvSpPr>
            <p:nvPr/>
          </p:nvSpPr>
          <p:spPr bwMode="auto">
            <a:xfrm>
              <a:off x="638156" y="0"/>
              <a:ext cx="5476545" cy="632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r>
                <a:rPr lang="zh-CN" altLang="zh-CN" dirty="0">
                  <a:solidFill>
                    <a:schemeClr val="accent1"/>
                  </a:solidFill>
                </a:rPr>
                <a:t>在这个时代，无论是信息消费者还是</a:t>
              </a:r>
              <a:r>
                <a:rPr lang="zh-CN" altLang="zh-CN" dirty="0" smtClean="0">
                  <a:solidFill>
                    <a:schemeClr val="accent1"/>
                  </a:solidFill>
                </a:rPr>
                <a:t>信息生产者</a:t>
              </a:r>
              <a:r>
                <a:rPr lang="zh-CN" altLang="zh-CN" dirty="0">
                  <a:solidFill>
                    <a:schemeClr val="accent1"/>
                  </a:solidFill>
                </a:rPr>
                <a:t>都遇到了很大的挑战：</a:t>
              </a:r>
            </a:p>
          </p:txBody>
        </p:sp>
        <p:sp>
          <p:nvSpPr>
            <p:cNvPr id="17" name="Freeform: Shape 14"/>
            <p:cNvSpPr>
              <a:spLocks/>
            </p:cNvSpPr>
            <p:nvPr/>
          </p:nvSpPr>
          <p:spPr bwMode="auto">
            <a:xfrm>
              <a:off x="2861491" y="2159583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endParaRPr lang="id-ID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32954" y="1904483"/>
            <a:ext cx="3762389" cy="2954286"/>
            <a:chOff x="3000304" y="2309582"/>
            <a:chExt cx="2398750" cy="1883536"/>
          </a:xfrm>
        </p:grpSpPr>
        <p:sp>
          <p:nvSpPr>
            <p:cNvPr id="7" name="Freeform: Shape 4"/>
            <p:cNvSpPr>
              <a:spLocks/>
            </p:cNvSpPr>
            <p:nvPr/>
          </p:nvSpPr>
          <p:spPr bwMode="auto">
            <a:xfrm>
              <a:off x="3524642" y="2309582"/>
              <a:ext cx="1049990" cy="1170385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48" y="18270"/>
                    <a:pt x="6921" y="19199"/>
                    <a:pt x="9234" y="19338"/>
                  </a:cubicBezTo>
                  <a:cubicBezTo>
                    <a:pt x="8955" y="20157"/>
                    <a:pt x="8491" y="20932"/>
                    <a:pt x="7837" y="21600"/>
                  </a:cubicBezTo>
                  <a:cubicBezTo>
                    <a:pt x="8914" y="21508"/>
                    <a:pt x="9967" y="21069"/>
                    <a:pt x="10791" y="20282"/>
                  </a:cubicBezTo>
                  <a:cubicBezTo>
                    <a:pt x="11132" y="19957"/>
                    <a:pt x="11400" y="19590"/>
                    <a:pt x="11615" y="19205"/>
                  </a:cubicBezTo>
                  <a:cubicBezTo>
                    <a:pt x="13512" y="18863"/>
                    <a:pt x="15329" y="17974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3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Freeform: Shape 12"/>
            <p:cNvSpPr>
              <a:spLocks/>
            </p:cNvSpPr>
            <p:nvPr/>
          </p:nvSpPr>
          <p:spPr bwMode="auto">
            <a:xfrm>
              <a:off x="3000304" y="3560886"/>
              <a:ext cx="2398750" cy="6322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zh-CN" dirty="0">
                  <a:solidFill>
                    <a:schemeClr val="accent1"/>
                  </a:solidFill>
                </a:rPr>
                <a:t>如何让自己生产的信息脱颖而出，受到广大用户的关注，也是一件非常困难的事情</a:t>
              </a:r>
              <a:r>
                <a:rPr lang="zh-CN" altLang="zh-CN" dirty="0"/>
                <a:t>。</a:t>
              </a:r>
            </a:p>
            <a:p>
              <a:pPr algn="r">
                <a:lnSpc>
                  <a:spcPct val="120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" name="Freeform: Shape 15"/>
            <p:cNvSpPr>
              <a:spLocks/>
            </p:cNvSpPr>
            <p:nvPr/>
          </p:nvSpPr>
          <p:spPr bwMode="auto">
            <a:xfrm>
              <a:off x="3833403" y="2646620"/>
              <a:ext cx="277629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  </a:t>
              </a:r>
              <a:r>
                <a:rPr lang="zh-CN" altLang="zh-CN" dirty="0" smtClean="0">
                  <a:solidFill>
                    <a:schemeClr val="accent1"/>
                  </a:solidFill>
                </a:rPr>
                <a:t>信息</a:t>
              </a:r>
              <a:endParaRPr lang="en-US" altLang="zh-CN" dirty="0" smtClean="0">
                <a:solidFill>
                  <a:schemeClr val="accent1"/>
                </a:solidFill>
              </a:endParaRPr>
            </a:p>
            <a:p>
              <a:r>
                <a:rPr lang="zh-CN" altLang="zh-CN" dirty="0" smtClean="0">
                  <a:solidFill>
                    <a:schemeClr val="accent1"/>
                  </a:solidFill>
                </a:rPr>
                <a:t>生产者</a:t>
              </a:r>
              <a:endParaRPr lang="id-ID" sz="2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9" name="Group 48"/>
          <p:cNvGrpSpPr>
            <a:grpSpLocks noChangeAspect="1"/>
          </p:cNvGrpSpPr>
          <p:nvPr/>
        </p:nvGrpSpPr>
        <p:grpSpPr bwMode="auto">
          <a:xfrm>
            <a:off x="4800580" y="1700886"/>
            <a:ext cx="1144173" cy="3531507"/>
            <a:chOff x="3072" y="595"/>
            <a:chExt cx="1179" cy="3639"/>
          </a:xfrm>
          <a:solidFill>
            <a:schemeClr val="bg2">
              <a:lumMod val="25000"/>
            </a:schemeClr>
          </a:solidFill>
        </p:grpSpPr>
        <p:sp>
          <p:nvSpPr>
            <p:cNvPr id="30" name="Freeform: Shape 49"/>
            <p:cNvSpPr>
              <a:spLocks/>
            </p:cNvSpPr>
            <p:nvPr/>
          </p:nvSpPr>
          <p:spPr bwMode="auto">
            <a:xfrm>
              <a:off x="3072" y="595"/>
              <a:ext cx="1179" cy="3639"/>
            </a:xfrm>
            <a:custGeom>
              <a:avLst/>
              <a:gdLst>
                <a:gd name="T0" fmla="*/ 45 w 112"/>
                <a:gd name="T1" fmla="*/ 11 h 352"/>
                <a:gd name="T2" fmla="*/ 44 w 112"/>
                <a:gd name="T3" fmla="*/ 34 h 352"/>
                <a:gd name="T4" fmla="*/ 51 w 112"/>
                <a:gd name="T5" fmla="*/ 45 h 352"/>
                <a:gd name="T6" fmla="*/ 31 w 112"/>
                <a:gd name="T7" fmla="*/ 60 h 352"/>
                <a:gd name="T8" fmla="*/ 29 w 112"/>
                <a:gd name="T9" fmla="*/ 183 h 352"/>
                <a:gd name="T10" fmla="*/ 32 w 112"/>
                <a:gd name="T11" fmla="*/ 183 h 352"/>
                <a:gd name="T12" fmla="*/ 31 w 112"/>
                <a:gd name="T13" fmla="*/ 195 h 352"/>
                <a:gd name="T14" fmla="*/ 29 w 112"/>
                <a:gd name="T15" fmla="*/ 261 h 352"/>
                <a:gd name="T16" fmla="*/ 34 w 112"/>
                <a:gd name="T17" fmla="*/ 262 h 352"/>
                <a:gd name="T18" fmla="*/ 37 w 112"/>
                <a:gd name="T19" fmla="*/ 306 h 352"/>
                <a:gd name="T20" fmla="*/ 34 w 112"/>
                <a:gd name="T21" fmla="*/ 335 h 352"/>
                <a:gd name="T22" fmla="*/ 52 w 112"/>
                <a:gd name="T23" fmla="*/ 337 h 352"/>
                <a:gd name="T24" fmla="*/ 56 w 112"/>
                <a:gd name="T25" fmla="*/ 316 h 352"/>
                <a:gd name="T26" fmla="*/ 55 w 112"/>
                <a:gd name="T27" fmla="*/ 282 h 352"/>
                <a:gd name="T28" fmla="*/ 64 w 112"/>
                <a:gd name="T29" fmla="*/ 207 h 352"/>
                <a:gd name="T30" fmla="*/ 73 w 112"/>
                <a:gd name="T31" fmla="*/ 223 h 352"/>
                <a:gd name="T32" fmla="*/ 82 w 112"/>
                <a:gd name="T33" fmla="*/ 298 h 352"/>
                <a:gd name="T34" fmla="*/ 80 w 112"/>
                <a:gd name="T35" fmla="*/ 311 h 352"/>
                <a:gd name="T36" fmla="*/ 86 w 112"/>
                <a:gd name="T37" fmla="*/ 334 h 352"/>
                <a:gd name="T38" fmla="*/ 103 w 112"/>
                <a:gd name="T39" fmla="*/ 350 h 352"/>
                <a:gd name="T40" fmla="*/ 101 w 112"/>
                <a:gd name="T41" fmla="*/ 321 h 352"/>
                <a:gd name="T42" fmla="*/ 102 w 112"/>
                <a:gd name="T43" fmla="*/ 304 h 352"/>
                <a:gd name="T44" fmla="*/ 103 w 112"/>
                <a:gd name="T45" fmla="*/ 241 h 352"/>
                <a:gd name="T46" fmla="*/ 103 w 112"/>
                <a:gd name="T47" fmla="*/ 175 h 352"/>
                <a:gd name="T48" fmla="*/ 106 w 112"/>
                <a:gd name="T49" fmla="*/ 164 h 352"/>
                <a:gd name="T50" fmla="*/ 110 w 112"/>
                <a:gd name="T51" fmla="*/ 135 h 352"/>
                <a:gd name="T52" fmla="*/ 106 w 112"/>
                <a:gd name="T53" fmla="*/ 78 h 352"/>
                <a:gd name="T54" fmla="*/ 74 w 112"/>
                <a:gd name="T55" fmla="*/ 53 h 352"/>
                <a:gd name="T56" fmla="*/ 73 w 112"/>
                <a:gd name="T57" fmla="*/ 36 h 352"/>
                <a:gd name="T58" fmla="*/ 78 w 112"/>
                <a:gd name="T59" fmla="*/ 25 h 352"/>
                <a:gd name="T60" fmla="*/ 76 w 112"/>
                <a:gd name="T61" fmla="*/ 11 h 352"/>
                <a:gd name="T62" fmla="*/ 29 w 112"/>
                <a:gd name="T63" fmla="*/ 60 h 352"/>
                <a:gd name="T64" fmla="*/ 16 w 112"/>
                <a:gd name="T65" fmla="*/ 108 h 352"/>
                <a:gd name="T66" fmla="*/ 11 w 112"/>
                <a:gd name="T67" fmla="*/ 176 h 352"/>
                <a:gd name="T68" fmla="*/ 13 w 112"/>
                <a:gd name="T69" fmla="*/ 188 h 352"/>
                <a:gd name="T70" fmla="*/ 0 w 112"/>
                <a:gd name="T71" fmla="*/ 192 h 352"/>
                <a:gd name="T72" fmla="*/ 22 w 112"/>
                <a:gd name="T73" fmla="*/ 264 h 352"/>
                <a:gd name="T74" fmla="*/ 29 w 112"/>
                <a:gd name="T75" fmla="*/ 194 h 352"/>
                <a:gd name="T76" fmla="*/ 26 w 112"/>
                <a:gd name="T77" fmla="*/ 187 h 352"/>
                <a:gd name="T78" fmla="*/ 29 w 112"/>
                <a:gd name="T79" fmla="*/ 18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352">
                  <a:moveTo>
                    <a:pt x="59" y="0"/>
                  </a:moveTo>
                  <a:cubicBezTo>
                    <a:pt x="53" y="0"/>
                    <a:pt x="46" y="5"/>
                    <a:pt x="45" y="11"/>
                  </a:cubicBezTo>
                  <a:cubicBezTo>
                    <a:pt x="44" y="18"/>
                    <a:pt x="45" y="27"/>
                    <a:pt x="45" y="27"/>
                  </a:cubicBezTo>
                  <a:cubicBezTo>
                    <a:pt x="45" y="27"/>
                    <a:pt x="43" y="31"/>
                    <a:pt x="44" y="34"/>
                  </a:cubicBezTo>
                  <a:cubicBezTo>
                    <a:pt x="46" y="38"/>
                    <a:pt x="50" y="37"/>
                    <a:pt x="50" y="37"/>
                  </a:cubicBezTo>
                  <a:cubicBezTo>
                    <a:pt x="50" y="37"/>
                    <a:pt x="51" y="42"/>
                    <a:pt x="51" y="45"/>
                  </a:cubicBezTo>
                  <a:cubicBezTo>
                    <a:pt x="51" y="48"/>
                    <a:pt x="51" y="50"/>
                    <a:pt x="49" y="52"/>
                  </a:cubicBezTo>
                  <a:cubicBezTo>
                    <a:pt x="46" y="54"/>
                    <a:pt x="38" y="58"/>
                    <a:pt x="31" y="60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1" y="183"/>
                    <a:pt x="32" y="183"/>
                    <a:pt x="32" y="183"/>
                  </a:cubicBezTo>
                  <a:cubicBezTo>
                    <a:pt x="32" y="183"/>
                    <a:pt x="31" y="186"/>
                    <a:pt x="31" y="189"/>
                  </a:cubicBezTo>
                  <a:cubicBezTo>
                    <a:pt x="31" y="192"/>
                    <a:pt x="31" y="195"/>
                    <a:pt x="31" y="195"/>
                  </a:cubicBezTo>
                  <a:cubicBezTo>
                    <a:pt x="29" y="194"/>
                    <a:pt x="29" y="194"/>
                    <a:pt x="29" y="194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32" y="261"/>
                    <a:pt x="34" y="262"/>
                    <a:pt x="34" y="262"/>
                  </a:cubicBezTo>
                  <a:cubicBezTo>
                    <a:pt x="34" y="262"/>
                    <a:pt x="33" y="278"/>
                    <a:pt x="33" y="284"/>
                  </a:cubicBezTo>
                  <a:cubicBezTo>
                    <a:pt x="33" y="291"/>
                    <a:pt x="34" y="301"/>
                    <a:pt x="37" y="306"/>
                  </a:cubicBezTo>
                  <a:cubicBezTo>
                    <a:pt x="39" y="311"/>
                    <a:pt x="40" y="312"/>
                    <a:pt x="40" y="316"/>
                  </a:cubicBezTo>
                  <a:cubicBezTo>
                    <a:pt x="40" y="320"/>
                    <a:pt x="34" y="332"/>
                    <a:pt x="34" y="335"/>
                  </a:cubicBezTo>
                  <a:cubicBezTo>
                    <a:pt x="34" y="339"/>
                    <a:pt x="35" y="345"/>
                    <a:pt x="41" y="345"/>
                  </a:cubicBezTo>
                  <a:cubicBezTo>
                    <a:pt x="48" y="345"/>
                    <a:pt x="52" y="342"/>
                    <a:pt x="52" y="337"/>
                  </a:cubicBezTo>
                  <a:cubicBezTo>
                    <a:pt x="52" y="332"/>
                    <a:pt x="51" y="329"/>
                    <a:pt x="54" y="327"/>
                  </a:cubicBezTo>
                  <a:cubicBezTo>
                    <a:pt x="56" y="325"/>
                    <a:pt x="52" y="320"/>
                    <a:pt x="56" y="316"/>
                  </a:cubicBezTo>
                  <a:cubicBezTo>
                    <a:pt x="60" y="311"/>
                    <a:pt x="56" y="310"/>
                    <a:pt x="57" y="305"/>
                  </a:cubicBezTo>
                  <a:cubicBezTo>
                    <a:pt x="58" y="301"/>
                    <a:pt x="56" y="287"/>
                    <a:pt x="55" y="282"/>
                  </a:cubicBezTo>
                  <a:cubicBezTo>
                    <a:pt x="55" y="276"/>
                    <a:pt x="56" y="270"/>
                    <a:pt x="59" y="246"/>
                  </a:cubicBezTo>
                  <a:cubicBezTo>
                    <a:pt x="62" y="223"/>
                    <a:pt x="63" y="212"/>
                    <a:pt x="64" y="207"/>
                  </a:cubicBezTo>
                  <a:cubicBezTo>
                    <a:pt x="65" y="202"/>
                    <a:pt x="66" y="196"/>
                    <a:pt x="66" y="196"/>
                  </a:cubicBezTo>
                  <a:cubicBezTo>
                    <a:pt x="66" y="196"/>
                    <a:pt x="70" y="218"/>
                    <a:pt x="73" y="223"/>
                  </a:cubicBezTo>
                  <a:cubicBezTo>
                    <a:pt x="76" y="229"/>
                    <a:pt x="79" y="256"/>
                    <a:pt x="80" y="264"/>
                  </a:cubicBezTo>
                  <a:cubicBezTo>
                    <a:pt x="81" y="272"/>
                    <a:pt x="81" y="295"/>
                    <a:pt x="82" y="298"/>
                  </a:cubicBezTo>
                  <a:cubicBezTo>
                    <a:pt x="84" y="300"/>
                    <a:pt x="85" y="304"/>
                    <a:pt x="85" y="304"/>
                  </a:cubicBezTo>
                  <a:cubicBezTo>
                    <a:pt x="85" y="304"/>
                    <a:pt x="80" y="307"/>
                    <a:pt x="80" y="311"/>
                  </a:cubicBezTo>
                  <a:cubicBezTo>
                    <a:pt x="80" y="315"/>
                    <a:pt x="84" y="318"/>
                    <a:pt x="84" y="323"/>
                  </a:cubicBezTo>
                  <a:cubicBezTo>
                    <a:pt x="84" y="328"/>
                    <a:pt x="84" y="332"/>
                    <a:pt x="86" y="334"/>
                  </a:cubicBezTo>
                  <a:cubicBezTo>
                    <a:pt x="88" y="335"/>
                    <a:pt x="88" y="343"/>
                    <a:pt x="91" y="346"/>
                  </a:cubicBezTo>
                  <a:cubicBezTo>
                    <a:pt x="93" y="350"/>
                    <a:pt x="98" y="352"/>
                    <a:pt x="103" y="350"/>
                  </a:cubicBezTo>
                  <a:cubicBezTo>
                    <a:pt x="108" y="349"/>
                    <a:pt x="108" y="342"/>
                    <a:pt x="106" y="335"/>
                  </a:cubicBezTo>
                  <a:cubicBezTo>
                    <a:pt x="103" y="329"/>
                    <a:pt x="100" y="324"/>
                    <a:pt x="101" y="321"/>
                  </a:cubicBezTo>
                  <a:cubicBezTo>
                    <a:pt x="102" y="319"/>
                    <a:pt x="103" y="315"/>
                    <a:pt x="100" y="312"/>
                  </a:cubicBezTo>
                  <a:cubicBezTo>
                    <a:pt x="97" y="309"/>
                    <a:pt x="100" y="307"/>
                    <a:pt x="102" y="304"/>
                  </a:cubicBezTo>
                  <a:cubicBezTo>
                    <a:pt x="104" y="302"/>
                    <a:pt x="103" y="291"/>
                    <a:pt x="103" y="286"/>
                  </a:cubicBezTo>
                  <a:cubicBezTo>
                    <a:pt x="104" y="280"/>
                    <a:pt x="103" y="252"/>
                    <a:pt x="103" y="241"/>
                  </a:cubicBezTo>
                  <a:cubicBezTo>
                    <a:pt x="104" y="231"/>
                    <a:pt x="104" y="199"/>
                    <a:pt x="103" y="191"/>
                  </a:cubicBezTo>
                  <a:cubicBezTo>
                    <a:pt x="101" y="182"/>
                    <a:pt x="103" y="175"/>
                    <a:pt x="103" y="175"/>
                  </a:cubicBezTo>
                  <a:cubicBezTo>
                    <a:pt x="103" y="175"/>
                    <a:pt x="106" y="177"/>
                    <a:pt x="106" y="174"/>
                  </a:cubicBezTo>
                  <a:cubicBezTo>
                    <a:pt x="106" y="171"/>
                    <a:pt x="105" y="170"/>
                    <a:pt x="106" y="164"/>
                  </a:cubicBezTo>
                  <a:cubicBezTo>
                    <a:pt x="108" y="159"/>
                    <a:pt x="108" y="153"/>
                    <a:pt x="110" y="149"/>
                  </a:cubicBezTo>
                  <a:cubicBezTo>
                    <a:pt x="112" y="145"/>
                    <a:pt x="112" y="137"/>
                    <a:pt x="110" y="135"/>
                  </a:cubicBezTo>
                  <a:cubicBezTo>
                    <a:pt x="108" y="133"/>
                    <a:pt x="111" y="120"/>
                    <a:pt x="109" y="111"/>
                  </a:cubicBezTo>
                  <a:cubicBezTo>
                    <a:pt x="107" y="101"/>
                    <a:pt x="106" y="86"/>
                    <a:pt x="106" y="78"/>
                  </a:cubicBezTo>
                  <a:cubicBezTo>
                    <a:pt x="105" y="70"/>
                    <a:pt x="105" y="64"/>
                    <a:pt x="94" y="61"/>
                  </a:cubicBezTo>
                  <a:cubicBezTo>
                    <a:pt x="84" y="59"/>
                    <a:pt x="76" y="55"/>
                    <a:pt x="74" y="53"/>
                  </a:cubicBezTo>
                  <a:cubicBezTo>
                    <a:pt x="73" y="51"/>
                    <a:pt x="72" y="45"/>
                    <a:pt x="73" y="42"/>
                  </a:cubicBezTo>
                  <a:cubicBezTo>
                    <a:pt x="73" y="40"/>
                    <a:pt x="73" y="38"/>
                    <a:pt x="73" y="36"/>
                  </a:cubicBezTo>
                  <a:cubicBezTo>
                    <a:pt x="73" y="35"/>
                    <a:pt x="76" y="37"/>
                    <a:pt x="77" y="34"/>
                  </a:cubicBezTo>
                  <a:cubicBezTo>
                    <a:pt x="78" y="31"/>
                    <a:pt x="78" y="25"/>
                    <a:pt x="78" y="25"/>
                  </a:cubicBezTo>
                  <a:cubicBezTo>
                    <a:pt x="77" y="24"/>
                    <a:pt x="77" y="24"/>
                    <a:pt x="76" y="24"/>
                  </a:cubicBezTo>
                  <a:cubicBezTo>
                    <a:pt x="76" y="23"/>
                    <a:pt x="77" y="17"/>
                    <a:pt x="76" y="11"/>
                  </a:cubicBezTo>
                  <a:cubicBezTo>
                    <a:pt x="76" y="6"/>
                    <a:pt x="70" y="1"/>
                    <a:pt x="59" y="0"/>
                  </a:cubicBezTo>
                  <a:close/>
                  <a:moveTo>
                    <a:pt x="29" y="60"/>
                  </a:moveTo>
                  <a:cubicBezTo>
                    <a:pt x="23" y="62"/>
                    <a:pt x="19" y="64"/>
                    <a:pt x="18" y="71"/>
                  </a:cubicBezTo>
                  <a:cubicBezTo>
                    <a:pt x="18" y="80"/>
                    <a:pt x="17" y="97"/>
                    <a:pt x="16" y="108"/>
                  </a:cubicBezTo>
                  <a:cubicBezTo>
                    <a:pt x="15" y="119"/>
                    <a:pt x="12" y="143"/>
                    <a:pt x="11" y="150"/>
                  </a:cubicBezTo>
                  <a:cubicBezTo>
                    <a:pt x="11" y="158"/>
                    <a:pt x="11" y="174"/>
                    <a:pt x="11" y="176"/>
                  </a:cubicBezTo>
                  <a:cubicBezTo>
                    <a:pt x="11" y="178"/>
                    <a:pt x="12" y="177"/>
                    <a:pt x="12" y="180"/>
                  </a:cubicBezTo>
                  <a:cubicBezTo>
                    <a:pt x="11" y="183"/>
                    <a:pt x="11" y="186"/>
                    <a:pt x="13" y="188"/>
                  </a:cubicBezTo>
                  <a:cubicBezTo>
                    <a:pt x="14" y="190"/>
                    <a:pt x="13" y="193"/>
                    <a:pt x="13" y="19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22" y="264"/>
                    <a:pt x="22" y="264"/>
                    <a:pt x="22" y="264"/>
                  </a:cubicBezTo>
                  <a:cubicBezTo>
                    <a:pt x="22" y="264"/>
                    <a:pt x="26" y="262"/>
                    <a:pt x="29" y="261"/>
                  </a:cubicBezTo>
                  <a:cubicBezTo>
                    <a:pt x="29" y="194"/>
                    <a:pt x="29" y="194"/>
                    <a:pt x="29" y="194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26" y="194"/>
                    <a:pt x="27" y="190"/>
                    <a:pt x="26" y="187"/>
                  </a:cubicBezTo>
                  <a:cubicBezTo>
                    <a:pt x="25" y="185"/>
                    <a:pt x="25" y="183"/>
                    <a:pt x="26" y="180"/>
                  </a:cubicBezTo>
                  <a:cubicBezTo>
                    <a:pt x="26" y="180"/>
                    <a:pt x="27" y="182"/>
                    <a:pt x="29" y="183"/>
                  </a:cubicBez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: Shape 50"/>
            <p:cNvSpPr>
              <a:spLocks/>
            </p:cNvSpPr>
            <p:nvPr/>
          </p:nvSpPr>
          <p:spPr bwMode="auto">
            <a:xfrm>
              <a:off x="4072" y="2238"/>
              <a:ext cx="126" cy="114"/>
            </a:xfrm>
            <a:custGeom>
              <a:avLst/>
              <a:gdLst>
                <a:gd name="T0" fmla="*/ 9 w 12"/>
                <a:gd name="T1" fmla="*/ 11 h 11"/>
                <a:gd name="T2" fmla="*/ 9 w 12"/>
                <a:gd name="T3" fmla="*/ 3 h 11"/>
                <a:gd name="T4" fmla="*/ 0 w 12"/>
                <a:gd name="T5" fmla="*/ 2 h 11"/>
                <a:gd name="T6" fmla="*/ 7 w 12"/>
                <a:gd name="T7" fmla="*/ 4 h 11"/>
                <a:gd name="T8" fmla="*/ 9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11"/>
                  </a:moveTo>
                  <a:cubicBezTo>
                    <a:pt x="9" y="11"/>
                    <a:pt x="12" y="7"/>
                    <a:pt x="9" y="3"/>
                  </a:cubicBezTo>
                  <a:cubicBezTo>
                    <a:pt x="6" y="0"/>
                    <a:pt x="0" y="2"/>
                    <a:pt x="0" y="2"/>
                  </a:cubicBezTo>
                  <a:cubicBezTo>
                    <a:pt x="0" y="2"/>
                    <a:pt x="4" y="2"/>
                    <a:pt x="7" y="4"/>
                  </a:cubicBezTo>
                  <a:cubicBezTo>
                    <a:pt x="10" y="6"/>
                    <a:pt x="9" y="8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: Shape 51"/>
            <p:cNvSpPr>
              <a:spLocks/>
            </p:cNvSpPr>
            <p:nvPr/>
          </p:nvSpPr>
          <p:spPr bwMode="auto">
            <a:xfrm>
              <a:off x="3199" y="2394"/>
              <a:ext cx="147" cy="51"/>
            </a:xfrm>
            <a:custGeom>
              <a:avLst/>
              <a:gdLst>
                <a:gd name="T0" fmla="*/ 14 w 14"/>
                <a:gd name="T1" fmla="*/ 5 h 5"/>
                <a:gd name="T2" fmla="*/ 7 w 14"/>
                <a:gd name="T3" fmla="*/ 0 h 5"/>
                <a:gd name="T4" fmla="*/ 0 w 14"/>
                <a:gd name="T5" fmla="*/ 5 h 5"/>
                <a:gd name="T6" fmla="*/ 8 w 14"/>
                <a:gd name="T7" fmla="*/ 3 h 5"/>
                <a:gd name="T8" fmla="*/ 14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5"/>
                  </a:moveTo>
                  <a:cubicBezTo>
                    <a:pt x="14" y="5"/>
                    <a:pt x="14" y="0"/>
                    <a:pt x="7" y="0"/>
                  </a:cubicBezTo>
                  <a:cubicBezTo>
                    <a:pt x="1" y="0"/>
                    <a:pt x="0" y="5"/>
                    <a:pt x="0" y="5"/>
                  </a:cubicBezTo>
                  <a:cubicBezTo>
                    <a:pt x="0" y="5"/>
                    <a:pt x="3" y="2"/>
                    <a:pt x="8" y="3"/>
                  </a:cubicBezTo>
                  <a:cubicBezTo>
                    <a:pt x="12" y="3"/>
                    <a:pt x="12" y="3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: Shape 52"/>
            <p:cNvSpPr>
              <a:spLocks/>
            </p:cNvSpPr>
            <p:nvPr/>
          </p:nvSpPr>
          <p:spPr bwMode="auto">
            <a:xfrm>
              <a:off x="3588" y="1101"/>
              <a:ext cx="400" cy="1013"/>
            </a:xfrm>
            <a:custGeom>
              <a:avLst/>
              <a:gdLst>
                <a:gd name="T0" fmla="*/ 2 w 38"/>
                <a:gd name="T1" fmla="*/ 0 h 98"/>
                <a:gd name="T2" fmla="*/ 0 w 38"/>
                <a:gd name="T3" fmla="*/ 2 h 98"/>
                <a:gd name="T4" fmla="*/ 6 w 38"/>
                <a:gd name="T5" fmla="*/ 46 h 98"/>
                <a:gd name="T6" fmla="*/ 4 w 38"/>
                <a:gd name="T7" fmla="*/ 98 h 98"/>
                <a:gd name="T8" fmla="*/ 14 w 38"/>
                <a:gd name="T9" fmla="*/ 98 h 98"/>
                <a:gd name="T10" fmla="*/ 38 w 38"/>
                <a:gd name="T11" fmla="*/ 93 h 98"/>
                <a:gd name="T12" fmla="*/ 33 w 38"/>
                <a:gd name="T13" fmla="*/ 82 h 98"/>
                <a:gd name="T14" fmla="*/ 26 w 38"/>
                <a:gd name="T15" fmla="*/ 26 h 98"/>
                <a:gd name="T16" fmla="*/ 26 w 38"/>
                <a:gd name="T17" fmla="*/ 5 h 98"/>
                <a:gd name="T18" fmla="*/ 25 w 38"/>
                <a:gd name="T19" fmla="*/ 4 h 98"/>
                <a:gd name="T20" fmla="*/ 24 w 38"/>
                <a:gd name="T21" fmla="*/ 1 h 98"/>
                <a:gd name="T22" fmla="*/ 12 w 38"/>
                <a:gd name="T23" fmla="*/ 11 h 98"/>
                <a:gd name="T24" fmla="*/ 2 w 38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98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2" y="9"/>
                    <a:pt x="5" y="30"/>
                    <a:pt x="6" y="46"/>
                  </a:cubicBezTo>
                  <a:cubicBezTo>
                    <a:pt x="7" y="64"/>
                    <a:pt x="4" y="98"/>
                    <a:pt x="4" y="98"/>
                  </a:cubicBezTo>
                  <a:cubicBezTo>
                    <a:pt x="4" y="98"/>
                    <a:pt x="6" y="98"/>
                    <a:pt x="14" y="98"/>
                  </a:cubicBezTo>
                  <a:cubicBezTo>
                    <a:pt x="22" y="98"/>
                    <a:pt x="38" y="93"/>
                    <a:pt x="38" y="93"/>
                  </a:cubicBezTo>
                  <a:cubicBezTo>
                    <a:pt x="38" y="93"/>
                    <a:pt x="35" y="88"/>
                    <a:pt x="33" y="82"/>
                  </a:cubicBezTo>
                  <a:cubicBezTo>
                    <a:pt x="31" y="76"/>
                    <a:pt x="27" y="49"/>
                    <a:pt x="26" y="26"/>
                  </a:cubicBezTo>
                  <a:cubicBezTo>
                    <a:pt x="26" y="14"/>
                    <a:pt x="26" y="8"/>
                    <a:pt x="26" y="5"/>
                  </a:cubicBezTo>
                  <a:cubicBezTo>
                    <a:pt x="26" y="5"/>
                    <a:pt x="26" y="4"/>
                    <a:pt x="25" y="4"/>
                  </a:cubicBezTo>
                  <a:cubicBezTo>
                    <a:pt x="25" y="3"/>
                    <a:pt x="25" y="2"/>
                    <a:pt x="24" y="1"/>
                  </a:cubicBezTo>
                  <a:cubicBezTo>
                    <a:pt x="22" y="6"/>
                    <a:pt x="16" y="11"/>
                    <a:pt x="12" y="11"/>
                  </a:cubicBezTo>
                  <a:cubicBezTo>
                    <a:pt x="9" y="11"/>
                    <a:pt x="4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: Shape 53"/>
            <p:cNvSpPr>
              <a:spLocks/>
            </p:cNvSpPr>
            <p:nvPr/>
          </p:nvSpPr>
          <p:spPr bwMode="auto">
            <a:xfrm>
              <a:off x="3641" y="1225"/>
              <a:ext cx="168" cy="993"/>
            </a:xfrm>
            <a:custGeom>
              <a:avLst/>
              <a:gdLst>
                <a:gd name="T0" fmla="*/ 16 w 16"/>
                <a:gd name="T1" fmla="*/ 4 h 96"/>
                <a:gd name="T2" fmla="*/ 8 w 16"/>
                <a:gd name="T3" fmla="*/ 0 h 96"/>
                <a:gd name="T4" fmla="*/ 0 w 16"/>
                <a:gd name="T5" fmla="*/ 4 h 96"/>
                <a:gd name="T6" fmla="*/ 5 w 16"/>
                <a:gd name="T7" fmla="*/ 6 h 96"/>
                <a:gd name="T8" fmla="*/ 3 w 16"/>
                <a:gd name="T9" fmla="*/ 40 h 96"/>
                <a:gd name="T10" fmla="*/ 4 w 16"/>
                <a:gd name="T11" fmla="*/ 88 h 96"/>
                <a:gd name="T12" fmla="*/ 10 w 16"/>
                <a:gd name="T13" fmla="*/ 89 h 96"/>
                <a:gd name="T14" fmla="*/ 11 w 16"/>
                <a:gd name="T15" fmla="*/ 33 h 96"/>
                <a:gd name="T16" fmla="*/ 10 w 16"/>
                <a:gd name="T17" fmla="*/ 7 h 96"/>
                <a:gd name="T18" fmla="*/ 16 w 16"/>
                <a:gd name="T19" fmla="*/ 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96">
                  <a:moveTo>
                    <a:pt x="16" y="4"/>
                  </a:moveTo>
                  <a:cubicBezTo>
                    <a:pt x="16" y="4"/>
                    <a:pt x="13" y="0"/>
                    <a:pt x="8" y="0"/>
                  </a:cubicBezTo>
                  <a:cubicBezTo>
                    <a:pt x="3" y="0"/>
                    <a:pt x="0" y="4"/>
                    <a:pt x="0" y="4"/>
                  </a:cubicBezTo>
                  <a:cubicBezTo>
                    <a:pt x="0" y="4"/>
                    <a:pt x="6" y="3"/>
                    <a:pt x="5" y="6"/>
                  </a:cubicBezTo>
                  <a:cubicBezTo>
                    <a:pt x="5" y="10"/>
                    <a:pt x="3" y="28"/>
                    <a:pt x="3" y="40"/>
                  </a:cubicBezTo>
                  <a:cubicBezTo>
                    <a:pt x="3" y="52"/>
                    <a:pt x="3" y="83"/>
                    <a:pt x="4" y="88"/>
                  </a:cubicBezTo>
                  <a:cubicBezTo>
                    <a:pt x="5" y="94"/>
                    <a:pt x="9" y="96"/>
                    <a:pt x="10" y="89"/>
                  </a:cubicBezTo>
                  <a:cubicBezTo>
                    <a:pt x="11" y="81"/>
                    <a:pt x="11" y="41"/>
                    <a:pt x="11" y="33"/>
                  </a:cubicBezTo>
                  <a:cubicBezTo>
                    <a:pt x="10" y="25"/>
                    <a:pt x="9" y="9"/>
                    <a:pt x="10" y="7"/>
                  </a:cubicBezTo>
                  <a:cubicBezTo>
                    <a:pt x="11" y="4"/>
                    <a:pt x="13" y="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5" name="Freeform 105">
            <a:extLst>
              <a:ext uri="{FF2B5EF4-FFF2-40B4-BE49-F238E27FC236}">
                <a16:creationId xmlns:a16="http://schemas.microsoft.com/office/drawing/2014/main" id="{EB3E4994-6443-4424-BBD2-4F9E36BCD252}"/>
              </a:ext>
            </a:extLst>
          </p:cNvPr>
          <p:cNvSpPr>
            <a:spLocks noEditPoints="1"/>
          </p:cNvSpPr>
          <p:nvPr/>
        </p:nvSpPr>
        <p:spPr bwMode="auto">
          <a:xfrm>
            <a:off x="5993012" y="1299516"/>
            <a:ext cx="371365" cy="562131"/>
          </a:xfrm>
          <a:custGeom>
            <a:avLst/>
            <a:gdLst>
              <a:gd name="T0" fmla="*/ 5 w 913"/>
              <a:gd name="T1" fmla="*/ 402 h 1382"/>
              <a:gd name="T2" fmla="*/ 46 w 913"/>
              <a:gd name="T3" fmla="*/ 264 h 1382"/>
              <a:gd name="T4" fmla="*/ 90 w 913"/>
              <a:gd name="T5" fmla="*/ 187 h 1382"/>
              <a:gd name="T6" fmla="*/ 145 w 913"/>
              <a:gd name="T7" fmla="*/ 122 h 1382"/>
              <a:gd name="T8" fmla="*/ 246 w 913"/>
              <a:gd name="T9" fmla="*/ 49 h 1382"/>
              <a:gd name="T10" fmla="*/ 306 w 913"/>
              <a:gd name="T11" fmla="*/ 25 h 1382"/>
              <a:gd name="T12" fmla="*/ 370 w 913"/>
              <a:gd name="T13" fmla="*/ 9 h 1382"/>
              <a:gd name="T14" fmla="*/ 460 w 913"/>
              <a:gd name="T15" fmla="*/ 0 h 1382"/>
              <a:gd name="T16" fmla="*/ 602 w 913"/>
              <a:gd name="T17" fmla="*/ 16 h 1382"/>
              <a:gd name="T18" fmla="*/ 685 w 913"/>
              <a:gd name="T19" fmla="*/ 46 h 1382"/>
              <a:gd name="T20" fmla="*/ 787 w 913"/>
              <a:gd name="T21" fmla="*/ 110 h 1382"/>
              <a:gd name="T22" fmla="*/ 841 w 913"/>
              <a:gd name="T23" fmla="*/ 166 h 1382"/>
              <a:gd name="T24" fmla="*/ 881 w 913"/>
              <a:gd name="T25" fmla="*/ 233 h 1382"/>
              <a:gd name="T26" fmla="*/ 901 w 913"/>
              <a:gd name="T27" fmla="*/ 288 h 1382"/>
              <a:gd name="T28" fmla="*/ 911 w 913"/>
              <a:gd name="T29" fmla="*/ 348 h 1382"/>
              <a:gd name="T30" fmla="*/ 913 w 913"/>
              <a:gd name="T31" fmla="*/ 414 h 1382"/>
              <a:gd name="T32" fmla="*/ 902 w 913"/>
              <a:gd name="T33" fmla="*/ 481 h 1382"/>
              <a:gd name="T34" fmla="*/ 879 w 913"/>
              <a:gd name="T35" fmla="*/ 547 h 1382"/>
              <a:gd name="T36" fmla="*/ 858 w 913"/>
              <a:gd name="T37" fmla="*/ 586 h 1382"/>
              <a:gd name="T38" fmla="*/ 810 w 913"/>
              <a:gd name="T39" fmla="*/ 651 h 1382"/>
              <a:gd name="T40" fmla="*/ 741 w 913"/>
              <a:gd name="T41" fmla="*/ 718 h 1382"/>
              <a:gd name="T42" fmla="*/ 669 w 913"/>
              <a:gd name="T43" fmla="*/ 780 h 1382"/>
              <a:gd name="T44" fmla="*/ 619 w 913"/>
              <a:gd name="T45" fmla="*/ 830 h 1382"/>
              <a:gd name="T46" fmla="*/ 593 w 913"/>
              <a:gd name="T47" fmla="*/ 869 h 1382"/>
              <a:gd name="T48" fmla="*/ 584 w 913"/>
              <a:gd name="T49" fmla="*/ 899 h 1382"/>
              <a:gd name="T50" fmla="*/ 573 w 913"/>
              <a:gd name="T51" fmla="*/ 998 h 1382"/>
              <a:gd name="T52" fmla="*/ 334 w 913"/>
              <a:gd name="T53" fmla="*/ 1067 h 1382"/>
              <a:gd name="T54" fmla="*/ 342 w 913"/>
              <a:gd name="T55" fmla="*/ 927 h 1382"/>
              <a:gd name="T56" fmla="*/ 350 w 913"/>
              <a:gd name="T57" fmla="*/ 855 h 1382"/>
              <a:gd name="T58" fmla="*/ 377 w 913"/>
              <a:gd name="T59" fmla="*/ 773 h 1382"/>
              <a:gd name="T60" fmla="*/ 402 w 913"/>
              <a:gd name="T61" fmla="*/ 731 h 1382"/>
              <a:gd name="T62" fmla="*/ 455 w 913"/>
              <a:gd name="T63" fmla="*/ 665 h 1382"/>
              <a:gd name="T64" fmla="*/ 526 w 913"/>
              <a:gd name="T65" fmla="*/ 598 h 1382"/>
              <a:gd name="T66" fmla="*/ 600 w 913"/>
              <a:gd name="T67" fmla="*/ 531 h 1382"/>
              <a:gd name="T68" fmla="*/ 641 w 913"/>
              <a:gd name="T69" fmla="*/ 481 h 1382"/>
              <a:gd name="T70" fmla="*/ 655 w 913"/>
              <a:gd name="T71" fmla="*/ 451 h 1382"/>
              <a:gd name="T72" fmla="*/ 660 w 913"/>
              <a:gd name="T73" fmla="*/ 421 h 1382"/>
              <a:gd name="T74" fmla="*/ 660 w 913"/>
              <a:gd name="T75" fmla="*/ 380 h 1382"/>
              <a:gd name="T76" fmla="*/ 646 w 913"/>
              <a:gd name="T77" fmla="*/ 324 h 1382"/>
              <a:gd name="T78" fmla="*/ 628 w 913"/>
              <a:gd name="T79" fmla="*/ 292 h 1382"/>
              <a:gd name="T80" fmla="*/ 605 w 913"/>
              <a:gd name="T81" fmla="*/ 264 h 1382"/>
              <a:gd name="T82" fmla="*/ 561 w 913"/>
              <a:gd name="T83" fmla="*/ 232 h 1382"/>
              <a:gd name="T84" fmla="*/ 524 w 913"/>
              <a:gd name="T85" fmla="*/ 218 h 1382"/>
              <a:gd name="T86" fmla="*/ 462 w 913"/>
              <a:gd name="T87" fmla="*/ 210 h 1382"/>
              <a:gd name="T88" fmla="*/ 421 w 913"/>
              <a:gd name="T89" fmla="*/ 214 h 1382"/>
              <a:gd name="T90" fmla="*/ 368 w 913"/>
              <a:gd name="T91" fmla="*/ 233 h 1382"/>
              <a:gd name="T92" fmla="*/ 324 w 913"/>
              <a:gd name="T93" fmla="*/ 271 h 1382"/>
              <a:gd name="T94" fmla="*/ 288 w 913"/>
              <a:gd name="T95" fmla="*/ 324 h 1382"/>
              <a:gd name="T96" fmla="*/ 264 w 913"/>
              <a:gd name="T97" fmla="*/ 394 h 1382"/>
              <a:gd name="T98" fmla="*/ 0 w 913"/>
              <a:gd name="T99" fmla="*/ 451 h 1382"/>
              <a:gd name="T100" fmla="*/ 327 w 913"/>
              <a:gd name="T101" fmla="*/ 1122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3" h="1382">
                <a:moveTo>
                  <a:pt x="0" y="451"/>
                </a:moveTo>
                <a:lnTo>
                  <a:pt x="0" y="451"/>
                </a:lnTo>
                <a:lnTo>
                  <a:pt x="5" y="402"/>
                </a:lnTo>
                <a:lnTo>
                  <a:pt x="16" y="352"/>
                </a:lnTo>
                <a:lnTo>
                  <a:pt x="28" y="308"/>
                </a:lnTo>
                <a:lnTo>
                  <a:pt x="46" y="264"/>
                </a:lnTo>
                <a:lnTo>
                  <a:pt x="46" y="264"/>
                </a:lnTo>
                <a:lnTo>
                  <a:pt x="67" y="225"/>
                </a:lnTo>
                <a:lnTo>
                  <a:pt x="90" y="187"/>
                </a:lnTo>
                <a:lnTo>
                  <a:pt x="115" y="154"/>
                </a:lnTo>
                <a:lnTo>
                  <a:pt x="145" y="122"/>
                </a:lnTo>
                <a:lnTo>
                  <a:pt x="145" y="122"/>
                </a:lnTo>
                <a:lnTo>
                  <a:pt x="175" y="95"/>
                </a:lnTo>
                <a:lnTo>
                  <a:pt x="211" y="71"/>
                </a:lnTo>
                <a:lnTo>
                  <a:pt x="246" y="49"/>
                </a:lnTo>
                <a:lnTo>
                  <a:pt x="285" y="32"/>
                </a:lnTo>
                <a:lnTo>
                  <a:pt x="285" y="32"/>
                </a:lnTo>
                <a:lnTo>
                  <a:pt x="306" y="25"/>
                </a:lnTo>
                <a:lnTo>
                  <a:pt x="326" y="18"/>
                </a:lnTo>
                <a:lnTo>
                  <a:pt x="347" y="12"/>
                </a:lnTo>
                <a:lnTo>
                  <a:pt x="370" y="9"/>
                </a:lnTo>
                <a:lnTo>
                  <a:pt x="414" y="2"/>
                </a:lnTo>
                <a:lnTo>
                  <a:pt x="460" y="0"/>
                </a:lnTo>
                <a:lnTo>
                  <a:pt x="460" y="0"/>
                </a:lnTo>
                <a:lnTo>
                  <a:pt x="510" y="2"/>
                </a:lnTo>
                <a:lnTo>
                  <a:pt x="557" y="7"/>
                </a:lnTo>
                <a:lnTo>
                  <a:pt x="602" y="16"/>
                </a:lnTo>
                <a:lnTo>
                  <a:pt x="644" y="30"/>
                </a:lnTo>
                <a:lnTo>
                  <a:pt x="644" y="30"/>
                </a:lnTo>
                <a:lnTo>
                  <a:pt x="685" y="46"/>
                </a:lnTo>
                <a:lnTo>
                  <a:pt x="722" y="64"/>
                </a:lnTo>
                <a:lnTo>
                  <a:pt x="757" y="85"/>
                </a:lnTo>
                <a:lnTo>
                  <a:pt x="787" y="110"/>
                </a:lnTo>
                <a:lnTo>
                  <a:pt x="787" y="110"/>
                </a:lnTo>
                <a:lnTo>
                  <a:pt x="816" y="138"/>
                </a:lnTo>
                <a:lnTo>
                  <a:pt x="841" y="166"/>
                </a:lnTo>
                <a:lnTo>
                  <a:pt x="862" y="198"/>
                </a:lnTo>
                <a:lnTo>
                  <a:pt x="881" y="233"/>
                </a:lnTo>
                <a:lnTo>
                  <a:pt x="881" y="233"/>
                </a:lnTo>
                <a:lnTo>
                  <a:pt x="888" y="251"/>
                </a:lnTo>
                <a:lnTo>
                  <a:pt x="895" y="271"/>
                </a:lnTo>
                <a:lnTo>
                  <a:pt x="901" y="288"/>
                </a:lnTo>
                <a:lnTo>
                  <a:pt x="906" y="308"/>
                </a:lnTo>
                <a:lnTo>
                  <a:pt x="910" y="327"/>
                </a:lnTo>
                <a:lnTo>
                  <a:pt x="911" y="348"/>
                </a:lnTo>
                <a:lnTo>
                  <a:pt x="913" y="389"/>
                </a:lnTo>
                <a:lnTo>
                  <a:pt x="913" y="389"/>
                </a:lnTo>
                <a:lnTo>
                  <a:pt x="913" y="414"/>
                </a:lnTo>
                <a:lnTo>
                  <a:pt x="911" y="437"/>
                </a:lnTo>
                <a:lnTo>
                  <a:pt x="908" y="460"/>
                </a:lnTo>
                <a:lnTo>
                  <a:pt x="902" y="481"/>
                </a:lnTo>
                <a:lnTo>
                  <a:pt x="897" y="504"/>
                </a:lnTo>
                <a:lnTo>
                  <a:pt x="888" y="525"/>
                </a:lnTo>
                <a:lnTo>
                  <a:pt x="879" y="547"/>
                </a:lnTo>
                <a:lnTo>
                  <a:pt x="869" y="566"/>
                </a:lnTo>
                <a:lnTo>
                  <a:pt x="869" y="566"/>
                </a:lnTo>
                <a:lnTo>
                  <a:pt x="858" y="586"/>
                </a:lnTo>
                <a:lnTo>
                  <a:pt x="844" y="607"/>
                </a:lnTo>
                <a:lnTo>
                  <a:pt x="828" y="628"/>
                </a:lnTo>
                <a:lnTo>
                  <a:pt x="810" y="651"/>
                </a:lnTo>
                <a:lnTo>
                  <a:pt x="789" y="672"/>
                </a:lnTo>
                <a:lnTo>
                  <a:pt x="766" y="695"/>
                </a:lnTo>
                <a:lnTo>
                  <a:pt x="741" y="718"/>
                </a:lnTo>
                <a:lnTo>
                  <a:pt x="713" y="741"/>
                </a:lnTo>
                <a:lnTo>
                  <a:pt x="713" y="741"/>
                </a:lnTo>
                <a:lnTo>
                  <a:pt x="669" y="780"/>
                </a:lnTo>
                <a:lnTo>
                  <a:pt x="634" y="814"/>
                </a:lnTo>
                <a:lnTo>
                  <a:pt x="634" y="814"/>
                </a:lnTo>
                <a:lnTo>
                  <a:pt x="619" y="830"/>
                </a:lnTo>
                <a:lnTo>
                  <a:pt x="609" y="844"/>
                </a:lnTo>
                <a:lnTo>
                  <a:pt x="600" y="856"/>
                </a:lnTo>
                <a:lnTo>
                  <a:pt x="593" y="869"/>
                </a:lnTo>
                <a:lnTo>
                  <a:pt x="593" y="869"/>
                </a:lnTo>
                <a:lnTo>
                  <a:pt x="589" y="881"/>
                </a:lnTo>
                <a:lnTo>
                  <a:pt x="584" y="899"/>
                </a:lnTo>
                <a:lnTo>
                  <a:pt x="580" y="918"/>
                </a:lnTo>
                <a:lnTo>
                  <a:pt x="579" y="941"/>
                </a:lnTo>
                <a:lnTo>
                  <a:pt x="573" y="998"/>
                </a:lnTo>
                <a:lnTo>
                  <a:pt x="573" y="1067"/>
                </a:lnTo>
                <a:lnTo>
                  <a:pt x="334" y="1067"/>
                </a:lnTo>
                <a:lnTo>
                  <a:pt x="334" y="1067"/>
                </a:lnTo>
                <a:lnTo>
                  <a:pt x="336" y="1017"/>
                </a:lnTo>
                <a:lnTo>
                  <a:pt x="338" y="970"/>
                </a:lnTo>
                <a:lnTo>
                  <a:pt x="342" y="927"/>
                </a:lnTo>
                <a:lnTo>
                  <a:pt x="345" y="888"/>
                </a:lnTo>
                <a:lnTo>
                  <a:pt x="345" y="888"/>
                </a:lnTo>
                <a:lnTo>
                  <a:pt x="350" y="855"/>
                </a:lnTo>
                <a:lnTo>
                  <a:pt x="357" y="823"/>
                </a:lnTo>
                <a:lnTo>
                  <a:pt x="366" y="796"/>
                </a:lnTo>
                <a:lnTo>
                  <a:pt x="377" y="773"/>
                </a:lnTo>
                <a:lnTo>
                  <a:pt x="377" y="773"/>
                </a:lnTo>
                <a:lnTo>
                  <a:pt x="388" y="752"/>
                </a:lnTo>
                <a:lnTo>
                  <a:pt x="402" y="731"/>
                </a:lnTo>
                <a:lnTo>
                  <a:pt x="416" y="708"/>
                </a:lnTo>
                <a:lnTo>
                  <a:pt x="434" y="686"/>
                </a:lnTo>
                <a:lnTo>
                  <a:pt x="455" y="665"/>
                </a:lnTo>
                <a:lnTo>
                  <a:pt x="476" y="642"/>
                </a:lnTo>
                <a:lnTo>
                  <a:pt x="499" y="621"/>
                </a:lnTo>
                <a:lnTo>
                  <a:pt x="526" y="598"/>
                </a:lnTo>
                <a:lnTo>
                  <a:pt x="526" y="598"/>
                </a:lnTo>
                <a:lnTo>
                  <a:pt x="568" y="561"/>
                </a:lnTo>
                <a:lnTo>
                  <a:pt x="600" y="531"/>
                </a:lnTo>
                <a:lnTo>
                  <a:pt x="600" y="531"/>
                </a:lnTo>
                <a:lnTo>
                  <a:pt x="623" y="504"/>
                </a:lnTo>
                <a:lnTo>
                  <a:pt x="641" y="481"/>
                </a:lnTo>
                <a:lnTo>
                  <a:pt x="641" y="481"/>
                </a:lnTo>
                <a:lnTo>
                  <a:pt x="651" y="460"/>
                </a:lnTo>
                <a:lnTo>
                  <a:pt x="655" y="451"/>
                </a:lnTo>
                <a:lnTo>
                  <a:pt x="657" y="441"/>
                </a:lnTo>
                <a:lnTo>
                  <a:pt x="657" y="441"/>
                </a:lnTo>
                <a:lnTo>
                  <a:pt x="660" y="421"/>
                </a:lnTo>
                <a:lnTo>
                  <a:pt x="660" y="400"/>
                </a:lnTo>
                <a:lnTo>
                  <a:pt x="660" y="400"/>
                </a:lnTo>
                <a:lnTo>
                  <a:pt x="660" y="380"/>
                </a:lnTo>
                <a:lnTo>
                  <a:pt x="657" y="361"/>
                </a:lnTo>
                <a:lnTo>
                  <a:pt x="653" y="341"/>
                </a:lnTo>
                <a:lnTo>
                  <a:pt x="646" y="324"/>
                </a:lnTo>
                <a:lnTo>
                  <a:pt x="646" y="324"/>
                </a:lnTo>
                <a:lnTo>
                  <a:pt x="637" y="308"/>
                </a:lnTo>
                <a:lnTo>
                  <a:pt x="628" y="292"/>
                </a:lnTo>
                <a:lnTo>
                  <a:pt x="618" y="278"/>
                </a:lnTo>
                <a:lnTo>
                  <a:pt x="605" y="264"/>
                </a:lnTo>
                <a:lnTo>
                  <a:pt x="605" y="264"/>
                </a:lnTo>
                <a:lnTo>
                  <a:pt x="591" y="253"/>
                </a:lnTo>
                <a:lnTo>
                  <a:pt x="577" y="242"/>
                </a:lnTo>
                <a:lnTo>
                  <a:pt x="561" y="232"/>
                </a:lnTo>
                <a:lnTo>
                  <a:pt x="543" y="225"/>
                </a:lnTo>
                <a:lnTo>
                  <a:pt x="543" y="225"/>
                </a:lnTo>
                <a:lnTo>
                  <a:pt x="524" y="218"/>
                </a:lnTo>
                <a:lnTo>
                  <a:pt x="504" y="214"/>
                </a:lnTo>
                <a:lnTo>
                  <a:pt x="485" y="210"/>
                </a:lnTo>
                <a:lnTo>
                  <a:pt x="462" y="210"/>
                </a:lnTo>
                <a:lnTo>
                  <a:pt x="462" y="210"/>
                </a:lnTo>
                <a:lnTo>
                  <a:pt x="441" y="210"/>
                </a:lnTo>
                <a:lnTo>
                  <a:pt x="421" y="214"/>
                </a:lnTo>
                <a:lnTo>
                  <a:pt x="402" y="219"/>
                </a:lnTo>
                <a:lnTo>
                  <a:pt x="384" y="225"/>
                </a:lnTo>
                <a:lnTo>
                  <a:pt x="368" y="233"/>
                </a:lnTo>
                <a:lnTo>
                  <a:pt x="352" y="244"/>
                </a:lnTo>
                <a:lnTo>
                  <a:pt x="336" y="256"/>
                </a:lnTo>
                <a:lnTo>
                  <a:pt x="324" y="271"/>
                </a:lnTo>
                <a:lnTo>
                  <a:pt x="311" y="287"/>
                </a:lnTo>
                <a:lnTo>
                  <a:pt x="299" y="304"/>
                </a:lnTo>
                <a:lnTo>
                  <a:pt x="288" y="324"/>
                </a:lnTo>
                <a:lnTo>
                  <a:pt x="280" y="347"/>
                </a:lnTo>
                <a:lnTo>
                  <a:pt x="271" y="370"/>
                </a:lnTo>
                <a:lnTo>
                  <a:pt x="264" y="394"/>
                </a:lnTo>
                <a:lnTo>
                  <a:pt x="258" y="423"/>
                </a:lnTo>
                <a:lnTo>
                  <a:pt x="253" y="451"/>
                </a:lnTo>
                <a:lnTo>
                  <a:pt x="0" y="451"/>
                </a:lnTo>
                <a:close/>
                <a:moveTo>
                  <a:pt x="591" y="1382"/>
                </a:moveTo>
                <a:lnTo>
                  <a:pt x="327" y="1382"/>
                </a:lnTo>
                <a:lnTo>
                  <a:pt x="327" y="1122"/>
                </a:lnTo>
                <a:lnTo>
                  <a:pt x="591" y="1122"/>
                </a:lnTo>
                <a:lnTo>
                  <a:pt x="591" y="13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449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F3578-E50B-417E-BEDD-A6AC0203D5AE}"/>
              </a:ext>
            </a:extLst>
          </p:cNvPr>
          <p:cNvGrpSpPr/>
          <p:nvPr/>
        </p:nvGrpSpPr>
        <p:grpSpPr>
          <a:xfrm>
            <a:off x="52183" y="1592793"/>
            <a:ext cx="3415928" cy="4161011"/>
            <a:chOff x="8093000" y="1688629"/>
            <a:chExt cx="3506788" cy="4271691"/>
          </a:xfrm>
        </p:grpSpPr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DAA1919E-117A-4F6D-99EE-A6C4A9C1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238" y="2958358"/>
              <a:ext cx="1066800" cy="895350"/>
            </a:xfrm>
            <a:custGeom>
              <a:avLst/>
              <a:gdLst>
                <a:gd name="T0" fmla="*/ 189 w 672"/>
                <a:gd name="T1" fmla="*/ 564 h 564"/>
                <a:gd name="T2" fmla="*/ 189 w 672"/>
                <a:gd name="T3" fmla="*/ 564 h 564"/>
                <a:gd name="T4" fmla="*/ 0 w 672"/>
                <a:gd name="T5" fmla="*/ 564 h 564"/>
                <a:gd name="T6" fmla="*/ 0 w 672"/>
                <a:gd name="T7" fmla="*/ 415 h 564"/>
                <a:gd name="T8" fmla="*/ 0 w 672"/>
                <a:gd name="T9" fmla="*/ 415 h 564"/>
                <a:gd name="T10" fmla="*/ 250 w 672"/>
                <a:gd name="T11" fmla="*/ 415 h 564"/>
                <a:gd name="T12" fmla="*/ 250 w 672"/>
                <a:gd name="T13" fmla="*/ 415 h 564"/>
                <a:gd name="T14" fmla="*/ 256 w 672"/>
                <a:gd name="T15" fmla="*/ 410 h 564"/>
                <a:gd name="T16" fmla="*/ 266 w 672"/>
                <a:gd name="T17" fmla="*/ 401 h 564"/>
                <a:gd name="T18" fmla="*/ 281 w 672"/>
                <a:gd name="T19" fmla="*/ 388 h 564"/>
                <a:gd name="T20" fmla="*/ 299 w 672"/>
                <a:gd name="T21" fmla="*/ 367 h 564"/>
                <a:gd name="T22" fmla="*/ 322 w 672"/>
                <a:gd name="T23" fmla="*/ 340 h 564"/>
                <a:gd name="T24" fmla="*/ 349 w 672"/>
                <a:gd name="T25" fmla="*/ 304 h 564"/>
                <a:gd name="T26" fmla="*/ 382 w 672"/>
                <a:gd name="T27" fmla="*/ 259 h 564"/>
                <a:gd name="T28" fmla="*/ 419 w 672"/>
                <a:gd name="T29" fmla="*/ 202 h 564"/>
                <a:gd name="T30" fmla="*/ 419 w 672"/>
                <a:gd name="T31" fmla="*/ 202 h 564"/>
                <a:gd name="T32" fmla="*/ 466 w 672"/>
                <a:gd name="T33" fmla="*/ 128 h 564"/>
                <a:gd name="T34" fmla="*/ 505 w 672"/>
                <a:gd name="T35" fmla="*/ 63 h 564"/>
                <a:gd name="T36" fmla="*/ 541 w 672"/>
                <a:gd name="T37" fmla="*/ 0 h 564"/>
                <a:gd name="T38" fmla="*/ 672 w 672"/>
                <a:gd name="T39" fmla="*/ 72 h 564"/>
                <a:gd name="T40" fmla="*/ 672 w 672"/>
                <a:gd name="T41" fmla="*/ 72 h 564"/>
                <a:gd name="T42" fmla="*/ 660 w 672"/>
                <a:gd name="T43" fmla="*/ 95 h 564"/>
                <a:gd name="T44" fmla="*/ 629 w 672"/>
                <a:gd name="T45" fmla="*/ 147 h 564"/>
                <a:gd name="T46" fmla="*/ 584 w 672"/>
                <a:gd name="T47" fmla="*/ 220 h 564"/>
                <a:gd name="T48" fmla="*/ 558 w 672"/>
                <a:gd name="T49" fmla="*/ 261 h 564"/>
                <a:gd name="T50" fmla="*/ 531 w 672"/>
                <a:gd name="T51" fmla="*/ 304 h 564"/>
                <a:gd name="T52" fmla="*/ 531 w 672"/>
                <a:gd name="T53" fmla="*/ 304 h 564"/>
                <a:gd name="T54" fmla="*/ 505 w 672"/>
                <a:gd name="T55" fmla="*/ 343 h 564"/>
                <a:gd name="T56" fmla="*/ 481 w 672"/>
                <a:gd name="T57" fmla="*/ 378 h 564"/>
                <a:gd name="T58" fmla="*/ 457 w 672"/>
                <a:gd name="T59" fmla="*/ 408 h 564"/>
                <a:gd name="T60" fmla="*/ 437 w 672"/>
                <a:gd name="T61" fmla="*/ 435 h 564"/>
                <a:gd name="T62" fmla="*/ 417 w 672"/>
                <a:gd name="T63" fmla="*/ 460 h 564"/>
                <a:gd name="T64" fmla="*/ 397 w 672"/>
                <a:gd name="T65" fmla="*/ 482 h 564"/>
                <a:gd name="T66" fmla="*/ 380 w 672"/>
                <a:gd name="T67" fmla="*/ 500 h 564"/>
                <a:gd name="T68" fmla="*/ 363 w 672"/>
                <a:gd name="T69" fmla="*/ 515 h 564"/>
                <a:gd name="T70" fmla="*/ 349 w 672"/>
                <a:gd name="T71" fmla="*/ 528 h 564"/>
                <a:gd name="T72" fmla="*/ 334 w 672"/>
                <a:gd name="T73" fmla="*/ 538 h 564"/>
                <a:gd name="T74" fmla="*/ 319 w 672"/>
                <a:gd name="T75" fmla="*/ 547 h 564"/>
                <a:gd name="T76" fmla="*/ 307 w 672"/>
                <a:gd name="T77" fmla="*/ 554 h 564"/>
                <a:gd name="T78" fmla="*/ 294 w 672"/>
                <a:gd name="T79" fmla="*/ 559 h 564"/>
                <a:gd name="T80" fmla="*/ 282 w 672"/>
                <a:gd name="T81" fmla="*/ 562 h 564"/>
                <a:gd name="T82" fmla="*/ 271 w 672"/>
                <a:gd name="T83" fmla="*/ 563 h 564"/>
                <a:gd name="T84" fmla="*/ 258 w 672"/>
                <a:gd name="T85" fmla="*/ 564 h 564"/>
                <a:gd name="T86" fmla="*/ 258 w 672"/>
                <a:gd name="T87" fmla="*/ 564 h 564"/>
                <a:gd name="T88" fmla="*/ 189 w 672"/>
                <a:gd name="T89" fmla="*/ 564 h 564"/>
                <a:gd name="T90" fmla="*/ 189 w 672"/>
                <a:gd name="T9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2" h="564">
                  <a:moveTo>
                    <a:pt x="189" y="564"/>
                  </a:moveTo>
                  <a:lnTo>
                    <a:pt x="189" y="564"/>
                  </a:lnTo>
                  <a:lnTo>
                    <a:pt x="0" y="564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250" y="415"/>
                  </a:lnTo>
                  <a:lnTo>
                    <a:pt x="250" y="415"/>
                  </a:lnTo>
                  <a:lnTo>
                    <a:pt x="256" y="410"/>
                  </a:lnTo>
                  <a:lnTo>
                    <a:pt x="266" y="401"/>
                  </a:lnTo>
                  <a:lnTo>
                    <a:pt x="281" y="388"/>
                  </a:lnTo>
                  <a:lnTo>
                    <a:pt x="299" y="367"/>
                  </a:lnTo>
                  <a:lnTo>
                    <a:pt x="322" y="340"/>
                  </a:lnTo>
                  <a:lnTo>
                    <a:pt x="349" y="304"/>
                  </a:lnTo>
                  <a:lnTo>
                    <a:pt x="382" y="259"/>
                  </a:lnTo>
                  <a:lnTo>
                    <a:pt x="419" y="202"/>
                  </a:lnTo>
                  <a:lnTo>
                    <a:pt x="419" y="202"/>
                  </a:lnTo>
                  <a:lnTo>
                    <a:pt x="466" y="128"/>
                  </a:lnTo>
                  <a:lnTo>
                    <a:pt x="505" y="63"/>
                  </a:lnTo>
                  <a:lnTo>
                    <a:pt x="541" y="0"/>
                  </a:lnTo>
                  <a:lnTo>
                    <a:pt x="672" y="72"/>
                  </a:lnTo>
                  <a:lnTo>
                    <a:pt x="672" y="72"/>
                  </a:lnTo>
                  <a:lnTo>
                    <a:pt x="660" y="95"/>
                  </a:lnTo>
                  <a:lnTo>
                    <a:pt x="629" y="147"/>
                  </a:lnTo>
                  <a:lnTo>
                    <a:pt x="584" y="220"/>
                  </a:lnTo>
                  <a:lnTo>
                    <a:pt x="558" y="261"/>
                  </a:lnTo>
                  <a:lnTo>
                    <a:pt x="531" y="304"/>
                  </a:lnTo>
                  <a:lnTo>
                    <a:pt x="531" y="304"/>
                  </a:lnTo>
                  <a:lnTo>
                    <a:pt x="505" y="343"/>
                  </a:lnTo>
                  <a:lnTo>
                    <a:pt x="481" y="378"/>
                  </a:lnTo>
                  <a:lnTo>
                    <a:pt x="457" y="408"/>
                  </a:lnTo>
                  <a:lnTo>
                    <a:pt x="437" y="435"/>
                  </a:lnTo>
                  <a:lnTo>
                    <a:pt x="417" y="460"/>
                  </a:lnTo>
                  <a:lnTo>
                    <a:pt x="397" y="482"/>
                  </a:lnTo>
                  <a:lnTo>
                    <a:pt x="380" y="500"/>
                  </a:lnTo>
                  <a:lnTo>
                    <a:pt x="363" y="515"/>
                  </a:lnTo>
                  <a:lnTo>
                    <a:pt x="349" y="528"/>
                  </a:lnTo>
                  <a:lnTo>
                    <a:pt x="334" y="538"/>
                  </a:lnTo>
                  <a:lnTo>
                    <a:pt x="319" y="547"/>
                  </a:lnTo>
                  <a:lnTo>
                    <a:pt x="307" y="554"/>
                  </a:lnTo>
                  <a:lnTo>
                    <a:pt x="294" y="559"/>
                  </a:lnTo>
                  <a:lnTo>
                    <a:pt x="282" y="562"/>
                  </a:lnTo>
                  <a:lnTo>
                    <a:pt x="271" y="563"/>
                  </a:lnTo>
                  <a:lnTo>
                    <a:pt x="258" y="564"/>
                  </a:lnTo>
                  <a:lnTo>
                    <a:pt x="258" y="564"/>
                  </a:lnTo>
                  <a:lnTo>
                    <a:pt x="189" y="564"/>
                  </a:lnTo>
                  <a:lnTo>
                    <a:pt x="189" y="564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504A6416-E762-4FEC-95F5-DB7F5569A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00" y="5487245"/>
              <a:ext cx="3275013" cy="473075"/>
            </a:xfrm>
            <a:custGeom>
              <a:avLst/>
              <a:gdLst>
                <a:gd name="T0" fmla="*/ 2063 w 2063"/>
                <a:gd name="T1" fmla="*/ 149 h 298"/>
                <a:gd name="T2" fmla="*/ 2058 w 2063"/>
                <a:gd name="T3" fmla="*/ 165 h 298"/>
                <a:gd name="T4" fmla="*/ 2043 w 2063"/>
                <a:gd name="T5" fmla="*/ 180 h 298"/>
                <a:gd name="T6" fmla="*/ 2017 w 2063"/>
                <a:gd name="T7" fmla="*/ 193 h 298"/>
                <a:gd name="T8" fmla="*/ 1983 w 2063"/>
                <a:gd name="T9" fmla="*/ 207 h 298"/>
                <a:gd name="T10" fmla="*/ 1938 w 2063"/>
                <a:gd name="T11" fmla="*/ 220 h 298"/>
                <a:gd name="T12" fmla="*/ 1828 w 2063"/>
                <a:gd name="T13" fmla="*/ 244 h 298"/>
                <a:gd name="T14" fmla="*/ 1688 w 2063"/>
                <a:gd name="T15" fmla="*/ 264 h 298"/>
                <a:gd name="T16" fmla="*/ 1523 w 2063"/>
                <a:gd name="T17" fmla="*/ 280 h 298"/>
                <a:gd name="T18" fmla="*/ 1339 w 2063"/>
                <a:gd name="T19" fmla="*/ 292 h 298"/>
                <a:gd name="T20" fmla="*/ 1137 w 2063"/>
                <a:gd name="T21" fmla="*/ 298 h 298"/>
                <a:gd name="T22" fmla="*/ 1032 w 2063"/>
                <a:gd name="T23" fmla="*/ 298 h 298"/>
                <a:gd name="T24" fmla="*/ 824 w 2063"/>
                <a:gd name="T25" fmla="*/ 296 h 298"/>
                <a:gd name="T26" fmla="*/ 630 w 2063"/>
                <a:gd name="T27" fmla="*/ 287 h 298"/>
                <a:gd name="T28" fmla="*/ 455 w 2063"/>
                <a:gd name="T29" fmla="*/ 273 h 298"/>
                <a:gd name="T30" fmla="*/ 302 w 2063"/>
                <a:gd name="T31" fmla="*/ 255 h 298"/>
                <a:gd name="T32" fmla="*/ 177 w 2063"/>
                <a:gd name="T33" fmla="*/ 233 h 298"/>
                <a:gd name="T34" fmla="*/ 102 w 2063"/>
                <a:gd name="T35" fmla="*/ 213 h 298"/>
                <a:gd name="T36" fmla="*/ 63 w 2063"/>
                <a:gd name="T37" fmla="*/ 200 h 298"/>
                <a:gd name="T38" fmla="*/ 33 w 2063"/>
                <a:gd name="T39" fmla="*/ 186 h 298"/>
                <a:gd name="T40" fmla="*/ 12 w 2063"/>
                <a:gd name="T41" fmla="*/ 172 h 298"/>
                <a:gd name="T42" fmla="*/ 1 w 2063"/>
                <a:gd name="T43" fmla="*/ 157 h 298"/>
                <a:gd name="T44" fmla="*/ 0 w 2063"/>
                <a:gd name="T45" fmla="*/ 149 h 298"/>
                <a:gd name="T46" fmla="*/ 6 w 2063"/>
                <a:gd name="T47" fmla="*/ 133 h 298"/>
                <a:gd name="T48" fmla="*/ 22 w 2063"/>
                <a:gd name="T49" fmla="*/ 118 h 298"/>
                <a:gd name="T50" fmla="*/ 46 w 2063"/>
                <a:gd name="T51" fmla="*/ 105 h 298"/>
                <a:gd name="T52" fmla="*/ 82 w 2063"/>
                <a:gd name="T53" fmla="*/ 90 h 298"/>
                <a:gd name="T54" fmla="*/ 125 w 2063"/>
                <a:gd name="T55" fmla="*/ 78 h 298"/>
                <a:gd name="T56" fmla="*/ 235 w 2063"/>
                <a:gd name="T57" fmla="*/ 54 h 298"/>
                <a:gd name="T58" fmla="*/ 376 w 2063"/>
                <a:gd name="T59" fmla="*/ 34 h 298"/>
                <a:gd name="T60" fmla="*/ 540 w 2063"/>
                <a:gd name="T61" fmla="*/ 18 h 298"/>
                <a:gd name="T62" fmla="*/ 725 w 2063"/>
                <a:gd name="T63" fmla="*/ 6 h 298"/>
                <a:gd name="T64" fmla="*/ 927 w 2063"/>
                <a:gd name="T65" fmla="*/ 0 h 298"/>
                <a:gd name="T66" fmla="*/ 1032 w 2063"/>
                <a:gd name="T67" fmla="*/ 0 h 298"/>
                <a:gd name="T68" fmla="*/ 1239 w 2063"/>
                <a:gd name="T69" fmla="*/ 2 h 298"/>
                <a:gd name="T70" fmla="*/ 1434 w 2063"/>
                <a:gd name="T71" fmla="*/ 11 h 298"/>
                <a:gd name="T72" fmla="*/ 1608 w 2063"/>
                <a:gd name="T73" fmla="*/ 25 h 298"/>
                <a:gd name="T74" fmla="*/ 1761 w 2063"/>
                <a:gd name="T75" fmla="*/ 43 h 298"/>
                <a:gd name="T76" fmla="*/ 1888 w 2063"/>
                <a:gd name="T77" fmla="*/ 65 h 298"/>
                <a:gd name="T78" fmla="*/ 1961 w 2063"/>
                <a:gd name="T79" fmla="*/ 85 h 298"/>
                <a:gd name="T80" fmla="*/ 2001 w 2063"/>
                <a:gd name="T81" fmla="*/ 97 h 298"/>
                <a:gd name="T82" fmla="*/ 2031 w 2063"/>
                <a:gd name="T83" fmla="*/ 112 h 298"/>
                <a:gd name="T84" fmla="*/ 2052 w 2063"/>
                <a:gd name="T85" fmla="*/ 126 h 298"/>
                <a:gd name="T86" fmla="*/ 2062 w 2063"/>
                <a:gd name="T87" fmla="*/ 141 h 298"/>
                <a:gd name="T88" fmla="*/ 2063 w 2063"/>
                <a:gd name="T89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3" h="298">
                  <a:moveTo>
                    <a:pt x="2063" y="149"/>
                  </a:moveTo>
                  <a:lnTo>
                    <a:pt x="2063" y="149"/>
                  </a:lnTo>
                  <a:lnTo>
                    <a:pt x="2062" y="157"/>
                  </a:lnTo>
                  <a:lnTo>
                    <a:pt x="2058" y="165"/>
                  </a:lnTo>
                  <a:lnTo>
                    <a:pt x="2052" y="172"/>
                  </a:lnTo>
                  <a:lnTo>
                    <a:pt x="2043" y="180"/>
                  </a:lnTo>
                  <a:lnTo>
                    <a:pt x="2031" y="186"/>
                  </a:lnTo>
                  <a:lnTo>
                    <a:pt x="2017" y="193"/>
                  </a:lnTo>
                  <a:lnTo>
                    <a:pt x="2001" y="200"/>
                  </a:lnTo>
                  <a:lnTo>
                    <a:pt x="1983" y="207"/>
                  </a:lnTo>
                  <a:lnTo>
                    <a:pt x="1961" y="213"/>
                  </a:lnTo>
                  <a:lnTo>
                    <a:pt x="1938" y="220"/>
                  </a:lnTo>
                  <a:lnTo>
                    <a:pt x="1888" y="233"/>
                  </a:lnTo>
                  <a:lnTo>
                    <a:pt x="1828" y="244"/>
                  </a:lnTo>
                  <a:lnTo>
                    <a:pt x="1761" y="255"/>
                  </a:lnTo>
                  <a:lnTo>
                    <a:pt x="1688" y="264"/>
                  </a:lnTo>
                  <a:lnTo>
                    <a:pt x="1608" y="273"/>
                  </a:lnTo>
                  <a:lnTo>
                    <a:pt x="1523" y="280"/>
                  </a:lnTo>
                  <a:lnTo>
                    <a:pt x="1434" y="287"/>
                  </a:lnTo>
                  <a:lnTo>
                    <a:pt x="1339" y="292"/>
                  </a:lnTo>
                  <a:lnTo>
                    <a:pt x="1239" y="296"/>
                  </a:lnTo>
                  <a:lnTo>
                    <a:pt x="1137" y="298"/>
                  </a:lnTo>
                  <a:lnTo>
                    <a:pt x="1032" y="298"/>
                  </a:lnTo>
                  <a:lnTo>
                    <a:pt x="1032" y="298"/>
                  </a:lnTo>
                  <a:lnTo>
                    <a:pt x="927" y="298"/>
                  </a:lnTo>
                  <a:lnTo>
                    <a:pt x="824" y="296"/>
                  </a:lnTo>
                  <a:lnTo>
                    <a:pt x="725" y="292"/>
                  </a:lnTo>
                  <a:lnTo>
                    <a:pt x="630" y="287"/>
                  </a:lnTo>
                  <a:lnTo>
                    <a:pt x="540" y="280"/>
                  </a:lnTo>
                  <a:lnTo>
                    <a:pt x="455" y="273"/>
                  </a:lnTo>
                  <a:lnTo>
                    <a:pt x="376" y="264"/>
                  </a:lnTo>
                  <a:lnTo>
                    <a:pt x="302" y="255"/>
                  </a:lnTo>
                  <a:lnTo>
                    <a:pt x="235" y="244"/>
                  </a:lnTo>
                  <a:lnTo>
                    <a:pt x="177" y="233"/>
                  </a:lnTo>
                  <a:lnTo>
                    <a:pt x="125" y="220"/>
                  </a:lnTo>
                  <a:lnTo>
                    <a:pt x="102" y="213"/>
                  </a:lnTo>
                  <a:lnTo>
                    <a:pt x="82" y="207"/>
                  </a:lnTo>
                  <a:lnTo>
                    <a:pt x="63" y="200"/>
                  </a:lnTo>
                  <a:lnTo>
                    <a:pt x="46" y="193"/>
                  </a:lnTo>
                  <a:lnTo>
                    <a:pt x="33" y="186"/>
                  </a:lnTo>
                  <a:lnTo>
                    <a:pt x="22" y="180"/>
                  </a:lnTo>
                  <a:lnTo>
                    <a:pt x="12" y="172"/>
                  </a:lnTo>
                  <a:lnTo>
                    <a:pt x="6" y="165"/>
                  </a:lnTo>
                  <a:lnTo>
                    <a:pt x="1" y="15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41"/>
                  </a:lnTo>
                  <a:lnTo>
                    <a:pt x="6" y="133"/>
                  </a:lnTo>
                  <a:lnTo>
                    <a:pt x="12" y="126"/>
                  </a:lnTo>
                  <a:lnTo>
                    <a:pt x="22" y="118"/>
                  </a:lnTo>
                  <a:lnTo>
                    <a:pt x="33" y="112"/>
                  </a:lnTo>
                  <a:lnTo>
                    <a:pt x="46" y="105"/>
                  </a:lnTo>
                  <a:lnTo>
                    <a:pt x="63" y="97"/>
                  </a:lnTo>
                  <a:lnTo>
                    <a:pt x="82" y="90"/>
                  </a:lnTo>
                  <a:lnTo>
                    <a:pt x="102" y="85"/>
                  </a:lnTo>
                  <a:lnTo>
                    <a:pt x="125" y="78"/>
                  </a:lnTo>
                  <a:lnTo>
                    <a:pt x="177" y="65"/>
                  </a:lnTo>
                  <a:lnTo>
                    <a:pt x="235" y="54"/>
                  </a:lnTo>
                  <a:lnTo>
                    <a:pt x="302" y="43"/>
                  </a:lnTo>
                  <a:lnTo>
                    <a:pt x="376" y="34"/>
                  </a:lnTo>
                  <a:lnTo>
                    <a:pt x="455" y="25"/>
                  </a:lnTo>
                  <a:lnTo>
                    <a:pt x="540" y="18"/>
                  </a:lnTo>
                  <a:lnTo>
                    <a:pt x="630" y="11"/>
                  </a:lnTo>
                  <a:lnTo>
                    <a:pt x="725" y="6"/>
                  </a:lnTo>
                  <a:lnTo>
                    <a:pt x="824" y="2"/>
                  </a:lnTo>
                  <a:lnTo>
                    <a:pt x="927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137" y="0"/>
                  </a:lnTo>
                  <a:lnTo>
                    <a:pt x="1239" y="2"/>
                  </a:lnTo>
                  <a:lnTo>
                    <a:pt x="1339" y="6"/>
                  </a:lnTo>
                  <a:lnTo>
                    <a:pt x="1434" y="11"/>
                  </a:lnTo>
                  <a:lnTo>
                    <a:pt x="1523" y="18"/>
                  </a:lnTo>
                  <a:lnTo>
                    <a:pt x="1608" y="25"/>
                  </a:lnTo>
                  <a:lnTo>
                    <a:pt x="1688" y="34"/>
                  </a:lnTo>
                  <a:lnTo>
                    <a:pt x="1761" y="43"/>
                  </a:lnTo>
                  <a:lnTo>
                    <a:pt x="1828" y="54"/>
                  </a:lnTo>
                  <a:lnTo>
                    <a:pt x="1888" y="65"/>
                  </a:lnTo>
                  <a:lnTo>
                    <a:pt x="1938" y="78"/>
                  </a:lnTo>
                  <a:lnTo>
                    <a:pt x="1961" y="85"/>
                  </a:lnTo>
                  <a:lnTo>
                    <a:pt x="1983" y="90"/>
                  </a:lnTo>
                  <a:lnTo>
                    <a:pt x="2001" y="97"/>
                  </a:lnTo>
                  <a:lnTo>
                    <a:pt x="2017" y="105"/>
                  </a:lnTo>
                  <a:lnTo>
                    <a:pt x="2031" y="112"/>
                  </a:lnTo>
                  <a:lnTo>
                    <a:pt x="2043" y="118"/>
                  </a:lnTo>
                  <a:lnTo>
                    <a:pt x="2052" y="126"/>
                  </a:lnTo>
                  <a:lnTo>
                    <a:pt x="2058" y="133"/>
                  </a:lnTo>
                  <a:lnTo>
                    <a:pt x="2062" y="141"/>
                  </a:lnTo>
                  <a:lnTo>
                    <a:pt x="2063" y="149"/>
                  </a:lnTo>
                  <a:lnTo>
                    <a:pt x="2063" y="14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1A0F4258-0867-4D7D-98B0-78A3F329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263" y="5428508"/>
              <a:ext cx="912813" cy="269875"/>
            </a:xfrm>
            <a:custGeom>
              <a:avLst/>
              <a:gdLst>
                <a:gd name="T0" fmla="*/ 551 w 575"/>
                <a:gd name="T1" fmla="*/ 0 h 170"/>
                <a:gd name="T2" fmla="*/ 575 w 575"/>
                <a:gd name="T3" fmla="*/ 79 h 170"/>
                <a:gd name="T4" fmla="*/ 575 w 575"/>
                <a:gd name="T5" fmla="*/ 79 h 170"/>
                <a:gd name="T6" fmla="*/ 575 w 575"/>
                <a:gd name="T7" fmla="*/ 90 h 170"/>
                <a:gd name="T8" fmla="*/ 574 w 575"/>
                <a:gd name="T9" fmla="*/ 102 h 170"/>
                <a:gd name="T10" fmla="*/ 571 w 575"/>
                <a:gd name="T11" fmla="*/ 116 h 170"/>
                <a:gd name="T12" fmla="*/ 568 w 575"/>
                <a:gd name="T13" fmla="*/ 131 h 170"/>
                <a:gd name="T14" fmla="*/ 565 w 575"/>
                <a:gd name="T15" fmla="*/ 138 h 170"/>
                <a:gd name="T16" fmla="*/ 561 w 575"/>
                <a:gd name="T17" fmla="*/ 145 h 170"/>
                <a:gd name="T18" fmla="*/ 557 w 575"/>
                <a:gd name="T19" fmla="*/ 151 h 170"/>
                <a:gd name="T20" fmla="*/ 551 w 575"/>
                <a:gd name="T21" fmla="*/ 157 h 170"/>
                <a:gd name="T22" fmla="*/ 544 w 575"/>
                <a:gd name="T23" fmla="*/ 161 h 170"/>
                <a:gd name="T24" fmla="*/ 537 w 575"/>
                <a:gd name="T25" fmla="*/ 165 h 170"/>
                <a:gd name="T26" fmla="*/ 537 w 575"/>
                <a:gd name="T27" fmla="*/ 165 h 170"/>
                <a:gd name="T28" fmla="*/ 525 w 575"/>
                <a:gd name="T29" fmla="*/ 167 h 170"/>
                <a:gd name="T30" fmla="*/ 504 w 575"/>
                <a:gd name="T31" fmla="*/ 168 h 170"/>
                <a:gd name="T32" fmla="*/ 474 w 575"/>
                <a:gd name="T33" fmla="*/ 169 h 170"/>
                <a:gd name="T34" fmla="*/ 440 w 575"/>
                <a:gd name="T35" fmla="*/ 170 h 170"/>
                <a:gd name="T36" fmla="*/ 358 w 575"/>
                <a:gd name="T37" fmla="*/ 170 h 170"/>
                <a:gd name="T38" fmla="*/ 266 w 575"/>
                <a:gd name="T39" fmla="*/ 169 h 170"/>
                <a:gd name="T40" fmla="*/ 101 w 575"/>
                <a:gd name="T41" fmla="*/ 165 h 170"/>
                <a:gd name="T42" fmla="*/ 27 w 575"/>
                <a:gd name="T43" fmla="*/ 162 h 170"/>
                <a:gd name="T44" fmla="*/ 0 w 575"/>
                <a:gd name="T45" fmla="*/ 24 h 170"/>
                <a:gd name="T46" fmla="*/ 551 w 575"/>
                <a:gd name="T4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170">
                  <a:moveTo>
                    <a:pt x="551" y="0"/>
                  </a:moveTo>
                  <a:lnTo>
                    <a:pt x="575" y="79"/>
                  </a:lnTo>
                  <a:lnTo>
                    <a:pt x="575" y="79"/>
                  </a:lnTo>
                  <a:lnTo>
                    <a:pt x="575" y="90"/>
                  </a:lnTo>
                  <a:lnTo>
                    <a:pt x="574" y="102"/>
                  </a:lnTo>
                  <a:lnTo>
                    <a:pt x="571" y="116"/>
                  </a:lnTo>
                  <a:lnTo>
                    <a:pt x="568" y="131"/>
                  </a:lnTo>
                  <a:lnTo>
                    <a:pt x="565" y="138"/>
                  </a:lnTo>
                  <a:lnTo>
                    <a:pt x="561" y="145"/>
                  </a:lnTo>
                  <a:lnTo>
                    <a:pt x="557" y="151"/>
                  </a:lnTo>
                  <a:lnTo>
                    <a:pt x="551" y="157"/>
                  </a:lnTo>
                  <a:lnTo>
                    <a:pt x="544" y="161"/>
                  </a:lnTo>
                  <a:lnTo>
                    <a:pt x="537" y="165"/>
                  </a:lnTo>
                  <a:lnTo>
                    <a:pt x="537" y="165"/>
                  </a:lnTo>
                  <a:lnTo>
                    <a:pt x="525" y="167"/>
                  </a:lnTo>
                  <a:lnTo>
                    <a:pt x="504" y="168"/>
                  </a:lnTo>
                  <a:lnTo>
                    <a:pt x="474" y="169"/>
                  </a:lnTo>
                  <a:lnTo>
                    <a:pt x="440" y="170"/>
                  </a:lnTo>
                  <a:lnTo>
                    <a:pt x="358" y="170"/>
                  </a:lnTo>
                  <a:lnTo>
                    <a:pt x="266" y="169"/>
                  </a:lnTo>
                  <a:lnTo>
                    <a:pt x="101" y="165"/>
                  </a:lnTo>
                  <a:lnTo>
                    <a:pt x="27" y="162"/>
                  </a:lnTo>
                  <a:lnTo>
                    <a:pt x="0" y="24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615BE14A-202B-4D56-B169-68A53332B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163" y="5198320"/>
              <a:ext cx="954088" cy="498475"/>
            </a:xfrm>
            <a:custGeom>
              <a:avLst/>
              <a:gdLst>
                <a:gd name="T0" fmla="*/ 24 w 601"/>
                <a:gd name="T1" fmla="*/ 286 h 314"/>
                <a:gd name="T2" fmla="*/ 13 w 601"/>
                <a:gd name="T3" fmla="*/ 263 h 314"/>
                <a:gd name="T4" fmla="*/ 5 w 601"/>
                <a:gd name="T5" fmla="*/ 242 h 314"/>
                <a:gd name="T6" fmla="*/ 1 w 601"/>
                <a:gd name="T7" fmla="*/ 222 h 314"/>
                <a:gd name="T8" fmla="*/ 0 w 601"/>
                <a:gd name="T9" fmla="*/ 204 h 314"/>
                <a:gd name="T10" fmla="*/ 2 w 601"/>
                <a:gd name="T11" fmla="*/ 187 h 314"/>
                <a:gd name="T12" fmla="*/ 7 w 601"/>
                <a:gd name="T13" fmla="*/ 171 h 314"/>
                <a:gd name="T14" fmla="*/ 24 w 601"/>
                <a:gd name="T15" fmla="*/ 145 h 314"/>
                <a:gd name="T16" fmla="*/ 47 w 601"/>
                <a:gd name="T17" fmla="*/ 123 h 314"/>
                <a:gd name="T18" fmla="*/ 74 w 601"/>
                <a:gd name="T19" fmla="*/ 105 h 314"/>
                <a:gd name="T20" fmla="*/ 102 w 601"/>
                <a:gd name="T21" fmla="*/ 90 h 314"/>
                <a:gd name="T22" fmla="*/ 130 w 601"/>
                <a:gd name="T23" fmla="*/ 78 h 314"/>
                <a:gd name="T24" fmla="*/ 160 w 601"/>
                <a:gd name="T25" fmla="*/ 69 h 314"/>
                <a:gd name="T26" fmla="*/ 204 w 601"/>
                <a:gd name="T27" fmla="*/ 62 h 314"/>
                <a:gd name="T28" fmla="*/ 229 w 601"/>
                <a:gd name="T29" fmla="*/ 55 h 314"/>
                <a:gd name="T30" fmla="*/ 239 w 601"/>
                <a:gd name="T31" fmla="*/ 50 h 314"/>
                <a:gd name="T32" fmla="*/ 288 w 601"/>
                <a:gd name="T33" fmla="*/ 23 h 314"/>
                <a:gd name="T34" fmla="*/ 325 w 601"/>
                <a:gd name="T35" fmla="*/ 7 h 314"/>
                <a:gd name="T36" fmla="*/ 360 w 601"/>
                <a:gd name="T37" fmla="*/ 1 h 314"/>
                <a:gd name="T38" fmla="*/ 399 w 601"/>
                <a:gd name="T39" fmla="*/ 0 h 314"/>
                <a:gd name="T40" fmla="*/ 422 w 601"/>
                <a:gd name="T41" fmla="*/ 1 h 314"/>
                <a:gd name="T42" fmla="*/ 460 w 601"/>
                <a:gd name="T43" fmla="*/ 6 h 314"/>
                <a:gd name="T44" fmla="*/ 486 w 601"/>
                <a:gd name="T45" fmla="*/ 13 h 314"/>
                <a:gd name="T46" fmla="*/ 512 w 601"/>
                <a:gd name="T47" fmla="*/ 24 h 314"/>
                <a:gd name="T48" fmla="*/ 535 w 601"/>
                <a:gd name="T49" fmla="*/ 40 h 314"/>
                <a:gd name="T50" fmla="*/ 556 w 601"/>
                <a:gd name="T51" fmla="*/ 62 h 314"/>
                <a:gd name="T52" fmla="*/ 573 w 601"/>
                <a:gd name="T53" fmla="*/ 88 h 314"/>
                <a:gd name="T54" fmla="*/ 580 w 601"/>
                <a:gd name="T55" fmla="*/ 104 h 314"/>
                <a:gd name="T56" fmla="*/ 593 w 601"/>
                <a:gd name="T57" fmla="*/ 153 h 314"/>
                <a:gd name="T58" fmla="*/ 599 w 601"/>
                <a:gd name="T59" fmla="*/ 185 h 314"/>
                <a:gd name="T60" fmla="*/ 601 w 601"/>
                <a:gd name="T61" fmla="*/ 213 h 314"/>
                <a:gd name="T62" fmla="*/ 598 w 601"/>
                <a:gd name="T63" fmla="*/ 241 h 314"/>
                <a:gd name="T64" fmla="*/ 591 w 601"/>
                <a:gd name="T65" fmla="*/ 263 h 314"/>
                <a:gd name="T66" fmla="*/ 577 w 601"/>
                <a:gd name="T67" fmla="*/ 282 h 314"/>
                <a:gd name="T68" fmla="*/ 557 w 601"/>
                <a:gd name="T69" fmla="*/ 296 h 314"/>
                <a:gd name="T70" fmla="*/ 544 w 601"/>
                <a:gd name="T71" fmla="*/ 300 h 314"/>
                <a:gd name="T72" fmla="*/ 515 w 601"/>
                <a:gd name="T73" fmla="*/ 308 h 314"/>
                <a:gd name="T74" fmla="*/ 487 w 601"/>
                <a:gd name="T75" fmla="*/ 313 h 314"/>
                <a:gd name="T76" fmla="*/ 460 w 601"/>
                <a:gd name="T77" fmla="*/ 314 h 314"/>
                <a:gd name="T78" fmla="*/ 409 w 601"/>
                <a:gd name="T79" fmla="*/ 310 h 314"/>
                <a:gd name="T80" fmla="*/ 361 w 601"/>
                <a:gd name="T81" fmla="*/ 297 h 314"/>
                <a:gd name="T82" fmla="*/ 294 w 601"/>
                <a:gd name="T83" fmla="*/ 273 h 314"/>
                <a:gd name="T84" fmla="*/ 251 w 601"/>
                <a:gd name="T85" fmla="*/ 257 h 314"/>
                <a:gd name="T86" fmla="*/ 207 w 601"/>
                <a:gd name="T87" fmla="*/ 245 h 314"/>
                <a:gd name="T88" fmla="*/ 162 w 601"/>
                <a:gd name="T89" fmla="*/ 241 h 314"/>
                <a:gd name="T90" fmla="*/ 154 w 601"/>
                <a:gd name="T91" fmla="*/ 242 h 314"/>
                <a:gd name="T92" fmla="*/ 136 w 601"/>
                <a:gd name="T93" fmla="*/ 250 h 314"/>
                <a:gd name="T94" fmla="*/ 108 w 601"/>
                <a:gd name="T95" fmla="*/ 270 h 314"/>
                <a:gd name="T96" fmla="*/ 81 w 601"/>
                <a:gd name="T97" fmla="*/ 291 h 314"/>
                <a:gd name="T98" fmla="*/ 62 w 601"/>
                <a:gd name="T99" fmla="*/ 302 h 314"/>
                <a:gd name="T100" fmla="*/ 45 w 601"/>
                <a:gd name="T101" fmla="*/ 304 h 314"/>
                <a:gd name="T102" fmla="*/ 38 w 601"/>
                <a:gd name="T103" fmla="*/ 300 h 314"/>
                <a:gd name="T104" fmla="*/ 31 w 601"/>
                <a:gd name="T105" fmla="*/ 295 h 314"/>
                <a:gd name="T106" fmla="*/ 24 w 601"/>
                <a:gd name="T107" fmla="*/ 2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314">
                  <a:moveTo>
                    <a:pt x="24" y="286"/>
                  </a:moveTo>
                  <a:lnTo>
                    <a:pt x="24" y="286"/>
                  </a:lnTo>
                  <a:lnTo>
                    <a:pt x="18" y="274"/>
                  </a:lnTo>
                  <a:lnTo>
                    <a:pt x="13" y="263"/>
                  </a:lnTo>
                  <a:lnTo>
                    <a:pt x="8" y="252"/>
                  </a:lnTo>
                  <a:lnTo>
                    <a:pt x="5" y="242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13"/>
                  </a:lnTo>
                  <a:lnTo>
                    <a:pt x="0" y="204"/>
                  </a:lnTo>
                  <a:lnTo>
                    <a:pt x="1" y="195"/>
                  </a:lnTo>
                  <a:lnTo>
                    <a:pt x="2" y="187"/>
                  </a:lnTo>
                  <a:lnTo>
                    <a:pt x="5" y="179"/>
                  </a:lnTo>
                  <a:lnTo>
                    <a:pt x="7" y="171"/>
                  </a:lnTo>
                  <a:lnTo>
                    <a:pt x="15" y="158"/>
                  </a:lnTo>
                  <a:lnTo>
                    <a:pt x="24" y="145"/>
                  </a:lnTo>
                  <a:lnTo>
                    <a:pt x="34" y="133"/>
                  </a:lnTo>
                  <a:lnTo>
                    <a:pt x="47" y="123"/>
                  </a:lnTo>
                  <a:lnTo>
                    <a:pt x="60" y="113"/>
                  </a:lnTo>
                  <a:lnTo>
                    <a:pt x="74" y="105"/>
                  </a:lnTo>
                  <a:lnTo>
                    <a:pt x="88" y="97"/>
                  </a:lnTo>
                  <a:lnTo>
                    <a:pt x="102" y="9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44" y="72"/>
                  </a:lnTo>
                  <a:lnTo>
                    <a:pt x="160" y="69"/>
                  </a:lnTo>
                  <a:lnTo>
                    <a:pt x="189" y="63"/>
                  </a:lnTo>
                  <a:lnTo>
                    <a:pt x="204" y="62"/>
                  </a:lnTo>
                  <a:lnTo>
                    <a:pt x="216" y="58"/>
                  </a:lnTo>
                  <a:lnTo>
                    <a:pt x="229" y="55"/>
                  </a:lnTo>
                  <a:lnTo>
                    <a:pt x="239" y="50"/>
                  </a:lnTo>
                  <a:lnTo>
                    <a:pt x="239" y="50"/>
                  </a:lnTo>
                  <a:lnTo>
                    <a:pt x="265" y="36"/>
                  </a:lnTo>
                  <a:lnTo>
                    <a:pt x="288" y="23"/>
                  </a:lnTo>
                  <a:lnTo>
                    <a:pt x="307" y="14"/>
                  </a:lnTo>
                  <a:lnTo>
                    <a:pt x="325" y="7"/>
                  </a:lnTo>
                  <a:lnTo>
                    <a:pt x="343" y="3"/>
                  </a:lnTo>
                  <a:lnTo>
                    <a:pt x="360" y="1"/>
                  </a:lnTo>
                  <a:lnTo>
                    <a:pt x="37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2" y="1"/>
                  </a:lnTo>
                  <a:lnTo>
                    <a:pt x="447" y="3"/>
                  </a:lnTo>
                  <a:lnTo>
                    <a:pt x="460" y="6"/>
                  </a:lnTo>
                  <a:lnTo>
                    <a:pt x="473" y="10"/>
                  </a:lnTo>
                  <a:lnTo>
                    <a:pt x="486" y="13"/>
                  </a:lnTo>
                  <a:lnTo>
                    <a:pt x="499" y="19"/>
                  </a:lnTo>
                  <a:lnTo>
                    <a:pt x="512" y="24"/>
                  </a:lnTo>
                  <a:lnTo>
                    <a:pt x="524" y="32"/>
                  </a:lnTo>
                  <a:lnTo>
                    <a:pt x="535" y="40"/>
                  </a:lnTo>
                  <a:lnTo>
                    <a:pt x="546" y="50"/>
                  </a:lnTo>
                  <a:lnTo>
                    <a:pt x="556" y="62"/>
                  </a:lnTo>
                  <a:lnTo>
                    <a:pt x="565" y="74"/>
                  </a:lnTo>
                  <a:lnTo>
                    <a:pt x="573" y="88"/>
                  </a:lnTo>
                  <a:lnTo>
                    <a:pt x="580" y="104"/>
                  </a:lnTo>
                  <a:lnTo>
                    <a:pt x="580" y="104"/>
                  </a:lnTo>
                  <a:lnTo>
                    <a:pt x="590" y="138"/>
                  </a:lnTo>
                  <a:lnTo>
                    <a:pt x="593" y="153"/>
                  </a:lnTo>
                  <a:lnTo>
                    <a:pt x="597" y="169"/>
                  </a:lnTo>
                  <a:lnTo>
                    <a:pt x="599" y="185"/>
                  </a:lnTo>
                  <a:lnTo>
                    <a:pt x="601" y="200"/>
                  </a:lnTo>
                  <a:lnTo>
                    <a:pt x="601" y="213"/>
                  </a:lnTo>
                  <a:lnTo>
                    <a:pt x="600" y="227"/>
                  </a:lnTo>
                  <a:lnTo>
                    <a:pt x="598" y="241"/>
                  </a:lnTo>
                  <a:lnTo>
                    <a:pt x="595" y="252"/>
                  </a:lnTo>
                  <a:lnTo>
                    <a:pt x="591" y="263"/>
                  </a:lnTo>
                  <a:lnTo>
                    <a:pt x="584" y="273"/>
                  </a:lnTo>
                  <a:lnTo>
                    <a:pt x="577" y="282"/>
                  </a:lnTo>
                  <a:lnTo>
                    <a:pt x="568" y="289"/>
                  </a:lnTo>
                  <a:lnTo>
                    <a:pt x="557" y="296"/>
                  </a:lnTo>
                  <a:lnTo>
                    <a:pt x="544" y="300"/>
                  </a:lnTo>
                  <a:lnTo>
                    <a:pt x="544" y="300"/>
                  </a:lnTo>
                  <a:lnTo>
                    <a:pt x="530" y="305"/>
                  </a:lnTo>
                  <a:lnTo>
                    <a:pt x="515" y="308"/>
                  </a:lnTo>
                  <a:lnTo>
                    <a:pt x="500" y="311"/>
                  </a:lnTo>
                  <a:lnTo>
                    <a:pt x="487" y="313"/>
                  </a:lnTo>
                  <a:lnTo>
                    <a:pt x="473" y="314"/>
                  </a:lnTo>
                  <a:lnTo>
                    <a:pt x="460" y="314"/>
                  </a:lnTo>
                  <a:lnTo>
                    <a:pt x="434" y="313"/>
                  </a:lnTo>
                  <a:lnTo>
                    <a:pt x="409" y="310"/>
                  </a:lnTo>
                  <a:lnTo>
                    <a:pt x="385" y="304"/>
                  </a:lnTo>
                  <a:lnTo>
                    <a:pt x="361" y="297"/>
                  </a:lnTo>
                  <a:lnTo>
                    <a:pt x="339" y="290"/>
                  </a:lnTo>
                  <a:lnTo>
                    <a:pt x="294" y="273"/>
                  </a:lnTo>
                  <a:lnTo>
                    <a:pt x="273" y="264"/>
                  </a:lnTo>
                  <a:lnTo>
                    <a:pt x="251" y="257"/>
                  </a:lnTo>
                  <a:lnTo>
                    <a:pt x="230" y="251"/>
                  </a:lnTo>
                  <a:lnTo>
                    <a:pt x="207" y="245"/>
                  </a:lnTo>
                  <a:lnTo>
                    <a:pt x="186" y="242"/>
                  </a:lnTo>
                  <a:lnTo>
                    <a:pt x="162" y="241"/>
                  </a:lnTo>
                  <a:lnTo>
                    <a:pt x="162" y="241"/>
                  </a:lnTo>
                  <a:lnTo>
                    <a:pt x="154" y="242"/>
                  </a:lnTo>
                  <a:lnTo>
                    <a:pt x="145" y="245"/>
                  </a:lnTo>
                  <a:lnTo>
                    <a:pt x="136" y="250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6"/>
                  </a:lnTo>
                  <a:lnTo>
                    <a:pt x="81" y="291"/>
                  </a:lnTo>
                  <a:lnTo>
                    <a:pt x="71" y="297"/>
                  </a:lnTo>
                  <a:lnTo>
                    <a:pt x="62" y="302"/>
                  </a:lnTo>
                  <a:lnTo>
                    <a:pt x="53" y="304"/>
                  </a:lnTo>
                  <a:lnTo>
                    <a:pt x="45" y="304"/>
                  </a:lnTo>
                  <a:lnTo>
                    <a:pt x="42" y="303"/>
                  </a:lnTo>
                  <a:lnTo>
                    <a:pt x="38" y="300"/>
                  </a:lnTo>
                  <a:lnTo>
                    <a:pt x="34" y="298"/>
                  </a:lnTo>
                  <a:lnTo>
                    <a:pt x="31" y="295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2B6B23A8-538A-4EFC-B8B3-8B0F6174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13" y="3520333"/>
              <a:ext cx="1416050" cy="1135063"/>
            </a:xfrm>
            <a:custGeom>
              <a:avLst/>
              <a:gdLst>
                <a:gd name="T0" fmla="*/ 777 w 892"/>
                <a:gd name="T1" fmla="*/ 680 h 715"/>
                <a:gd name="T2" fmla="*/ 780 w 892"/>
                <a:gd name="T3" fmla="*/ 469 h 715"/>
                <a:gd name="T4" fmla="*/ 785 w 892"/>
                <a:gd name="T5" fmla="*/ 321 h 715"/>
                <a:gd name="T6" fmla="*/ 789 w 892"/>
                <a:gd name="T7" fmla="*/ 269 h 715"/>
                <a:gd name="T8" fmla="*/ 793 w 892"/>
                <a:gd name="T9" fmla="*/ 247 h 715"/>
                <a:gd name="T10" fmla="*/ 794 w 892"/>
                <a:gd name="T11" fmla="*/ 244 h 715"/>
                <a:gd name="T12" fmla="*/ 801 w 892"/>
                <a:gd name="T13" fmla="*/ 237 h 715"/>
                <a:gd name="T14" fmla="*/ 809 w 892"/>
                <a:gd name="T15" fmla="*/ 234 h 715"/>
                <a:gd name="T16" fmla="*/ 828 w 892"/>
                <a:gd name="T17" fmla="*/ 233 h 715"/>
                <a:gd name="T18" fmla="*/ 860 w 892"/>
                <a:gd name="T19" fmla="*/ 234 h 715"/>
                <a:gd name="T20" fmla="*/ 870 w 892"/>
                <a:gd name="T21" fmla="*/ 232 h 715"/>
                <a:gd name="T22" fmla="*/ 876 w 892"/>
                <a:gd name="T23" fmla="*/ 224 h 715"/>
                <a:gd name="T24" fmla="*/ 880 w 892"/>
                <a:gd name="T25" fmla="*/ 207 h 715"/>
                <a:gd name="T26" fmla="*/ 890 w 892"/>
                <a:gd name="T27" fmla="*/ 154 h 715"/>
                <a:gd name="T28" fmla="*/ 892 w 892"/>
                <a:gd name="T29" fmla="*/ 96 h 715"/>
                <a:gd name="T30" fmla="*/ 890 w 892"/>
                <a:gd name="T31" fmla="*/ 71 h 715"/>
                <a:gd name="T32" fmla="*/ 886 w 892"/>
                <a:gd name="T33" fmla="*/ 53 h 715"/>
                <a:gd name="T34" fmla="*/ 882 w 892"/>
                <a:gd name="T35" fmla="*/ 47 h 715"/>
                <a:gd name="T36" fmla="*/ 870 w 892"/>
                <a:gd name="T37" fmla="*/ 36 h 715"/>
                <a:gd name="T38" fmla="*/ 852 w 892"/>
                <a:gd name="T39" fmla="*/ 28 h 715"/>
                <a:gd name="T40" fmla="*/ 828 w 892"/>
                <a:gd name="T41" fmla="*/ 23 h 715"/>
                <a:gd name="T42" fmla="*/ 782 w 892"/>
                <a:gd name="T43" fmla="*/ 16 h 715"/>
                <a:gd name="T44" fmla="*/ 652 w 892"/>
                <a:gd name="T45" fmla="*/ 8 h 715"/>
                <a:gd name="T46" fmla="*/ 634 w 892"/>
                <a:gd name="T47" fmla="*/ 9 h 715"/>
                <a:gd name="T48" fmla="*/ 565 w 892"/>
                <a:gd name="T49" fmla="*/ 20 h 715"/>
                <a:gd name="T50" fmla="*/ 512 w 892"/>
                <a:gd name="T51" fmla="*/ 29 h 715"/>
                <a:gd name="T52" fmla="*/ 456 w 892"/>
                <a:gd name="T53" fmla="*/ 33 h 715"/>
                <a:gd name="T54" fmla="*/ 422 w 892"/>
                <a:gd name="T55" fmla="*/ 32 h 715"/>
                <a:gd name="T56" fmla="*/ 345 w 892"/>
                <a:gd name="T57" fmla="*/ 25 h 715"/>
                <a:gd name="T58" fmla="*/ 240 w 892"/>
                <a:gd name="T59" fmla="*/ 10 h 715"/>
                <a:gd name="T60" fmla="*/ 199 w 892"/>
                <a:gd name="T61" fmla="*/ 6 h 715"/>
                <a:gd name="T62" fmla="*/ 154 w 892"/>
                <a:gd name="T63" fmla="*/ 4 h 715"/>
                <a:gd name="T64" fmla="*/ 73 w 892"/>
                <a:gd name="T65" fmla="*/ 1 h 715"/>
                <a:gd name="T66" fmla="*/ 45 w 892"/>
                <a:gd name="T67" fmla="*/ 1 h 715"/>
                <a:gd name="T68" fmla="*/ 28 w 892"/>
                <a:gd name="T69" fmla="*/ 6 h 715"/>
                <a:gd name="T70" fmla="*/ 24 w 892"/>
                <a:gd name="T71" fmla="*/ 9 h 715"/>
                <a:gd name="T72" fmla="*/ 16 w 892"/>
                <a:gd name="T73" fmla="*/ 18 h 715"/>
                <a:gd name="T74" fmla="*/ 8 w 892"/>
                <a:gd name="T75" fmla="*/ 32 h 715"/>
                <a:gd name="T76" fmla="*/ 3 w 892"/>
                <a:gd name="T77" fmla="*/ 50 h 715"/>
                <a:gd name="T78" fmla="*/ 0 w 892"/>
                <a:gd name="T79" fmla="*/ 75 h 715"/>
                <a:gd name="T80" fmla="*/ 1 w 892"/>
                <a:gd name="T81" fmla="*/ 104 h 715"/>
                <a:gd name="T82" fmla="*/ 7 w 892"/>
                <a:gd name="T83" fmla="*/ 140 h 715"/>
                <a:gd name="T84" fmla="*/ 17 w 892"/>
                <a:gd name="T85" fmla="*/ 184 h 715"/>
                <a:gd name="T86" fmla="*/ 24 w 892"/>
                <a:gd name="T87" fmla="*/ 208 h 715"/>
                <a:gd name="T88" fmla="*/ 48 w 892"/>
                <a:gd name="T89" fmla="*/ 295 h 715"/>
                <a:gd name="T90" fmla="*/ 65 w 892"/>
                <a:gd name="T91" fmla="*/ 380 h 715"/>
                <a:gd name="T92" fmla="*/ 76 w 892"/>
                <a:gd name="T93" fmla="*/ 461 h 715"/>
                <a:gd name="T94" fmla="*/ 83 w 892"/>
                <a:gd name="T95" fmla="*/ 535 h 715"/>
                <a:gd name="T96" fmla="*/ 86 w 892"/>
                <a:gd name="T97" fmla="*/ 646 h 715"/>
                <a:gd name="T98" fmla="*/ 86 w 892"/>
                <a:gd name="T99" fmla="*/ 689 h 715"/>
                <a:gd name="T100" fmla="*/ 777 w 892"/>
                <a:gd name="T101" fmla="*/ 68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2" h="715">
                  <a:moveTo>
                    <a:pt x="777" y="680"/>
                  </a:moveTo>
                  <a:lnTo>
                    <a:pt x="777" y="680"/>
                  </a:lnTo>
                  <a:lnTo>
                    <a:pt x="777" y="614"/>
                  </a:lnTo>
                  <a:lnTo>
                    <a:pt x="780" y="469"/>
                  </a:lnTo>
                  <a:lnTo>
                    <a:pt x="782" y="391"/>
                  </a:lnTo>
                  <a:lnTo>
                    <a:pt x="785" y="321"/>
                  </a:lnTo>
                  <a:lnTo>
                    <a:pt x="788" y="292"/>
                  </a:lnTo>
                  <a:lnTo>
                    <a:pt x="789" y="269"/>
                  </a:lnTo>
                  <a:lnTo>
                    <a:pt x="792" y="252"/>
                  </a:lnTo>
                  <a:lnTo>
                    <a:pt x="793" y="247"/>
                  </a:lnTo>
                  <a:lnTo>
                    <a:pt x="794" y="244"/>
                  </a:lnTo>
                  <a:lnTo>
                    <a:pt x="794" y="244"/>
                  </a:lnTo>
                  <a:lnTo>
                    <a:pt x="798" y="240"/>
                  </a:lnTo>
                  <a:lnTo>
                    <a:pt x="801" y="237"/>
                  </a:lnTo>
                  <a:lnTo>
                    <a:pt x="805" y="235"/>
                  </a:lnTo>
                  <a:lnTo>
                    <a:pt x="809" y="234"/>
                  </a:lnTo>
                  <a:lnTo>
                    <a:pt x="818" y="233"/>
                  </a:lnTo>
                  <a:lnTo>
                    <a:pt x="828" y="233"/>
                  </a:lnTo>
                  <a:lnTo>
                    <a:pt x="850" y="235"/>
                  </a:lnTo>
                  <a:lnTo>
                    <a:pt x="860" y="234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3" y="230"/>
                  </a:lnTo>
                  <a:lnTo>
                    <a:pt x="876" y="224"/>
                  </a:lnTo>
                  <a:lnTo>
                    <a:pt x="878" y="216"/>
                  </a:lnTo>
                  <a:lnTo>
                    <a:pt x="880" y="207"/>
                  </a:lnTo>
                  <a:lnTo>
                    <a:pt x="885" y="182"/>
                  </a:lnTo>
                  <a:lnTo>
                    <a:pt x="890" y="154"/>
                  </a:lnTo>
                  <a:lnTo>
                    <a:pt x="892" y="124"/>
                  </a:lnTo>
                  <a:lnTo>
                    <a:pt x="892" y="96"/>
                  </a:lnTo>
                  <a:lnTo>
                    <a:pt x="891" y="84"/>
                  </a:lnTo>
                  <a:lnTo>
                    <a:pt x="890" y="71"/>
                  </a:lnTo>
                  <a:lnTo>
                    <a:pt x="888" y="61"/>
                  </a:lnTo>
                  <a:lnTo>
                    <a:pt x="886" y="53"/>
                  </a:lnTo>
                  <a:lnTo>
                    <a:pt x="886" y="53"/>
                  </a:lnTo>
                  <a:lnTo>
                    <a:pt x="882" y="47"/>
                  </a:lnTo>
                  <a:lnTo>
                    <a:pt x="877" y="42"/>
                  </a:lnTo>
                  <a:lnTo>
                    <a:pt x="870" y="36"/>
                  </a:lnTo>
                  <a:lnTo>
                    <a:pt x="862" y="33"/>
                  </a:lnTo>
                  <a:lnTo>
                    <a:pt x="852" y="28"/>
                  </a:lnTo>
                  <a:lnTo>
                    <a:pt x="841" y="25"/>
                  </a:lnTo>
                  <a:lnTo>
                    <a:pt x="828" y="23"/>
                  </a:lnTo>
                  <a:lnTo>
                    <a:pt x="815" y="20"/>
                  </a:lnTo>
                  <a:lnTo>
                    <a:pt x="782" y="16"/>
                  </a:lnTo>
                  <a:lnTo>
                    <a:pt x="744" y="13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34" y="9"/>
                  </a:lnTo>
                  <a:lnTo>
                    <a:pt x="612" y="11"/>
                  </a:lnTo>
                  <a:lnTo>
                    <a:pt x="565" y="20"/>
                  </a:lnTo>
                  <a:lnTo>
                    <a:pt x="539" y="25"/>
                  </a:lnTo>
                  <a:lnTo>
                    <a:pt x="512" y="29"/>
                  </a:lnTo>
                  <a:lnTo>
                    <a:pt x="483" y="33"/>
                  </a:lnTo>
                  <a:lnTo>
                    <a:pt x="456" y="33"/>
                  </a:lnTo>
                  <a:lnTo>
                    <a:pt x="456" y="33"/>
                  </a:lnTo>
                  <a:lnTo>
                    <a:pt x="422" y="32"/>
                  </a:lnTo>
                  <a:lnTo>
                    <a:pt x="385" y="29"/>
                  </a:lnTo>
                  <a:lnTo>
                    <a:pt x="345" y="25"/>
                  </a:lnTo>
                  <a:lnTo>
                    <a:pt x="307" y="19"/>
                  </a:lnTo>
                  <a:lnTo>
                    <a:pt x="240" y="10"/>
                  </a:lnTo>
                  <a:lnTo>
                    <a:pt x="215" y="7"/>
                  </a:lnTo>
                  <a:lnTo>
                    <a:pt x="199" y="6"/>
                  </a:lnTo>
                  <a:lnTo>
                    <a:pt x="199" y="6"/>
                  </a:lnTo>
                  <a:lnTo>
                    <a:pt x="154" y="4"/>
                  </a:lnTo>
                  <a:lnTo>
                    <a:pt x="120" y="3"/>
                  </a:lnTo>
                  <a:lnTo>
                    <a:pt x="73" y="1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6" y="39"/>
                  </a:lnTo>
                  <a:lnTo>
                    <a:pt x="3" y="50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8"/>
                  </a:lnTo>
                  <a:lnTo>
                    <a:pt x="1" y="104"/>
                  </a:lnTo>
                  <a:lnTo>
                    <a:pt x="3" y="122"/>
                  </a:lnTo>
                  <a:lnTo>
                    <a:pt x="7" y="140"/>
                  </a:lnTo>
                  <a:lnTo>
                    <a:pt x="11" y="162"/>
                  </a:lnTo>
                  <a:lnTo>
                    <a:pt x="17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7" y="251"/>
                  </a:lnTo>
                  <a:lnTo>
                    <a:pt x="48" y="295"/>
                  </a:lnTo>
                  <a:lnTo>
                    <a:pt x="58" y="338"/>
                  </a:lnTo>
                  <a:lnTo>
                    <a:pt x="65" y="380"/>
                  </a:lnTo>
                  <a:lnTo>
                    <a:pt x="71" y="422"/>
                  </a:lnTo>
                  <a:lnTo>
                    <a:pt x="76" y="461"/>
                  </a:lnTo>
                  <a:lnTo>
                    <a:pt x="80" y="499"/>
                  </a:lnTo>
                  <a:lnTo>
                    <a:pt x="83" y="535"/>
                  </a:lnTo>
                  <a:lnTo>
                    <a:pt x="86" y="597"/>
                  </a:lnTo>
                  <a:lnTo>
                    <a:pt x="86" y="646"/>
                  </a:lnTo>
                  <a:lnTo>
                    <a:pt x="86" y="678"/>
                  </a:lnTo>
                  <a:lnTo>
                    <a:pt x="86" y="689"/>
                  </a:lnTo>
                  <a:lnTo>
                    <a:pt x="443" y="715"/>
                  </a:lnTo>
                  <a:lnTo>
                    <a:pt x="777" y="6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9A642101-78B1-41D0-A35E-82318A587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7788" y="3656858"/>
              <a:ext cx="23813" cy="973138"/>
            </a:xfrm>
            <a:custGeom>
              <a:avLst/>
              <a:gdLst>
                <a:gd name="T0" fmla="*/ 0 w 15"/>
                <a:gd name="T1" fmla="*/ 0 h 613"/>
                <a:gd name="T2" fmla="*/ 5 w 15"/>
                <a:gd name="T3" fmla="*/ 613 h 613"/>
                <a:gd name="T4" fmla="*/ 15 w 15"/>
                <a:gd name="T5" fmla="*/ 613 h 613"/>
                <a:gd name="T6" fmla="*/ 10 w 15"/>
                <a:gd name="T7" fmla="*/ 0 h 613"/>
                <a:gd name="T8" fmla="*/ 0 w 15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3">
                  <a:moveTo>
                    <a:pt x="0" y="0"/>
                  </a:moveTo>
                  <a:lnTo>
                    <a:pt x="5" y="613"/>
                  </a:lnTo>
                  <a:lnTo>
                    <a:pt x="15" y="61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6E66673-FFA9-4A48-9109-8D34EAE59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225" y="3602883"/>
              <a:ext cx="219075" cy="133350"/>
            </a:xfrm>
            <a:custGeom>
              <a:avLst/>
              <a:gdLst>
                <a:gd name="T0" fmla="*/ 138 w 138"/>
                <a:gd name="T1" fmla="*/ 37 h 84"/>
                <a:gd name="T2" fmla="*/ 138 w 138"/>
                <a:gd name="T3" fmla="*/ 37 h 84"/>
                <a:gd name="T4" fmla="*/ 138 w 138"/>
                <a:gd name="T5" fmla="*/ 42 h 84"/>
                <a:gd name="T6" fmla="*/ 137 w 138"/>
                <a:gd name="T7" fmla="*/ 46 h 84"/>
                <a:gd name="T8" fmla="*/ 134 w 138"/>
                <a:gd name="T9" fmla="*/ 54 h 84"/>
                <a:gd name="T10" fmla="*/ 127 w 138"/>
                <a:gd name="T11" fmla="*/ 62 h 84"/>
                <a:gd name="T12" fmla="*/ 119 w 138"/>
                <a:gd name="T13" fmla="*/ 69 h 84"/>
                <a:gd name="T14" fmla="*/ 110 w 138"/>
                <a:gd name="T15" fmla="*/ 75 h 84"/>
                <a:gd name="T16" fmla="*/ 97 w 138"/>
                <a:gd name="T17" fmla="*/ 79 h 84"/>
                <a:gd name="T18" fmla="*/ 85 w 138"/>
                <a:gd name="T19" fmla="*/ 81 h 84"/>
                <a:gd name="T20" fmla="*/ 71 w 138"/>
                <a:gd name="T21" fmla="*/ 84 h 84"/>
                <a:gd name="T22" fmla="*/ 71 w 138"/>
                <a:gd name="T23" fmla="*/ 84 h 84"/>
                <a:gd name="T24" fmla="*/ 58 w 138"/>
                <a:gd name="T25" fmla="*/ 84 h 84"/>
                <a:gd name="T26" fmla="*/ 44 w 138"/>
                <a:gd name="T27" fmla="*/ 81 h 84"/>
                <a:gd name="T28" fmla="*/ 33 w 138"/>
                <a:gd name="T29" fmla="*/ 78 h 84"/>
                <a:gd name="T30" fmla="*/ 21 w 138"/>
                <a:gd name="T31" fmla="*/ 73 h 84"/>
                <a:gd name="T32" fmla="*/ 14 w 138"/>
                <a:gd name="T33" fmla="*/ 68 h 84"/>
                <a:gd name="T34" fmla="*/ 7 w 138"/>
                <a:gd name="T35" fmla="*/ 61 h 84"/>
                <a:gd name="T36" fmla="*/ 2 w 138"/>
                <a:gd name="T37" fmla="*/ 53 h 84"/>
                <a:gd name="T38" fmla="*/ 1 w 138"/>
                <a:gd name="T39" fmla="*/ 50 h 84"/>
                <a:gd name="T40" fmla="*/ 0 w 138"/>
                <a:gd name="T41" fmla="*/ 45 h 84"/>
                <a:gd name="T42" fmla="*/ 0 w 138"/>
                <a:gd name="T43" fmla="*/ 45 h 84"/>
                <a:gd name="T44" fmla="*/ 0 w 138"/>
                <a:gd name="T45" fmla="*/ 41 h 84"/>
                <a:gd name="T46" fmla="*/ 1 w 138"/>
                <a:gd name="T47" fmla="*/ 36 h 84"/>
                <a:gd name="T48" fmla="*/ 5 w 138"/>
                <a:gd name="T49" fmla="*/ 28 h 84"/>
                <a:gd name="T50" fmla="*/ 10 w 138"/>
                <a:gd name="T51" fmla="*/ 21 h 84"/>
                <a:gd name="T52" fmla="*/ 19 w 138"/>
                <a:gd name="T53" fmla="*/ 15 h 84"/>
                <a:gd name="T54" fmla="*/ 28 w 138"/>
                <a:gd name="T55" fmla="*/ 9 h 84"/>
                <a:gd name="T56" fmla="*/ 40 w 138"/>
                <a:gd name="T57" fmla="*/ 4 h 84"/>
                <a:gd name="T58" fmla="*/ 53 w 138"/>
                <a:gd name="T59" fmla="*/ 1 h 84"/>
                <a:gd name="T60" fmla="*/ 67 w 138"/>
                <a:gd name="T61" fmla="*/ 0 h 84"/>
                <a:gd name="T62" fmla="*/ 67 w 138"/>
                <a:gd name="T63" fmla="*/ 0 h 84"/>
                <a:gd name="T64" fmla="*/ 80 w 138"/>
                <a:gd name="T65" fmla="*/ 0 h 84"/>
                <a:gd name="T66" fmla="*/ 94 w 138"/>
                <a:gd name="T67" fmla="*/ 1 h 84"/>
                <a:gd name="T68" fmla="*/ 105 w 138"/>
                <a:gd name="T69" fmla="*/ 4 h 84"/>
                <a:gd name="T70" fmla="*/ 117 w 138"/>
                <a:gd name="T71" fmla="*/ 9 h 84"/>
                <a:gd name="T72" fmla="*/ 124 w 138"/>
                <a:gd name="T73" fmla="*/ 15 h 84"/>
                <a:gd name="T74" fmla="*/ 131 w 138"/>
                <a:gd name="T75" fmla="*/ 21 h 84"/>
                <a:gd name="T76" fmla="*/ 136 w 138"/>
                <a:gd name="T77" fmla="*/ 29 h 84"/>
                <a:gd name="T78" fmla="*/ 137 w 138"/>
                <a:gd name="T79" fmla="*/ 34 h 84"/>
                <a:gd name="T80" fmla="*/ 138 w 138"/>
                <a:gd name="T81" fmla="*/ 37 h 84"/>
                <a:gd name="T82" fmla="*/ 138 w 138"/>
                <a:gd name="T83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84">
                  <a:moveTo>
                    <a:pt x="138" y="37"/>
                  </a:moveTo>
                  <a:lnTo>
                    <a:pt x="138" y="37"/>
                  </a:lnTo>
                  <a:lnTo>
                    <a:pt x="138" y="42"/>
                  </a:lnTo>
                  <a:lnTo>
                    <a:pt x="137" y="46"/>
                  </a:lnTo>
                  <a:lnTo>
                    <a:pt x="134" y="54"/>
                  </a:lnTo>
                  <a:lnTo>
                    <a:pt x="127" y="62"/>
                  </a:lnTo>
                  <a:lnTo>
                    <a:pt x="119" y="69"/>
                  </a:lnTo>
                  <a:lnTo>
                    <a:pt x="110" y="75"/>
                  </a:lnTo>
                  <a:lnTo>
                    <a:pt x="97" y="79"/>
                  </a:lnTo>
                  <a:lnTo>
                    <a:pt x="85" y="81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58" y="84"/>
                  </a:lnTo>
                  <a:lnTo>
                    <a:pt x="44" y="81"/>
                  </a:lnTo>
                  <a:lnTo>
                    <a:pt x="33" y="78"/>
                  </a:lnTo>
                  <a:lnTo>
                    <a:pt x="21" y="73"/>
                  </a:lnTo>
                  <a:lnTo>
                    <a:pt x="14" y="68"/>
                  </a:lnTo>
                  <a:lnTo>
                    <a:pt x="7" y="61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5" y="28"/>
                  </a:lnTo>
                  <a:lnTo>
                    <a:pt x="10" y="21"/>
                  </a:lnTo>
                  <a:lnTo>
                    <a:pt x="19" y="15"/>
                  </a:lnTo>
                  <a:lnTo>
                    <a:pt x="28" y="9"/>
                  </a:lnTo>
                  <a:lnTo>
                    <a:pt x="40" y="4"/>
                  </a:lnTo>
                  <a:lnTo>
                    <a:pt x="53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5" y="4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1" y="21"/>
                  </a:lnTo>
                  <a:lnTo>
                    <a:pt x="136" y="29"/>
                  </a:lnTo>
                  <a:lnTo>
                    <a:pt x="137" y="34"/>
                  </a:lnTo>
                  <a:lnTo>
                    <a:pt x="138" y="37"/>
                  </a:lnTo>
                  <a:lnTo>
                    <a:pt x="13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39474D67-7135-4DC3-A612-2B05CF3DD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2850" y="3669558"/>
              <a:ext cx="230188" cy="806450"/>
            </a:xfrm>
            <a:custGeom>
              <a:avLst/>
              <a:gdLst>
                <a:gd name="T0" fmla="*/ 103 w 145"/>
                <a:gd name="T1" fmla="*/ 9 h 508"/>
                <a:gd name="T2" fmla="*/ 103 w 145"/>
                <a:gd name="T3" fmla="*/ 9 h 508"/>
                <a:gd name="T4" fmla="*/ 100 w 145"/>
                <a:gd name="T5" fmla="*/ 41 h 508"/>
                <a:gd name="T6" fmla="*/ 91 w 145"/>
                <a:gd name="T7" fmla="*/ 114 h 508"/>
                <a:gd name="T8" fmla="*/ 78 w 145"/>
                <a:gd name="T9" fmla="*/ 197 h 508"/>
                <a:gd name="T10" fmla="*/ 73 w 145"/>
                <a:gd name="T11" fmla="*/ 232 h 508"/>
                <a:gd name="T12" fmla="*/ 67 w 145"/>
                <a:gd name="T13" fmla="*/ 255 h 508"/>
                <a:gd name="T14" fmla="*/ 67 w 145"/>
                <a:gd name="T15" fmla="*/ 255 h 508"/>
                <a:gd name="T16" fmla="*/ 61 w 145"/>
                <a:gd name="T17" fmla="*/ 270 h 508"/>
                <a:gd name="T18" fmla="*/ 53 w 145"/>
                <a:gd name="T19" fmla="*/ 291 h 508"/>
                <a:gd name="T20" fmla="*/ 33 w 145"/>
                <a:gd name="T21" fmla="*/ 336 h 508"/>
                <a:gd name="T22" fmla="*/ 13 w 145"/>
                <a:gd name="T23" fmla="*/ 380 h 508"/>
                <a:gd name="T24" fmla="*/ 6 w 145"/>
                <a:gd name="T25" fmla="*/ 396 h 508"/>
                <a:gd name="T26" fmla="*/ 1 w 145"/>
                <a:gd name="T27" fmla="*/ 406 h 508"/>
                <a:gd name="T28" fmla="*/ 1 w 145"/>
                <a:gd name="T29" fmla="*/ 406 h 508"/>
                <a:gd name="T30" fmla="*/ 0 w 145"/>
                <a:gd name="T31" fmla="*/ 410 h 508"/>
                <a:gd name="T32" fmla="*/ 0 w 145"/>
                <a:gd name="T33" fmla="*/ 416 h 508"/>
                <a:gd name="T34" fmla="*/ 2 w 145"/>
                <a:gd name="T35" fmla="*/ 430 h 508"/>
                <a:gd name="T36" fmla="*/ 6 w 145"/>
                <a:gd name="T37" fmla="*/ 446 h 508"/>
                <a:gd name="T38" fmla="*/ 10 w 145"/>
                <a:gd name="T39" fmla="*/ 463 h 508"/>
                <a:gd name="T40" fmla="*/ 16 w 145"/>
                <a:gd name="T41" fmla="*/ 478 h 508"/>
                <a:gd name="T42" fmla="*/ 22 w 145"/>
                <a:gd name="T43" fmla="*/ 492 h 508"/>
                <a:gd name="T44" fmla="*/ 27 w 145"/>
                <a:gd name="T45" fmla="*/ 503 h 508"/>
                <a:gd name="T46" fmla="*/ 30 w 145"/>
                <a:gd name="T47" fmla="*/ 505 h 508"/>
                <a:gd name="T48" fmla="*/ 32 w 145"/>
                <a:gd name="T49" fmla="*/ 508 h 508"/>
                <a:gd name="T50" fmla="*/ 32 w 145"/>
                <a:gd name="T51" fmla="*/ 508 h 508"/>
                <a:gd name="T52" fmla="*/ 34 w 145"/>
                <a:gd name="T53" fmla="*/ 508 h 508"/>
                <a:gd name="T54" fmla="*/ 39 w 145"/>
                <a:gd name="T55" fmla="*/ 507 h 508"/>
                <a:gd name="T56" fmla="*/ 49 w 145"/>
                <a:gd name="T57" fmla="*/ 502 h 508"/>
                <a:gd name="T58" fmla="*/ 61 w 145"/>
                <a:gd name="T59" fmla="*/ 494 h 508"/>
                <a:gd name="T60" fmla="*/ 76 w 145"/>
                <a:gd name="T61" fmla="*/ 484 h 508"/>
                <a:gd name="T62" fmla="*/ 102 w 145"/>
                <a:gd name="T63" fmla="*/ 465 h 508"/>
                <a:gd name="T64" fmla="*/ 112 w 145"/>
                <a:gd name="T65" fmla="*/ 456 h 508"/>
                <a:gd name="T66" fmla="*/ 117 w 145"/>
                <a:gd name="T67" fmla="*/ 451 h 508"/>
                <a:gd name="T68" fmla="*/ 117 w 145"/>
                <a:gd name="T69" fmla="*/ 451 h 508"/>
                <a:gd name="T70" fmla="*/ 118 w 145"/>
                <a:gd name="T71" fmla="*/ 446 h 508"/>
                <a:gd name="T72" fmla="*/ 119 w 145"/>
                <a:gd name="T73" fmla="*/ 435 h 508"/>
                <a:gd name="T74" fmla="*/ 118 w 145"/>
                <a:gd name="T75" fmla="*/ 403 h 508"/>
                <a:gd name="T76" fmla="*/ 119 w 145"/>
                <a:gd name="T77" fmla="*/ 354 h 508"/>
                <a:gd name="T78" fmla="*/ 120 w 145"/>
                <a:gd name="T79" fmla="*/ 323 h 508"/>
                <a:gd name="T80" fmla="*/ 122 w 145"/>
                <a:gd name="T81" fmla="*/ 288 h 508"/>
                <a:gd name="T82" fmla="*/ 122 w 145"/>
                <a:gd name="T83" fmla="*/ 288 h 508"/>
                <a:gd name="T84" fmla="*/ 125 w 145"/>
                <a:gd name="T85" fmla="*/ 261 h 508"/>
                <a:gd name="T86" fmla="*/ 128 w 145"/>
                <a:gd name="T87" fmla="*/ 239 h 508"/>
                <a:gd name="T88" fmla="*/ 134 w 145"/>
                <a:gd name="T89" fmla="*/ 190 h 508"/>
                <a:gd name="T90" fmla="*/ 137 w 145"/>
                <a:gd name="T91" fmla="*/ 159 h 508"/>
                <a:gd name="T92" fmla="*/ 139 w 145"/>
                <a:gd name="T93" fmla="*/ 119 h 508"/>
                <a:gd name="T94" fmla="*/ 143 w 145"/>
                <a:gd name="T95" fmla="*/ 67 h 508"/>
                <a:gd name="T96" fmla="*/ 145 w 145"/>
                <a:gd name="T97" fmla="*/ 0 h 508"/>
                <a:gd name="T98" fmla="*/ 103 w 145"/>
                <a:gd name="T99" fmla="*/ 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508">
                  <a:moveTo>
                    <a:pt x="103" y="9"/>
                  </a:moveTo>
                  <a:lnTo>
                    <a:pt x="103" y="9"/>
                  </a:lnTo>
                  <a:lnTo>
                    <a:pt x="100" y="41"/>
                  </a:lnTo>
                  <a:lnTo>
                    <a:pt x="91" y="114"/>
                  </a:lnTo>
                  <a:lnTo>
                    <a:pt x="78" y="197"/>
                  </a:lnTo>
                  <a:lnTo>
                    <a:pt x="73" y="232"/>
                  </a:lnTo>
                  <a:lnTo>
                    <a:pt x="67" y="255"/>
                  </a:lnTo>
                  <a:lnTo>
                    <a:pt x="67" y="255"/>
                  </a:lnTo>
                  <a:lnTo>
                    <a:pt x="61" y="270"/>
                  </a:lnTo>
                  <a:lnTo>
                    <a:pt x="53" y="291"/>
                  </a:lnTo>
                  <a:lnTo>
                    <a:pt x="33" y="336"/>
                  </a:lnTo>
                  <a:lnTo>
                    <a:pt x="13" y="380"/>
                  </a:lnTo>
                  <a:lnTo>
                    <a:pt x="6" y="396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0" y="410"/>
                  </a:lnTo>
                  <a:lnTo>
                    <a:pt x="0" y="416"/>
                  </a:lnTo>
                  <a:lnTo>
                    <a:pt x="2" y="430"/>
                  </a:lnTo>
                  <a:lnTo>
                    <a:pt x="6" y="446"/>
                  </a:lnTo>
                  <a:lnTo>
                    <a:pt x="10" y="463"/>
                  </a:lnTo>
                  <a:lnTo>
                    <a:pt x="16" y="478"/>
                  </a:lnTo>
                  <a:lnTo>
                    <a:pt x="22" y="492"/>
                  </a:lnTo>
                  <a:lnTo>
                    <a:pt x="27" y="503"/>
                  </a:lnTo>
                  <a:lnTo>
                    <a:pt x="30" y="505"/>
                  </a:lnTo>
                  <a:lnTo>
                    <a:pt x="32" y="508"/>
                  </a:lnTo>
                  <a:lnTo>
                    <a:pt x="32" y="508"/>
                  </a:lnTo>
                  <a:lnTo>
                    <a:pt x="34" y="508"/>
                  </a:lnTo>
                  <a:lnTo>
                    <a:pt x="39" y="507"/>
                  </a:lnTo>
                  <a:lnTo>
                    <a:pt x="49" y="502"/>
                  </a:lnTo>
                  <a:lnTo>
                    <a:pt x="61" y="494"/>
                  </a:lnTo>
                  <a:lnTo>
                    <a:pt x="76" y="484"/>
                  </a:lnTo>
                  <a:lnTo>
                    <a:pt x="102" y="465"/>
                  </a:lnTo>
                  <a:lnTo>
                    <a:pt x="112" y="456"/>
                  </a:lnTo>
                  <a:lnTo>
                    <a:pt x="117" y="451"/>
                  </a:lnTo>
                  <a:lnTo>
                    <a:pt x="117" y="451"/>
                  </a:lnTo>
                  <a:lnTo>
                    <a:pt x="118" y="446"/>
                  </a:lnTo>
                  <a:lnTo>
                    <a:pt x="119" y="435"/>
                  </a:lnTo>
                  <a:lnTo>
                    <a:pt x="118" y="403"/>
                  </a:lnTo>
                  <a:lnTo>
                    <a:pt x="119" y="354"/>
                  </a:lnTo>
                  <a:lnTo>
                    <a:pt x="120" y="323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5" y="261"/>
                  </a:lnTo>
                  <a:lnTo>
                    <a:pt x="128" y="239"/>
                  </a:lnTo>
                  <a:lnTo>
                    <a:pt x="134" y="190"/>
                  </a:lnTo>
                  <a:lnTo>
                    <a:pt x="137" y="159"/>
                  </a:lnTo>
                  <a:lnTo>
                    <a:pt x="139" y="119"/>
                  </a:lnTo>
                  <a:lnTo>
                    <a:pt x="143" y="67"/>
                  </a:lnTo>
                  <a:lnTo>
                    <a:pt x="145" y="0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706662C6-E13A-40CE-A9E0-FA07CD6A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325" y="2158258"/>
              <a:ext cx="1346200" cy="1443038"/>
            </a:xfrm>
            <a:custGeom>
              <a:avLst/>
              <a:gdLst>
                <a:gd name="T0" fmla="*/ 104 w 848"/>
                <a:gd name="T1" fmla="*/ 848 h 909"/>
                <a:gd name="T2" fmla="*/ 114 w 848"/>
                <a:gd name="T3" fmla="*/ 859 h 909"/>
                <a:gd name="T4" fmla="*/ 130 w 848"/>
                <a:gd name="T5" fmla="*/ 869 h 909"/>
                <a:gd name="T6" fmla="*/ 149 w 848"/>
                <a:gd name="T7" fmla="*/ 877 h 909"/>
                <a:gd name="T8" fmla="*/ 200 w 848"/>
                <a:gd name="T9" fmla="*/ 891 h 909"/>
                <a:gd name="T10" fmla="*/ 264 w 848"/>
                <a:gd name="T11" fmla="*/ 900 h 909"/>
                <a:gd name="T12" fmla="*/ 335 w 848"/>
                <a:gd name="T13" fmla="*/ 905 h 909"/>
                <a:gd name="T14" fmla="*/ 453 w 848"/>
                <a:gd name="T15" fmla="*/ 909 h 909"/>
                <a:gd name="T16" fmla="*/ 610 w 848"/>
                <a:gd name="T17" fmla="*/ 909 h 909"/>
                <a:gd name="T18" fmla="*/ 631 w 848"/>
                <a:gd name="T19" fmla="*/ 908 h 909"/>
                <a:gd name="T20" fmla="*/ 671 w 848"/>
                <a:gd name="T21" fmla="*/ 903 h 909"/>
                <a:gd name="T22" fmla="*/ 705 w 848"/>
                <a:gd name="T23" fmla="*/ 893 h 909"/>
                <a:gd name="T24" fmla="*/ 735 w 848"/>
                <a:gd name="T25" fmla="*/ 879 h 909"/>
                <a:gd name="T26" fmla="*/ 760 w 848"/>
                <a:gd name="T27" fmla="*/ 862 h 909"/>
                <a:gd name="T28" fmla="*/ 782 w 848"/>
                <a:gd name="T29" fmla="*/ 843 h 909"/>
                <a:gd name="T30" fmla="*/ 799 w 848"/>
                <a:gd name="T31" fmla="*/ 821 h 909"/>
                <a:gd name="T32" fmla="*/ 814 w 848"/>
                <a:gd name="T33" fmla="*/ 797 h 909"/>
                <a:gd name="T34" fmla="*/ 824 w 848"/>
                <a:gd name="T35" fmla="*/ 772 h 909"/>
                <a:gd name="T36" fmla="*/ 836 w 848"/>
                <a:gd name="T37" fmla="*/ 732 h 909"/>
                <a:gd name="T38" fmla="*/ 844 w 848"/>
                <a:gd name="T39" fmla="*/ 680 h 909"/>
                <a:gd name="T40" fmla="*/ 848 w 848"/>
                <a:gd name="T41" fmla="*/ 632 h 909"/>
                <a:gd name="T42" fmla="*/ 848 w 848"/>
                <a:gd name="T43" fmla="*/ 592 h 909"/>
                <a:gd name="T44" fmla="*/ 846 w 848"/>
                <a:gd name="T45" fmla="*/ 530 h 909"/>
                <a:gd name="T46" fmla="*/ 837 w 848"/>
                <a:gd name="T47" fmla="*/ 421 h 909"/>
                <a:gd name="T48" fmla="*/ 820 w 848"/>
                <a:gd name="T49" fmla="*/ 331 h 909"/>
                <a:gd name="T50" fmla="*/ 797 w 848"/>
                <a:gd name="T51" fmla="*/ 256 h 909"/>
                <a:gd name="T52" fmla="*/ 771 w 848"/>
                <a:gd name="T53" fmla="*/ 195 h 909"/>
                <a:gd name="T54" fmla="*/ 742 w 848"/>
                <a:gd name="T55" fmla="*/ 144 h 909"/>
                <a:gd name="T56" fmla="*/ 700 w 848"/>
                <a:gd name="T57" fmla="*/ 81 h 909"/>
                <a:gd name="T58" fmla="*/ 677 w 848"/>
                <a:gd name="T59" fmla="*/ 44 h 909"/>
                <a:gd name="T60" fmla="*/ 670 w 848"/>
                <a:gd name="T61" fmla="*/ 35 h 909"/>
                <a:gd name="T62" fmla="*/ 652 w 848"/>
                <a:gd name="T63" fmla="*/ 22 h 909"/>
                <a:gd name="T64" fmla="*/ 628 w 848"/>
                <a:gd name="T65" fmla="*/ 12 h 909"/>
                <a:gd name="T66" fmla="*/ 597 w 848"/>
                <a:gd name="T67" fmla="*/ 5 h 909"/>
                <a:gd name="T68" fmla="*/ 563 w 848"/>
                <a:gd name="T69" fmla="*/ 0 h 909"/>
                <a:gd name="T70" fmla="*/ 525 w 848"/>
                <a:gd name="T71" fmla="*/ 0 h 909"/>
                <a:gd name="T72" fmla="*/ 464 w 848"/>
                <a:gd name="T73" fmla="*/ 4 h 909"/>
                <a:gd name="T74" fmla="*/ 378 w 848"/>
                <a:gd name="T75" fmla="*/ 18 h 909"/>
                <a:gd name="T76" fmla="*/ 295 w 848"/>
                <a:gd name="T77" fmla="*/ 40 h 909"/>
                <a:gd name="T78" fmla="*/ 239 w 848"/>
                <a:gd name="T79" fmla="*/ 61 h 909"/>
                <a:gd name="T80" fmla="*/ 206 w 848"/>
                <a:gd name="T81" fmla="*/ 77 h 909"/>
                <a:gd name="T82" fmla="*/ 179 w 848"/>
                <a:gd name="T83" fmla="*/ 94 h 909"/>
                <a:gd name="T84" fmla="*/ 157 w 848"/>
                <a:gd name="T85" fmla="*/ 112 h 909"/>
                <a:gd name="T86" fmla="*/ 148 w 848"/>
                <a:gd name="T87" fmla="*/ 121 h 909"/>
                <a:gd name="T88" fmla="*/ 121 w 848"/>
                <a:gd name="T89" fmla="*/ 160 h 909"/>
                <a:gd name="T90" fmla="*/ 95 w 848"/>
                <a:gd name="T91" fmla="*/ 198 h 909"/>
                <a:gd name="T92" fmla="*/ 74 w 848"/>
                <a:gd name="T93" fmla="*/ 238 h 909"/>
                <a:gd name="T94" fmla="*/ 54 w 848"/>
                <a:gd name="T95" fmla="*/ 280 h 909"/>
                <a:gd name="T96" fmla="*/ 37 w 848"/>
                <a:gd name="T97" fmla="*/ 324 h 909"/>
                <a:gd name="T98" fmla="*/ 24 w 848"/>
                <a:gd name="T99" fmla="*/ 370 h 909"/>
                <a:gd name="T100" fmla="*/ 12 w 848"/>
                <a:gd name="T101" fmla="*/ 421 h 909"/>
                <a:gd name="T102" fmla="*/ 4 w 848"/>
                <a:gd name="T103" fmla="*/ 476 h 909"/>
                <a:gd name="T104" fmla="*/ 1 w 848"/>
                <a:gd name="T105" fmla="*/ 504 h 909"/>
                <a:gd name="T106" fmla="*/ 1 w 848"/>
                <a:gd name="T107" fmla="*/ 560 h 909"/>
                <a:gd name="T108" fmla="*/ 8 w 848"/>
                <a:gd name="T109" fmla="*/ 615 h 909"/>
                <a:gd name="T110" fmla="*/ 20 w 848"/>
                <a:gd name="T111" fmla="*/ 668 h 909"/>
                <a:gd name="T112" fmla="*/ 36 w 848"/>
                <a:gd name="T113" fmla="*/ 716 h 909"/>
                <a:gd name="T114" fmla="*/ 54 w 848"/>
                <a:gd name="T115" fmla="*/ 761 h 909"/>
                <a:gd name="T116" fmla="*/ 75 w 848"/>
                <a:gd name="T117" fmla="*/ 800 h 909"/>
                <a:gd name="T118" fmla="*/ 104 w 848"/>
                <a:gd name="T119" fmla="*/ 84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909">
                  <a:moveTo>
                    <a:pt x="104" y="848"/>
                  </a:moveTo>
                  <a:lnTo>
                    <a:pt x="104" y="848"/>
                  </a:lnTo>
                  <a:lnTo>
                    <a:pt x="109" y="853"/>
                  </a:lnTo>
                  <a:lnTo>
                    <a:pt x="114" y="859"/>
                  </a:lnTo>
                  <a:lnTo>
                    <a:pt x="122" y="865"/>
                  </a:lnTo>
                  <a:lnTo>
                    <a:pt x="130" y="869"/>
                  </a:lnTo>
                  <a:lnTo>
                    <a:pt x="139" y="874"/>
                  </a:lnTo>
                  <a:lnTo>
                    <a:pt x="149" y="877"/>
                  </a:lnTo>
                  <a:lnTo>
                    <a:pt x="173" y="885"/>
                  </a:lnTo>
                  <a:lnTo>
                    <a:pt x="200" y="891"/>
                  </a:lnTo>
                  <a:lnTo>
                    <a:pt x="231" y="895"/>
                  </a:lnTo>
                  <a:lnTo>
                    <a:pt x="264" y="900"/>
                  </a:lnTo>
                  <a:lnTo>
                    <a:pt x="299" y="903"/>
                  </a:lnTo>
                  <a:lnTo>
                    <a:pt x="335" y="905"/>
                  </a:lnTo>
                  <a:lnTo>
                    <a:pt x="373" y="907"/>
                  </a:lnTo>
                  <a:lnTo>
                    <a:pt x="453" y="909"/>
                  </a:lnTo>
                  <a:lnTo>
                    <a:pt x="532" y="909"/>
                  </a:lnTo>
                  <a:lnTo>
                    <a:pt x="610" y="909"/>
                  </a:lnTo>
                  <a:lnTo>
                    <a:pt x="610" y="909"/>
                  </a:lnTo>
                  <a:lnTo>
                    <a:pt x="631" y="908"/>
                  </a:lnTo>
                  <a:lnTo>
                    <a:pt x="652" y="905"/>
                  </a:lnTo>
                  <a:lnTo>
                    <a:pt x="671" y="903"/>
                  </a:lnTo>
                  <a:lnTo>
                    <a:pt x="689" y="899"/>
                  </a:lnTo>
                  <a:lnTo>
                    <a:pt x="705" y="893"/>
                  </a:lnTo>
                  <a:lnTo>
                    <a:pt x="721" y="887"/>
                  </a:lnTo>
                  <a:lnTo>
                    <a:pt x="735" y="879"/>
                  </a:lnTo>
                  <a:lnTo>
                    <a:pt x="748" y="871"/>
                  </a:lnTo>
                  <a:lnTo>
                    <a:pt x="760" y="862"/>
                  </a:lnTo>
                  <a:lnTo>
                    <a:pt x="772" y="853"/>
                  </a:lnTo>
                  <a:lnTo>
                    <a:pt x="782" y="843"/>
                  </a:lnTo>
                  <a:lnTo>
                    <a:pt x="791" y="832"/>
                  </a:lnTo>
                  <a:lnTo>
                    <a:pt x="799" y="821"/>
                  </a:lnTo>
                  <a:lnTo>
                    <a:pt x="807" y="809"/>
                  </a:lnTo>
                  <a:lnTo>
                    <a:pt x="814" y="797"/>
                  </a:lnTo>
                  <a:lnTo>
                    <a:pt x="819" y="784"/>
                  </a:lnTo>
                  <a:lnTo>
                    <a:pt x="824" y="772"/>
                  </a:lnTo>
                  <a:lnTo>
                    <a:pt x="828" y="759"/>
                  </a:lnTo>
                  <a:lnTo>
                    <a:pt x="836" y="732"/>
                  </a:lnTo>
                  <a:lnTo>
                    <a:pt x="841" y="706"/>
                  </a:lnTo>
                  <a:lnTo>
                    <a:pt x="844" y="680"/>
                  </a:lnTo>
                  <a:lnTo>
                    <a:pt x="846" y="655"/>
                  </a:lnTo>
                  <a:lnTo>
                    <a:pt x="848" y="632"/>
                  </a:lnTo>
                  <a:lnTo>
                    <a:pt x="848" y="592"/>
                  </a:lnTo>
                  <a:lnTo>
                    <a:pt x="848" y="592"/>
                  </a:lnTo>
                  <a:lnTo>
                    <a:pt x="848" y="560"/>
                  </a:lnTo>
                  <a:lnTo>
                    <a:pt x="846" y="530"/>
                  </a:lnTo>
                  <a:lnTo>
                    <a:pt x="843" y="472"/>
                  </a:lnTo>
                  <a:lnTo>
                    <a:pt x="837" y="421"/>
                  </a:lnTo>
                  <a:lnTo>
                    <a:pt x="829" y="374"/>
                  </a:lnTo>
                  <a:lnTo>
                    <a:pt x="820" y="331"/>
                  </a:lnTo>
                  <a:lnTo>
                    <a:pt x="809" y="291"/>
                  </a:lnTo>
                  <a:lnTo>
                    <a:pt x="797" y="256"/>
                  </a:lnTo>
                  <a:lnTo>
                    <a:pt x="784" y="223"/>
                  </a:lnTo>
                  <a:lnTo>
                    <a:pt x="771" y="195"/>
                  </a:lnTo>
                  <a:lnTo>
                    <a:pt x="756" y="168"/>
                  </a:lnTo>
                  <a:lnTo>
                    <a:pt x="742" y="144"/>
                  </a:lnTo>
                  <a:lnTo>
                    <a:pt x="728" y="121"/>
                  </a:lnTo>
                  <a:lnTo>
                    <a:pt x="700" y="81"/>
                  </a:lnTo>
                  <a:lnTo>
                    <a:pt x="688" y="63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0" y="35"/>
                  </a:lnTo>
                  <a:lnTo>
                    <a:pt x="662" y="29"/>
                  </a:lnTo>
                  <a:lnTo>
                    <a:pt x="652" y="22"/>
                  </a:lnTo>
                  <a:lnTo>
                    <a:pt x="640" y="16"/>
                  </a:lnTo>
                  <a:lnTo>
                    <a:pt x="628" y="12"/>
                  </a:lnTo>
                  <a:lnTo>
                    <a:pt x="613" y="7"/>
                  </a:lnTo>
                  <a:lnTo>
                    <a:pt x="597" y="5"/>
                  </a:lnTo>
                  <a:lnTo>
                    <a:pt x="582" y="3"/>
                  </a:lnTo>
                  <a:lnTo>
                    <a:pt x="563" y="0"/>
                  </a:lnTo>
                  <a:lnTo>
                    <a:pt x="545" y="0"/>
                  </a:lnTo>
                  <a:lnTo>
                    <a:pt x="525" y="0"/>
                  </a:lnTo>
                  <a:lnTo>
                    <a:pt x="506" y="0"/>
                  </a:lnTo>
                  <a:lnTo>
                    <a:pt x="464" y="4"/>
                  </a:lnTo>
                  <a:lnTo>
                    <a:pt x="421" y="9"/>
                  </a:lnTo>
                  <a:lnTo>
                    <a:pt x="378" y="18"/>
                  </a:lnTo>
                  <a:lnTo>
                    <a:pt x="336" y="29"/>
                  </a:lnTo>
                  <a:lnTo>
                    <a:pt x="295" y="40"/>
                  </a:lnTo>
                  <a:lnTo>
                    <a:pt x="257" y="54"/>
                  </a:lnTo>
                  <a:lnTo>
                    <a:pt x="239" y="61"/>
                  </a:lnTo>
                  <a:lnTo>
                    <a:pt x="222" y="69"/>
                  </a:lnTo>
                  <a:lnTo>
                    <a:pt x="206" y="77"/>
                  </a:lnTo>
                  <a:lnTo>
                    <a:pt x="192" y="85"/>
                  </a:lnTo>
                  <a:lnTo>
                    <a:pt x="179" y="94"/>
                  </a:lnTo>
                  <a:lnTo>
                    <a:pt x="167" y="103"/>
                  </a:lnTo>
                  <a:lnTo>
                    <a:pt x="157" y="112"/>
                  </a:lnTo>
                  <a:lnTo>
                    <a:pt x="148" y="121"/>
                  </a:lnTo>
                  <a:lnTo>
                    <a:pt x="148" y="121"/>
                  </a:lnTo>
                  <a:lnTo>
                    <a:pt x="135" y="141"/>
                  </a:lnTo>
                  <a:lnTo>
                    <a:pt x="121" y="160"/>
                  </a:lnTo>
                  <a:lnTo>
                    <a:pt x="107" y="178"/>
                  </a:lnTo>
                  <a:lnTo>
                    <a:pt x="95" y="198"/>
                  </a:lnTo>
                  <a:lnTo>
                    <a:pt x="84" y="218"/>
                  </a:lnTo>
                  <a:lnTo>
                    <a:pt x="74" y="238"/>
                  </a:lnTo>
                  <a:lnTo>
                    <a:pt x="63" y="258"/>
                  </a:lnTo>
                  <a:lnTo>
                    <a:pt x="54" y="280"/>
                  </a:lnTo>
                  <a:lnTo>
                    <a:pt x="45" y="301"/>
                  </a:lnTo>
                  <a:lnTo>
                    <a:pt x="37" y="324"/>
                  </a:lnTo>
                  <a:lnTo>
                    <a:pt x="31" y="347"/>
                  </a:lnTo>
                  <a:lnTo>
                    <a:pt x="24" y="370"/>
                  </a:lnTo>
                  <a:lnTo>
                    <a:pt x="18" y="395"/>
                  </a:lnTo>
                  <a:lnTo>
                    <a:pt x="12" y="421"/>
                  </a:lnTo>
                  <a:lnTo>
                    <a:pt x="8" y="448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1" y="504"/>
                  </a:lnTo>
                  <a:lnTo>
                    <a:pt x="0" y="532"/>
                  </a:lnTo>
                  <a:lnTo>
                    <a:pt x="1" y="560"/>
                  </a:lnTo>
                  <a:lnTo>
                    <a:pt x="4" y="588"/>
                  </a:lnTo>
                  <a:lnTo>
                    <a:pt x="8" y="615"/>
                  </a:lnTo>
                  <a:lnTo>
                    <a:pt x="14" y="642"/>
                  </a:lnTo>
                  <a:lnTo>
                    <a:pt x="20" y="668"/>
                  </a:lnTo>
                  <a:lnTo>
                    <a:pt x="28" y="693"/>
                  </a:lnTo>
                  <a:lnTo>
                    <a:pt x="36" y="716"/>
                  </a:lnTo>
                  <a:lnTo>
                    <a:pt x="45" y="739"/>
                  </a:lnTo>
                  <a:lnTo>
                    <a:pt x="54" y="761"/>
                  </a:lnTo>
                  <a:lnTo>
                    <a:pt x="64" y="781"/>
                  </a:lnTo>
                  <a:lnTo>
                    <a:pt x="75" y="800"/>
                  </a:lnTo>
                  <a:lnTo>
                    <a:pt x="85" y="817"/>
                  </a:lnTo>
                  <a:lnTo>
                    <a:pt x="104" y="848"/>
                  </a:lnTo>
                  <a:lnTo>
                    <a:pt x="104" y="848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81">
              <a:extLst>
                <a:ext uri="{FF2B5EF4-FFF2-40B4-BE49-F238E27FC236}">
                  <a16:creationId xmlns:a16="http://schemas.microsoft.com/office/drawing/2014/main" id="{8EF97AB1-01E1-4254-B797-EF24C2C1E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538" y="2704358"/>
              <a:ext cx="87313" cy="165100"/>
            </a:xfrm>
            <a:custGeom>
              <a:avLst/>
              <a:gdLst>
                <a:gd name="T0" fmla="*/ 55 w 55"/>
                <a:gd name="T1" fmla="*/ 50 h 104"/>
                <a:gd name="T2" fmla="*/ 55 w 55"/>
                <a:gd name="T3" fmla="*/ 50 h 104"/>
                <a:gd name="T4" fmla="*/ 55 w 55"/>
                <a:gd name="T5" fmla="*/ 61 h 104"/>
                <a:gd name="T6" fmla="*/ 54 w 55"/>
                <a:gd name="T7" fmla="*/ 70 h 104"/>
                <a:gd name="T8" fmla="*/ 52 w 55"/>
                <a:gd name="T9" fmla="*/ 79 h 104"/>
                <a:gd name="T10" fmla="*/ 49 w 55"/>
                <a:gd name="T11" fmla="*/ 87 h 104"/>
                <a:gd name="T12" fmla="*/ 45 w 55"/>
                <a:gd name="T13" fmla="*/ 94 h 104"/>
                <a:gd name="T14" fmla="*/ 41 w 55"/>
                <a:gd name="T15" fmla="*/ 100 h 104"/>
                <a:gd name="T16" fmla="*/ 36 w 55"/>
                <a:gd name="T17" fmla="*/ 103 h 104"/>
                <a:gd name="T18" fmla="*/ 31 w 55"/>
                <a:gd name="T19" fmla="*/ 104 h 104"/>
                <a:gd name="T20" fmla="*/ 31 w 55"/>
                <a:gd name="T21" fmla="*/ 104 h 104"/>
                <a:gd name="T22" fmla="*/ 25 w 55"/>
                <a:gd name="T23" fmla="*/ 103 h 104"/>
                <a:gd name="T24" fmla="*/ 20 w 55"/>
                <a:gd name="T25" fmla="*/ 101 h 104"/>
                <a:gd name="T26" fmla="*/ 15 w 55"/>
                <a:gd name="T27" fmla="*/ 96 h 104"/>
                <a:gd name="T28" fmla="*/ 10 w 55"/>
                <a:gd name="T29" fmla="*/ 90 h 104"/>
                <a:gd name="T30" fmla="*/ 7 w 55"/>
                <a:gd name="T31" fmla="*/ 83 h 104"/>
                <a:gd name="T32" fmla="*/ 3 w 55"/>
                <a:gd name="T33" fmla="*/ 74 h 104"/>
                <a:gd name="T34" fmla="*/ 1 w 55"/>
                <a:gd name="T35" fmla="*/ 64 h 104"/>
                <a:gd name="T36" fmla="*/ 0 w 55"/>
                <a:gd name="T37" fmla="*/ 53 h 104"/>
                <a:gd name="T38" fmla="*/ 0 w 55"/>
                <a:gd name="T39" fmla="*/ 53 h 104"/>
                <a:gd name="T40" fmla="*/ 0 w 55"/>
                <a:gd name="T41" fmla="*/ 43 h 104"/>
                <a:gd name="T42" fmla="*/ 1 w 55"/>
                <a:gd name="T43" fmla="*/ 33 h 104"/>
                <a:gd name="T44" fmla="*/ 3 w 55"/>
                <a:gd name="T45" fmla="*/ 24 h 104"/>
                <a:gd name="T46" fmla="*/ 7 w 55"/>
                <a:gd name="T47" fmla="*/ 16 h 104"/>
                <a:gd name="T48" fmla="*/ 10 w 55"/>
                <a:gd name="T49" fmla="*/ 9 h 104"/>
                <a:gd name="T50" fmla="*/ 15 w 55"/>
                <a:gd name="T51" fmla="*/ 5 h 104"/>
                <a:gd name="T52" fmla="*/ 19 w 55"/>
                <a:gd name="T53" fmla="*/ 1 h 104"/>
                <a:gd name="T54" fmla="*/ 25 w 55"/>
                <a:gd name="T55" fmla="*/ 0 h 104"/>
                <a:gd name="T56" fmla="*/ 25 w 55"/>
                <a:gd name="T57" fmla="*/ 0 h 104"/>
                <a:gd name="T58" fmla="*/ 31 w 55"/>
                <a:gd name="T59" fmla="*/ 0 h 104"/>
                <a:gd name="T60" fmla="*/ 36 w 55"/>
                <a:gd name="T61" fmla="*/ 4 h 104"/>
                <a:gd name="T62" fmla="*/ 41 w 55"/>
                <a:gd name="T63" fmla="*/ 8 h 104"/>
                <a:gd name="T64" fmla="*/ 45 w 55"/>
                <a:gd name="T65" fmla="*/ 14 h 104"/>
                <a:gd name="T66" fmla="*/ 49 w 55"/>
                <a:gd name="T67" fmla="*/ 22 h 104"/>
                <a:gd name="T68" fmla="*/ 52 w 55"/>
                <a:gd name="T69" fmla="*/ 31 h 104"/>
                <a:gd name="T70" fmla="*/ 54 w 55"/>
                <a:gd name="T71" fmla="*/ 40 h 104"/>
                <a:gd name="T72" fmla="*/ 55 w 55"/>
                <a:gd name="T73" fmla="*/ 50 h 104"/>
                <a:gd name="T74" fmla="*/ 55 w 55"/>
                <a:gd name="T75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104">
                  <a:moveTo>
                    <a:pt x="55" y="50"/>
                  </a:moveTo>
                  <a:lnTo>
                    <a:pt x="55" y="50"/>
                  </a:lnTo>
                  <a:lnTo>
                    <a:pt x="55" y="61"/>
                  </a:lnTo>
                  <a:lnTo>
                    <a:pt x="54" y="70"/>
                  </a:lnTo>
                  <a:lnTo>
                    <a:pt x="52" y="79"/>
                  </a:lnTo>
                  <a:lnTo>
                    <a:pt x="49" y="87"/>
                  </a:lnTo>
                  <a:lnTo>
                    <a:pt x="45" y="94"/>
                  </a:lnTo>
                  <a:lnTo>
                    <a:pt x="41" y="100"/>
                  </a:lnTo>
                  <a:lnTo>
                    <a:pt x="36" y="103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25" y="103"/>
                  </a:lnTo>
                  <a:lnTo>
                    <a:pt x="20" y="101"/>
                  </a:lnTo>
                  <a:lnTo>
                    <a:pt x="15" y="96"/>
                  </a:lnTo>
                  <a:lnTo>
                    <a:pt x="10" y="90"/>
                  </a:lnTo>
                  <a:lnTo>
                    <a:pt x="7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3" y="24"/>
                  </a:lnTo>
                  <a:lnTo>
                    <a:pt x="7" y="16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4"/>
                  </a:lnTo>
                  <a:lnTo>
                    <a:pt x="41" y="8"/>
                  </a:lnTo>
                  <a:lnTo>
                    <a:pt x="45" y="14"/>
                  </a:lnTo>
                  <a:lnTo>
                    <a:pt x="49" y="22"/>
                  </a:lnTo>
                  <a:lnTo>
                    <a:pt x="52" y="31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5BBD023E-3344-419B-8A0C-3BBFE52C1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0163" y="3155208"/>
              <a:ext cx="420688" cy="185738"/>
            </a:xfrm>
            <a:custGeom>
              <a:avLst/>
              <a:gdLst>
                <a:gd name="T0" fmla="*/ 1 w 265"/>
                <a:gd name="T1" fmla="*/ 29 h 117"/>
                <a:gd name="T2" fmla="*/ 1 w 265"/>
                <a:gd name="T3" fmla="*/ 29 h 117"/>
                <a:gd name="T4" fmla="*/ 0 w 265"/>
                <a:gd name="T5" fmla="*/ 35 h 117"/>
                <a:gd name="T6" fmla="*/ 1 w 265"/>
                <a:gd name="T7" fmla="*/ 47 h 117"/>
                <a:gd name="T8" fmla="*/ 3 w 265"/>
                <a:gd name="T9" fmla="*/ 52 h 117"/>
                <a:gd name="T10" fmla="*/ 5 w 265"/>
                <a:gd name="T11" fmla="*/ 59 h 117"/>
                <a:gd name="T12" fmla="*/ 10 w 265"/>
                <a:gd name="T13" fmla="*/ 66 h 117"/>
                <a:gd name="T14" fmla="*/ 15 w 265"/>
                <a:gd name="T15" fmla="*/ 74 h 117"/>
                <a:gd name="T16" fmla="*/ 22 w 265"/>
                <a:gd name="T17" fmla="*/ 81 h 117"/>
                <a:gd name="T18" fmla="*/ 30 w 265"/>
                <a:gd name="T19" fmla="*/ 87 h 117"/>
                <a:gd name="T20" fmla="*/ 40 w 265"/>
                <a:gd name="T21" fmla="*/ 94 h 117"/>
                <a:gd name="T22" fmla="*/ 53 w 265"/>
                <a:gd name="T23" fmla="*/ 100 h 117"/>
                <a:gd name="T24" fmla="*/ 66 w 265"/>
                <a:gd name="T25" fmla="*/ 105 h 117"/>
                <a:gd name="T26" fmla="*/ 83 w 265"/>
                <a:gd name="T27" fmla="*/ 110 h 117"/>
                <a:gd name="T28" fmla="*/ 102 w 265"/>
                <a:gd name="T29" fmla="*/ 113 h 117"/>
                <a:gd name="T30" fmla="*/ 124 w 265"/>
                <a:gd name="T31" fmla="*/ 116 h 117"/>
                <a:gd name="T32" fmla="*/ 124 w 265"/>
                <a:gd name="T33" fmla="*/ 116 h 117"/>
                <a:gd name="T34" fmla="*/ 147 w 265"/>
                <a:gd name="T35" fmla="*/ 117 h 117"/>
                <a:gd name="T36" fmla="*/ 167 w 265"/>
                <a:gd name="T37" fmla="*/ 115 h 117"/>
                <a:gd name="T38" fmla="*/ 185 w 265"/>
                <a:gd name="T39" fmla="*/ 111 h 117"/>
                <a:gd name="T40" fmla="*/ 202 w 265"/>
                <a:gd name="T41" fmla="*/ 105 h 117"/>
                <a:gd name="T42" fmla="*/ 216 w 265"/>
                <a:gd name="T43" fmla="*/ 98 h 117"/>
                <a:gd name="T44" fmla="*/ 227 w 265"/>
                <a:gd name="T45" fmla="*/ 90 h 117"/>
                <a:gd name="T46" fmla="*/ 237 w 265"/>
                <a:gd name="T47" fmla="*/ 81 h 117"/>
                <a:gd name="T48" fmla="*/ 246 w 265"/>
                <a:gd name="T49" fmla="*/ 70 h 117"/>
                <a:gd name="T50" fmla="*/ 253 w 265"/>
                <a:gd name="T51" fmla="*/ 60 h 117"/>
                <a:gd name="T52" fmla="*/ 258 w 265"/>
                <a:gd name="T53" fmla="*/ 51 h 117"/>
                <a:gd name="T54" fmla="*/ 262 w 265"/>
                <a:gd name="T55" fmla="*/ 41 h 117"/>
                <a:gd name="T56" fmla="*/ 264 w 265"/>
                <a:gd name="T57" fmla="*/ 32 h 117"/>
                <a:gd name="T58" fmla="*/ 265 w 265"/>
                <a:gd name="T59" fmla="*/ 23 h 117"/>
                <a:gd name="T60" fmla="*/ 265 w 265"/>
                <a:gd name="T61" fmla="*/ 16 h 117"/>
                <a:gd name="T62" fmla="*/ 265 w 265"/>
                <a:gd name="T63" fmla="*/ 10 h 117"/>
                <a:gd name="T64" fmla="*/ 263 w 265"/>
                <a:gd name="T65" fmla="*/ 6 h 117"/>
                <a:gd name="T66" fmla="*/ 263 w 265"/>
                <a:gd name="T67" fmla="*/ 6 h 117"/>
                <a:gd name="T68" fmla="*/ 262 w 265"/>
                <a:gd name="T69" fmla="*/ 5 h 117"/>
                <a:gd name="T70" fmla="*/ 259 w 265"/>
                <a:gd name="T71" fmla="*/ 4 h 117"/>
                <a:gd name="T72" fmla="*/ 250 w 265"/>
                <a:gd name="T73" fmla="*/ 1 h 117"/>
                <a:gd name="T74" fmla="*/ 235 w 265"/>
                <a:gd name="T75" fmla="*/ 0 h 117"/>
                <a:gd name="T76" fmla="*/ 218 w 265"/>
                <a:gd name="T77" fmla="*/ 0 h 117"/>
                <a:gd name="T78" fmla="*/ 175 w 265"/>
                <a:gd name="T79" fmla="*/ 1 h 117"/>
                <a:gd name="T80" fmla="*/ 126 w 265"/>
                <a:gd name="T81" fmla="*/ 5 h 117"/>
                <a:gd name="T82" fmla="*/ 79 w 265"/>
                <a:gd name="T83" fmla="*/ 9 h 117"/>
                <a:gd name="T84" fmla="*/ 38 w 265"/>
                <a:gd name="T85" fmla="*/ 15 h 117"/>
                <a:gd name="T86" fmla="*/ 22 w 265"/>
                <a:gd name="T87" fmla="*/ 18 h 117"/>
                <a:gd name="T88" fmla="*/ 10 w 265"/>
                <a:gd name="T89" fmla="*/ 22 h 117"/>
                <a:gd name="T90" fmla="*/ 3 w 265"/>
                <a:gd name="T91" fmla="*/ 25 h 117"/>
                <a:gd name="T92" fmla="*/ 1 w 265"/>
                <a:gd name="T93" fmla="*/ 27 h 117"/>
                <a:gd name="T94" fmla="*/ 1 w 265"/>
                <a:gd name="T95" fmla="*/ 2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5" h="117">
                  <a:moveTo>
                    <a:pt x="1" y="29"/>
                  </a:moveTo>
                  <a:lnTo>
                    <a:pt x="1" y="29"/>
                  </a:lnTo>
                  <a:lnTo>
                    <a:pt x="0" y="35"/>
                  </a:lnTo>
                  <a:lnTo>
                    <a:pt x="1" y="47"/>
                  </a:lnTo>
                  <a:lnTo>
                    <a:pt x="3" y="52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2" y="81"/>
                  </a:lnTo>
                  <a:lnTo>
                    <a:pt x="30" y="87"/>
                  </a:lnTo>
                  <a:lnTo>
                    <a:pt x="40" y="94"/>
                  </a:lnTo>
                  <a:lnTo>
                    <a:pt x="53" y="100"/>
                  </a:lnTo>
                  <a:lnTo>
                    <a:pt x="66" y="105"/>
                  </a:lnTo>
                  <a:lnTo>
                    <a:pt x="83" y="110"/>
                  </a:lnTo>
                  <a:lnTo>
                    <a:pt x="102" y="113"/>
                  </a:lnTo>
                  <a:lnTo>
                    <a:pt x="124" y="116"/>
                  </a:lnTo>
                  <a:lnTo>
                    <a:pt x="124" y="116"/>
                  </a:lnTo>
                  <a:lnTo>
                    <a:pt x="147" y="117"/>
                  </a:lnTo>
                  <a:lnTo>
                    <a:pt x="167" y="115"/>
                  </a:lnTo>
                  <a:lnTo>
                    <a:pt x="185" y="111"/>
                  </a:lnTo>
                  <a:lnTo>
                    <a:pt x="202" y="105"/>
                  </a:lnTo>
                  <a:lnTo>
                    <a:pt x="216" y="98"/>
                  </a:lnTo>
                  <a:lnTo>
                    <a:pt x="227" y="90"/>
                  </a:lnTo>
                  <a:lnTo>
                    <a:pt x="237" y="81"/>
                  </a:lnTo>
                  <a:lnTo>
                    <a:pt x="246" y="70"/>
                  </a:lnTo>
                  <a:lnTo>
                    <a:pt x="253" y="60"/>
                  </a:lnTo>
                  <a:lnTo>
                    <a:pt x="258" y="51"/>
                  </a:lnTo>
                  <a:lnTo>
                    <a:pt x="262" y="41"/>
                  </a:lnTo>
                  <a:lnTo>
                    <a:pt x="264" y="32"/>
                  </a:lnTo>
                  <a:lnTo>
                    <a:pt x="265" y="23"/>
                  </a:lnTo>
                  <a:lnTo>
                    <a:pt x="265" y="16"/>
                  </a:lnTo>
                  <a:lnTo>
                    <a:pt x="265" y="10"/>
                  </a:lnTo>
                  <a:lnTo>
                    <a:pt x="263" y="6"/>
                  </a:lnTo>
                  <a:lnTo>
                    <a:pt x="263" y="6"/>
                  </a:lnTo>
                  <a:lnTo>
                    <a:pt x="262" y="5"/>
                  </a:lnTo>
                  <a:lnTo>
                    <a:pt x="259" y="4"/>
                  </a:lnTo>
                  <a:lnTo>
                    <a:pt x="250" y="1"/>
                  </a:lnTo>
                  <a:lnTo>
                    <a:pt x="235" y="0"/>
                  </a:lnTo>
                  <a:lnTo>
                    <a:pt x="218" y="0"/>
                  </a:lnTo>
                  <a:lnTo>
                    <a:pt x="175" y="1"/>
                  </a:lnTo>
                  <a:lnTo>
                    <a:pt x="126" y="5"/>
                  </a:lnTo>
                  <a:lnTo>
                    <a:pt x="79" y="9"/>
                  </a:lnTo>
                  <a:lnTo>
                    <a:pt x="38" y="15"/>
                  </a:lnTo>
                  <a:lnTo>
                    <a:pt x="22" y="18"/>
                  </a:lnTo>
                  <a:lnTo>
                    <a:pt x="10" y="22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4B978F6A-AE7E-4BA8-94F3-96D4FE2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575" y="2805958"/>
              <a:ext cx="606425" cy="266700"/>
            </a:xfrm>
            <a:custGeom>
              <a:avLst/>
              <a:gdLst>
                <a:gd name="T0" fmla="*/ 0 w 382"/>
                <a:gd name="T1" fmla="*/ 168 h 168"/>
                <a:gd name="T2" fmla="*/ 0 w 382"/>
                <a:gd name="T3" fmla="*/ 168 h 168"/>
                <a:gd name="T4" fmla="*/ 38 w 382"/>
                <a:gd name="T5" fmla="*/ 166 h 168"/>
                <a:gd name="T6" fmla="*/ 129 w 382"/>
                <a:gd name="T7" fmla="*/ 158 h 168"/>
                <a:gd name="T8" fmla="*/ 182 w 382"/>
                <a:gd name="T9" fmla="*/ 152 h 168"/>
                <a:gd name="T10" fmla="*/ 234 w 382"/>
                <a:gd name="T11" fmla="*/ 147 h 168"/>
                <a:gd name="T12" fmla="*/ 280 w 382"/>
                <a:gd name="T13" fmla="*/ 141 h 168"/>
                <a:gd name="T14" fmla="*/ 317 w 382"/>
                <a:gd name="T15" fmla="*/ 134 h 168"/>
                <a:gd name="T16" fmla="*/ 317 w 382"/>
                <a:gd name="T17" fmla="*/ 134 h 168"/>
                <a:gd name="T18" fmla="*/ 323 w 382"/>
                <a:gd name="T19" fmla="*/ 133 h 168"/>
                <a:gd name="T20" fmla="*/ 330 w 382"/>
                <a:gd name="T21" fmla="*/ 130 h 168"/>
                <a:gd name="T22" fmla="*/ 343 w 382"/>
                <a:gd name="T23" fmla="*/ 124 h 168"/>
                <a:gd name="T24" fmla="*/ 354 w 382"/>
                <a:gd name="T25" fmla="*/ 115 h 168"/>
                <a:gd name="T26" fmla="*/ 363 w 382"/>
                <a:gd name="T27" fmla="*/ 106 h 168"/>
                <a:gd name="T28" fmla="*/ 370 w 382"/>
                <a:gd name="T29" fmla="*/ 95 h 168"/>
                <a:gd name="T30" fmla="*/ 375 w 382"/>
                <a:gd name="T31" fmla="*/ 83 h 168"/>
                <a:gd name="T32" fmla="*/ 380 w 382"/>
                <a:gd name="T33" fmla="*/ 71 h 168"/>
                <a:gd name="T34" fmla="*/ 382 w 382"/>
                <a:gd name="T35" fmla="*/ 58 h 168"/>
                <a:gd name="T36" fmla="*/ 382 w 382"/>
                <a:gd name="T37" fmla="*/ 47 h 168"/>
                <a:gd name="T38" fmla="*/ 380 w 382"/>
                <a:gd name="T39" fmla="*/ 36 h 168"/>
                <a:gd name="T40" fmla="*/ 377 w 382"/>
                <a:gd name="T41" fmla="*/ 26 h 168"/>
                <a:gd name="T42" fmla="*/ 371 w 382"/>
                <a:gd name="T43" fmla="*/ 17 h 168"/>
                <a:gd name="T44" fmla="*/ 367 w 382"/>
                <a:gd name="T45" fmla="*/ 12 h 168"/>
                <a:gd name="T46" fmla="*/ 363 w 382"/>
                <a:gd name="T47" fmla="*/ 9 h 168"/>
                <a:gd name="T48" fmla="*/ 358 w 382"/>
                <a:gd name="T49" fmla="*/ 5 h 168"/>
                <a:gd name="T50" fmla="*/ 354 w 382"/>
                <a:gd name="T51" fmla="*/ 3 h 168"/>
                <a:gd name="T52" fmla="*/ 348 w 382"/>
                <a:gd name="T53" fmla="*/ 2 h 168"/>
                <a:gd name="T54" fmla="*/ 341 w 382"/>
                <a:gd name="T55" fmla="*/ 1 h 168"/>
                <a:gd name="T56" fmla="*/ 336 w 382"/>
                <a:gd name="T57" fmla="*/ 0 h 168"/>
                <a:gd name="T58" fmla="*/ 328 w 382"/>
                <a:gd name="T59" fmla="*/ 1 h 168"/>
                <a:gd name="T60" fmla="*/ 328 w 382"/>
                <a:gd name="T61" fmla="*/ 1 h 168"/>
                <a:gd name="T62" fmla="*/ 275 w 382"/>
                <a:gd name="T63" fmla="*/ 5 h 168"/>
                <a:gd name="T64" fmla="*/ 233 w 382"/>
                <a:gd name="T65" fmla="*/ 11 h 168"/>
                <a:gd name="T66" fmla="*/ 198 w 382"/>
                <a:gd name="T67" fmla="*/ 17 h 168"/>
                <a:gd name="T68" fmla="*/ 0 w 382"/>
                <a:gd name="T6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0" y="168"/>
                  </a:lnTo>
                  <a:lnTo>
                    <a:pt x="38" y="166"/>
                  </a:lnTo>
                  <a:lnTo>
                    <a:pt x="129" y="158"/>
                  </a:lnTo>
                  <a:lnTo>
                    <a:pt x="182" y="152"/>
                  </a:lnTo>
                  <a:lnTo>
                    <a:pt x="234" y="147"/>
                  </a:lnTo>
                  <a:lnTo>
                    <a:pt x="280" y="141"/>
                  </a:lnTo>
                  <a:lnTo>
                    <a:pt x="317" y="134"/>
                  </a:lnTo>
                  <a:lnTo>
                    <a:pt x="317" y="134"/>
                  </a:lnTo>
                  <a:lnTo>
                    <a:pt x="323" y="133"/>
                  </a:lnTo>
                  <a:lnTo>
                    <a:pt x="330" y="130"/>
                  </a:lnTo>
                  <a:lnTo>
                    <a:pt x="343" y="124"/>
                  </a:lnTo>
                  <a:lnTo>
                    <a:pt x="354" y="115"/>
                  </a:lnTo>
                  <a:lnTo>
                    <a:pt x="363" y="106"/>
                  </a:lnTo>
                  <a:lnTo>
                    <a:pt x="370" y="95"/>
                  </a:lnTo>
                  <a:lnTo>
                    <a:pt x="375" y="83"/>
                  </a:lnTo>
                  <a:lnTo>
                    <a:pt x="380" y="71"/>
                  </a:lnTo>
                  <a:lnTo>
                    <a:pt x="382" y="58"/>
                  </a:lnTo>
                  <a:lnTo>
                    <a:pt x="382" y="47"/>
                  </a:lnTo>
                  <a:lnTo>
                    <a:pt x="380" y="36"/>
                  </a:lnTo>
                  <a:lnTo>
                    <a:pt x="377" y="26"/>
                  </a:lnTo>
                  <a:lnTo>
                    <a:pt x="371" y="17"/>
                  </a:lnTo>
                  <a:lnTo>
                    <a:pt x="367" y="12"/>
                  </a:lnTo>
                  <a:lnTo>
                    <a:pt x="363" y="9"/>
                  </a:lnTo>
                  <a:lnTo>
                    <a:pt x="358" y="5"/>
                  </a:lnTo>
                  <a:lnTo>
                    <a:pt x="354" y="3"/>
                  </a:lnTo>
                  <a:lnTo>
                    <a:pt x="348" y="2"/>
                  </a:lnTo>
                  <a:lnTo>
                    <a:pt x="341" y="1"/>
                  </a:lnTo>
                  <a:lnTo>
                    <a:pt x="336" y="0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275" y="5"/>
                  </a:lnTo>
                  <a:lnTo>
                    <a:pt x="233" y="11"/>
                  </a:lnTo>
                  <a:lnTo>
                    <a:pt x="198" y="1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D4A02590-5E97-471F-937B-B4B33538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438" y="4593483"/>
              <a:ext cx="1565275" cy="1022350"/>
            </a:xfrm>
            <a:custGeom>
              <a:avLst/>
              <a:gdLst>
                <a:gd name="T0" fmla="*/ 0 w 986"/>
                <a:gd name="T1" fmla="*/ 12 h 644"/>
                <a:gd name="T2" fmla="*/ 2 w 986"/>
                <a:gd name="T3" fmla="*/ 95 h 644"/>
                <a:gd name="T4" fmla="*/ 10 w 986"/>
                <a:gd name="T5" fmla="*/ 275 h 644"/>
                <a:gd name="T6" fmla="*/ 11 w 986"/>
                <a:gd name="T7" fmla="*/ 330 h 644"/>
                <a:gd name="T8" fmla="*/ 5 w 986"/>
                <a:gd name="T9" fmla="*/ 497 h 644"/>
                <a:gd name="T10" fmla="*/ 132 w 986"/>
                <a:gd name="T11" fmla="*/ 644 h 644"/>
                <a:gd name="T12" fmla="*/ 136 w 986"/>
                <a:gd name="T13" fmla="*/ 514 h 644"/>
                <a:gd name="T14" fmla="*/ 140 w 986"/>
                <a:gd name="T15" fmla="*/ 358 h 644"/>
                <a:gd name="T16" fmla="*/ 143 w 986"/>
                <a:gd name="T17" fmla="*/ 291 h 644"/>
                <a:gd name="T18" fmla="*/ 149 w 986"/>
                <a:gd name="T19" fmla="*/ 233 h 644"/>
                <a:gd name="T20" fmla="*/ 159 w 986"/>
                <a:gd name="T21" fmla="*/ 195 h 644"/>
                <a:gd name="T22" fmla="*/ 168 w 986"/>
                <a:gd name="T23" fmla="*/ 175 h 644"/>
                <a:gd name="T24" fmla="*/ 173 w 986"/>
                <a:gd name="T25" fmla="*/ 167 h 644"/>
                <a:gd name="T26" fmla="*/ 185 w 986"/>
                <a:gd name="T27" fmla="*/ 161 h 644"/>
                <a:gd name="T28" fmla="*/ 205 w 986"/>
                <a:gd name="T29" fmla="*/ 157 h 644"/>
                <a:gd name="T30" fmla="*/ 272 w 986"/>
                <a:gd name="T31" fmla="*/ 150 h 644"/>
                <a:gd name="T32" fmla="*/ 360 w 986"/>
                <a:gd name="T33" fmla="*/ 147 h 644"/>
                <a:gd name="T34" fmla="*/ 460 w 986"/>
                <a:gd name="T35" fmla="*/ 147 h 644"/>
                <a:gd name="T36" fmla="*/ 646 w 986"/>
                <a:gd name="T37" fmla="*/ 155 h 644"/>
                <a:gd name="T38" fmla="*/ 712 w 986"/>
                <a:gd name="T39" fmla="*/ 161 h 644"/>
                <a:gd name="T40" fmla="*/ 739 w 986"/>
                <a:gd name="T41" fmla="*/ 166 h 644"/>
                <a:gd name="T42" fmla="*/ 742 w 986"/>
                <a:gd name="T43" fmla="*/ 167 h 644"/>
                <a:gd name="T44" fmla="*/ 750 w 986"/>
                <a:gd name="T45" fmla="*/ 178 h 644"/>
                <a:gd name="T46" fmla="*/ 773 w 986"/>
                <a:gd name="T47" fmla="*/ 237 h 644"/>
                <a:gd name="T48" fmla="*/ 808 w 986"/>
                <a:gd name="T49" fmla="*/ 343 h 644"/>
                <a:gd name="T50" fmla="*/ 986 w 986"/>
                <a:gd name="T51" fmla="*/ 386 h 644"/>
                <a:gd name="T52" fmla="*/ 982 w 986"/>
                <a:gd name="T53" fmla="*/ 371 h 644"/>
                <a:gd name="T54" fmla="*/ 959 w 986"/>
                <a:gd name="T55" fmla="*/ 274 h 644"/>
                <a:gd name="T56" fmla="*/ 937 w 986"/>
                <a:gd name="T57" fmla="*/ 209 h 644"/>
                <a:gd name="T58" fmla="*/ 911 w 986"/>
                <a:gd name="T59" fmla="*/ 141 h 644"/>
                <a:gd name="T60" fmla="*/ 887 w 986"/>
                <a:gd name="T61" fmla="*/ 94 h 644"/>
                <a:gd name="T62" fmla="*/ 870 w 986"/>
                <a:gd name="T63" fmla="*/ 66 h 644"/>
                <a:gd name="T64" fmla="*/ 851 w 986"/>
                <a:gd name="T65" fmla="*/ 43 h 644"/>
                <a:gd name="T66" fmla="*/ 832 w 986"/>
                <a:gd name="T67" fmla="*/ 24 h 644"/>
                <a:gd name="T68" fmla="*/ 810 w 986"/>
                <a:gd name="T69" fmla="*/ 13 h 644"/>
                <a:gd name="T70" fmla="*/ 799 w 986"/>
                <a:gd name="T71" fmla="*/ 8 h 644"/>
                <a:gd name="T72" fmla="*/ 747 w 986"/>
                <a:gd name="T73" fmla="*/ 2 h 644"/>
                <a:gd name="T74" fmla="*/ 682 w 986"/>
                <a:gd name="T75" fmla="*/ 0 h 644"/>
                <a:gd name="T76" fmla="*/ 603 w 986"/>
                <a:gd name="T77" fmla="*/ 3 h 644"/>
                <a:gd name="T78" fmla="*/ 405 w 986"/>
                <a:gd name="T79" fmla="*/ 13 h 644"/>
                <a:gd name="T80" fmla="*/ 284 w 986"/>
                <a:gd name="T81" fmla="*/ 16 h 644"/>
                <a:gd name="T82" fmla="*/ 149 w 986"/>
                <a:gd name="T83" fmla="*/ 16 h 644"/>
                <a:gd name="T84" fmla="*/ 0 w 986"/>
                <a:gd name="T85" fmla="*/ 1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6" h="644">
                  <a:moveTo>
                    <a:pt x="0" y="12"/>
                  </a:moveTo>
                  <a:lnTo>
                    <a:pt x="0" y="12"/>
                  </a:lnTo>
                  <a:lnTo>
                    <a:pt x="0" y="51"/>
                  </a:lnTo>
                  <a:lnTo>
                    <a:pt x="2" y="95"/>
                  </a:lnTo>
                  <a:lnTo>
                    <a:pt x="7" y="190"/>
                  </a:lnTo>
                  <a:lnTo>
                    <a:pt x="10" y="275"/>
                  </a:lnTo>
                  <a:lnTo>
                    <a:pt x="11" y="308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5" y="497"/>
                  </a:lnTo>
                  <a:lnTo>
                    <a:pt x="0" y="634"/>
                  </a:lnTo>
                  <a:lnTo>
                    <a:pt x="132" y="644"/>
                  </a:lnTo>
                  <a:lnTo>
                    <a:pt x="132" y="644"/>
                  </a:lnTo>
                  <a:lnTo>
                    <a:pt x="136" y="514"/>
                  </a:lnTo>
                  <a:lnTo>
                    <a:pt x="140" y="358"/>
                  </a:lnTo>
                  <a:lnTo>
                    <a:pt x="140" y="358"/>
                  </a:lnTo>
                  <a:lnTo>
                    <a:pt x="142" y="318"/>
                  </a:lnTo>
                  <a:lnTo>
                    <a:pt x="143" y="291"/>
                  </a:lnTo>
                  <a:lnTo>
                    <a:pt x="146" y="262"/>
                  </a:lnTo>
                  <a:lnTo>
                    <a:pt x="149" y="233"/>
                  </a:lnTo>
                  <a:lnTo>
                    <a:pt x="155" y="206"/>
                  </a:lnTo>
                  <a:lnTo>
                    <a:pt x="159" y="195"/>
                  </a:lnTo>
                  <a:lnTo>
                    <a:pt x="163" y="184"/>
                  </a:lnTo>
                  <a:lnTo>
                    <a:pt x="168" y="175"/>
                  </a:lnTo>
                  <a:lnTo>
                    <a:pt x="173" y="167"/>
                  </a:lnTo>
                  <a:lnTo>
                    <a:pt x="173" y="167"/>
                  </a:lnTo>
                  <a:lnTo>
                    <a:pt x="178" y="164"/>
                  </a:lnTo>
                  <a:lnTo>
                    <a:pt x="185" y="161"/>
                  </a:lnTo>
                  <a:lnTo>
                    <a:pt x="194" y="159"/>
                  </a:lnTo>
                  <a:lnTo>
                    <a:pt x="205" y="157"/>
                  </a:lnTo>
                  <a:lnTo>
                    <a:pt x="234" y="153"/>
                  </a:lnTo>
                  <a:lnTo>
                    <a:pt x="272" y="150"/>
                  </a:lnTo>
                  <a:lnTo>
                    <a:pt x="314" y="149"/>
                  </a:lnTo>
                  <a:lnTo>
                    <a:pt x="360" y="147"/>
                  </a:lnTo>
                  <a:lnTo>
                    <a:pt x="409" y="147"/>
                  </a:lnTo>
                  <a:lnTo>
                    <a:pt x="460" y="147"/>
                  </a:lnTo>
                  <a:lnTo>
                    <a:pt x="559" y="151"/>
                  </a:lnTo>
                  <a:lnTo>
                    <a:pt x="646" y="155"/>
                  </a:lnTo>
                  <a:lnTo>
                    <a:pt x="682" y="158"/>
                  </a:lnTo>
                  <a:lnTo>
                    <a:pt x="712" y="161"/>
                  </a:lnTo>
                  <a:lnTo>
                    <a:pt x="732" y="164"/>
                  </a:lnTo>
                  <a:lnTo>
                    <a:pt x="739" y="166"/>
                  </a:lnTo>
                  <a:lnTo>
                    <a:pt x="742" y="167"/>
                  </a:lnTo>
                  <a:lnTo>
                    <a:pt x="742" y="167"/>
                  </a:lnTo>
                  <a:lnTo>
                    <a:pt x="746" y="171"/>
                  </a:lnTo>
                  <a:lnTo>
                    <a:pt x="750" y="178"/>
                  </a:lnTo>
                  <a:lnTo>
                    <a:pt x="761" y="203"/>
                  </a:lnTo>
                  <a:lnTo>
                    <a:pt x="773" y="237"/>
                  </a:lnTo>
                  <a:lnTo>
                    <a:pt x="785" y="274"/>
                  </a:lnTo>
                  <a:lnTo>
                    <a:pt x="808" y="343"/>
                  </a:lnTo>
                  <a:lnTo>
                    <a:pt x="817" y="374"/>
                  </a:lnTo>
                  <a:lnTo>
                    <a:pt x="986" y="386"/>
                  </a:lnTo>
                  <a:lnTo>
                    <a:pt x="986" y="386"/>
                  </a:lnTo>
                  <a:lnTo>
                    <a:pt x="982" y="371"/>
                  </a:lnTo>
                  <a:lnTo>
                    <a:pt x="973" y="332"/>
                  </a:lnTo>
                  <a:lnTo>
                    <a:pt x="959" y="274"/>
                  </a:lnTo>
                  <a:lnTo>
                    <a:pt x="948" y="243"/>
                  </a:lnTo>
                  <a:lnTo>
                    <a:pt x="937" y="209"/>
                  </a:lnTo>
                  <a:lnTo>
                    <a:pt x="925" y="175"/>
                  </a:lnTo>
                  <a:lnTo>
                    <a:pt x="911" y="141"/>
                  </a:lnTo>
                  <a:lnTo>
                    <a:pt x="896" y="109"/>
                  </a:lnTo>
                  <a:lnTo>
                    <a:pt x="887" y="94"/>
                  </a:lnTo>
                  <a:lnTo>
                    <a:pt x="879" y="80"/>
                  </a:lnTo>
                  <a:lnTo>
                    <a:pt x="870" y="66"/>
                  </a:lnTo>
                  <a:lnTo>
                    <a:pt x="861" y="55"/>
                  </a:lnTo>
                  <a:lnTo>
                    <a:pt x="851" y="43"/>
                  </a:lnTo>
                  <a:lnTo>
                    <a:pt x="842" y="33"/>
                  </a:lnTo>
                  <a:lnTo>
                    <a:pt x="832" y="24"/>
                  </a:lnTo>
                  <a:lnTo>
                    <a:pt x="820" y="17"/>
                  </a:lnTo>
                  <a:lnTo>
                    <a:pt x="810" y="13"/>
                  </a:lnTo>
                  <a:lnTo>
                    <a:pt x="799" y="8"/>
                  </a:lnTo>
                  <a:lnTo>
                    <a:pt x="799" y="8"/>
                  </a:lnTo>
                  <a:lnTo>
                    <a:pt x="775" y="4"/>
                  </a:lnTo>
                  <a:lnTo>
                    <a:pt x="747" y="2"/>
                  </a:lnTo>
                  <a:lnTo>
                    <a:pt x="716" y="0"/>
                  </a:lnTo>
                  <a:lnTo>
                    <a:pt x="682" y="0"/>
                  </a:lnTo>
                  <a:lnTo>
                    <a:pt x="645" y="2"/>
                  </a:lnTo>
                  <a:lnTo>
                    <a:pt x="603" y="3"/>
                  </a:lnTo>
                  <a:lnTo>
                    <a:pt x="512" y="8"/>
                  </a:lnTo>
                  <a:lnTo>
                    <a:pt x="405" y="13"/>
                  </a:lnTo>
                  <a:lnTo>
                    <a:pt x="346" y="15"/>
                  </a:lnTo>
                  <a:lnTo>
                    <a:pt x="284" y="16"/>
                  </a:lnTo>
                  <a:lnTo>
                    <a:pt x="218" y="17"/>
                  </a:lnTo>
                  <a:lnTo>
                    <a:pt x="149" y="16"/>
                  </a:lnTo>
                  <a:lnTo>
                    <a:pt x="76" y="15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4CABFA7C-3453-43CA-9791-CE6227967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8975" y="5104658"/>
              <a:ext cx="346075" cy="171450"/>
            </a:xfrm>
            <a:custGeom>
              <a:avLst/>
              <a:gdLst>
                <a:gd name="T0" fmla="*/ 113 w 218"/>
                <a:gd name="T1" fmla="*/ 106 h 108"/>
                <a:gd name="T2" fmla="*/ 113 w 218"/>
                <a:gd name="T3" fmla="*/ 106 h 108"/>
                <a:gd name="T4" fmla="*/ 90 w 218"/>
                <a:gd name="T5" fmla="*/ 107 h 108"/>
                <a:gd name="T6" fmla="*/ 68 w 218"/>
                <a:gd name="T7" fmla="*/ 108 h 108"/>
                <a:gd name="T8" fmla="*/ 47 w 218"/>
                <a:gd name="T9" fmla="*/ 107 h 108"/>
                <a:gd name="T10" fmla="*/ 37 w 218"/>
                <a:gd name="T11" fmla="*/ 107 h 108"/>
                <a:gd name="T12" fmla="*/ 29 w 218"/>
                <a:gd name="T13" fmla="*/ 105 h 108"/>
                <a:gd name="T14" fmla="*/ 21 w 218"/>
                <a:gd name="T15" fmla="*/ 103 h 108"/>
                <a:gd name="T16" fmla="*/ 15 w 218"/>
                <a:gd name="T17" fmla="*/ 99 h 108"/>
                <a:gd name="T18" fmla="*/ 9 w 218"/>
                <a:gd name="T19" fmla="*/ 95 h 108"/>
                <a:gd name="T20" fmla="*/ 4 w 218"/>
                <a:gd name="T21" fmla="*/ 90 h 108"/>
                <a:gd name="T22" fmla="*/ 2 w 218"/>
                <a:gd name="T23" fmla="*/ 83 h 108"/>
                <a:gd name="T24" fmla="*/ 0 w 218"/>
                <a:gd name="T25" fmla="*/ 76 h 108"/>
                <a:gd name="T26" fmla="*/ 1 w 218"/>
                <a:gd name="T27" fmla="*/ 68 h 108"/>
                <a:gd name="T28" fmla="*/ 3 w 218"/>
                <a:gd name="T29" fmla="*/ 56 h 108"/>
                <a:gd name="T30" fmla="*/ 3 w 218"/>
                <a:gd name="T31" fmla="*/ 56 h 108"/>
                <a:gd name="T32" fmla="*/ 5 w 218"/>
                <a:gd name="T33" fmla="*/ 51 h 108"/>
                <a:gd name="T34" fmla="*/ 9 w 218"/>
                <a:gd name="T35" fmla="*/ 45 h 108"/>
                <a:gd name="T36" fmla="*/ 12 w 218"/>
                <a:gd name="T37" fmla="*/ 39 h 108"/>
                <a:gd name="T38" fmla="*/ 17 w 218"/>
                <a:gd name="T39" fmla="*/ 34 h 108"/>
                <a:gd name="T40" fmla="*/ 27 w 218"/>
                <a:gd name="T41" fmla="*/ 23 h 108"/>
                <a:gd name="T42" fmla="*/ 41 w 218"/>
                <a:gd name="T43" fmla="*/ 14 h 108"/>
                <a:gd name="T44" fmla="*/ 56 w 218"/>
                <a:gd name="T45" fmla="*/ 8 h 108"/>
                <a:gd name="T46" fmla="*/ 73 w 218"/>
                <a:gd name="T47" fmla="*/ 2 h 108"/>
                <a:gd name="T48" fmla="*/ 84 w 218"/>
                <a:gd name="T49" fmla="*/ 1 h 108"/>
                <a:gd name="T50" fmla="*/ 94 w 218"/>
                <a:gd name="T51" fmla="*/ 0 h 108"/>
                <a:gd name="T52" fmla="*/ 104 w 218"/>
                <a:gd name="T53" fmla="*/ 0 h 108"/>
                <a:gd name="T54" fmla="*/ 115 w 218"/>
                <a:gd name="T55" fmla="*/ 0 h 108"/>
                <a:gd name="T56" fmla="*/ 115 w 218"/>
                <a:gd name="T57" fmla="*/ 0 h 108"/>
                <a:gd name="T58" fmla="*/ 137 w 218"/>
                <a:gd name="T59" fmla="*/ 2 h 108"/>
                <a:gd name="T60" fmla="*/ 156 w 218"/>
                <a:gd name="T61" fmla="*/ 8 h 108"/>
                <a:gd name="T62" fmla="*/ 174 w 218"/>
                <a:gd name="T63" fmla="*/ 14 h 108"/>
                <a:gd name="T64" fmla="*/ 182 w 218"/>
                <a:gd name="T65" fmla="*/ 18 h 108"/>
                <a:gd name="T66" fmla="*/ 190 w 218"/>
                <a:gd name="T67" fmla="*/ 22 h 108"/>
                <a:gd name="T68" fmla="*/ 197 w 218"/>
                <a:gd name="T69" fmla="*/ 28 h 108"/>
                <a:gd name="T70" fmla="*/ 202 w 218"/>
                <a:gd name="T71" fmla="*/ 33 h 108"/>
                <a:gd name="T72" fmla="*/ 208 w 218"/>
                <a:gd name="T73" fmla="*/ 38 h 108"/>
                <a:gd name="T74" fmla="*/ 211 w 218"/>
                <a:gd name="T75" fmla="*/ 44 h 108"/>
                <a:gd name="T76" fmla="*/ 215 w 218"/>
                <a:gd name="T77" fmla="*/ 51 h 108"/>
                <a:gd name="T78" fmla="*/ 217 w 218"/>
                <a:gd name="T79" fmla="*/ 56 h 108"/>
                <a:gd name="T80" fmla="*/ 218 w 218"/>
                <a:gd name="T81" fmla="*/ 63 h 108"/>
                <a:gd name="T82" fmla="*/ 218 w 218"/>
                <a:gd name="T83" fmla="*/ 70 h 108"/>
                <a:gd name="T84" fmla="*/ 218 w 218"/>
                <a:gd name="T85" fmla="*/ 70 h 108"/>
                <a:gd name="T86" fmla="*/ 218 w 218"/>
                <a:gd name="T87" fmla="*/ 76 h 108"/>
                <a:gd name="T88" fmla="*/ 217 w 218"/>
                <a:gd name="T89" fmla="*/ 81 h 108"/>
                <a:gd name="T90" fmla="*/ 215 w 218"/>
                <a:gd name="T91" fmla="*/ 86 h 108"/>
                <a:gd name="T92" fmla="*/ 213 w 218"/>
                <a:gd name="T93" fmla="*/ 89 h 108"/>
                <a:gd name="T94" fmla="*/ 208 w 218"/>
                <a:gd name="T95" fmla="*/ 92 h 108"/>
                <a:gd name="T96" fmla="*/ 205 w 218"/>
                <a:gd name="T97" fmla="*/ 95 h 108"/>
                <a:gd name="T98" fmla="*/ 199 w 218"/>
                <a:gd name="T99" fmla="*/ 97 h 108"/>
                <a:gd name="T100" fmla="*/ 193 w 218"/>
                <a:gd name="T101" fmla="*/ 99 h 108"/>
                <a:gd name="T102" fmla="*/ 180 w 218"/>
                <a:gd name="T103" fmla="*/ 102 h 108"/>
                <a:gd name="T104" fmla="*/ 162 w 218"/>
                <a:gd name="T105" fmla="*/ 104 h 108"/>
                <a:gd name="T106" fmla="*/ 113 w 218"/>
                <a:gd name="T107" fmla="*/ 106 h 108"/>
                <a:gd name="T108" fmla="*/ 113 w 218"/>
                <a:gd name="T10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08">
                  <a:moveTo>
                    <a:pt x="113" y="106"/>
                  </a:moveTo>
                  <a:lnTo>
                    <a:pt x="113" y="106"/>
                  </a:lnTo>
                  <a:lnTo>
                    <a:pt x="90" y="107"/>
                  </a:lnTo>
                  <a:lnTo>
                    <a:pt x="68" y="108"/>
                  </a:lnTo>
                  <a:lnTo>
                    <a:pt x="47" y="107"/>
                  </a:lnTo>
                  <a:lnTo>
                    <a:pt x="37" y="107"/>
                  </a:lnTo>
                  <a:lnTo>
                    <a:pt x="29" y="105"/>
                  </a:lnTo>
                  <a:lnTo>
                    <a:pt x="21" y="103"/>
                  </a:lnTo>
                  <a:lnTo>
                    <a:pt x="15" y="99"/>
                  </a:lnTo>
                  <a:lnTo>
                    <a:pt x="9" y="95"/>
                  </a:lnTo>
                  <a:lnTo>
                    <a:pt x="4" y="90"/>
                  </a:lnTo>
                  <a:lnTo>
                    <a:pt x="2" y="83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1"/>
                  </a:lnTo>
                  <a:lnTo>
                    <a:pt x="9" y="45"/>
                  </a:lnTo>
                  <a:lnTo>
                    <a:pt x="12" y="39"/>
                  </a:lnTo>
                  <a:lnTo>
                    <a:pt x="17" y="34"/>
                  </a:lnTo>
                  <a:lnTo>
                    <a:pt x="27" y="23"/>
                  </a:lnTo>
                  <a:lnTo>
                    <a:pt x="41" y="14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7" y="2"/>
                  </a:lnTo>
                  <a:lnTo>
                    <a:pt x="156" y="8"/>
                  </a:lnTo>
                  <a:lnTo>
                    <a:pt x="174" y="14"/>
                  </a:lnTo>
                  <a:lnTo>
                    <a:pt x="182" y="18"/>
                  </a:lnTo>
                  <a:lnTo>
                    <a:pt x="190" y="22"/>
                  </a:lnTo>
                  <a:lnTo>
                    <a:pt x="197" y="28"/>
                  </a:lnTo>
                  <a:lnTo>
                    <a:pt x="202" y="33"/>
                  </a:lnTo>
                  <a:lnTo>
                    <a:pt x="208" y="38"/>
                  </a:lnTo>
                  <a:lnTo>
                    <a:pt x="211" y="44"/>
                  </a:lnTo>
                  <a:lnTo>
                    <a:pt x="215" y="51"/>
                  </a:lnTo>
                  <a:lnTo>
                    <a:pt x="217" y="56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8" y="76"/>
                  </a:lnTo>
                  <a:lnTo>
                    <a:pt x="217" y="81"/>
                  </a:lnTo>
                  <a:lnTo>
                    <a:pt x="215" y="86"/>
                  </a:lnTo>
                  <a:lnTo>
                    <a:pt x="213" y="89"/>
                  </a:lnTo>
                  <a:lnTo>
                    <a:pt x="208" y="92"/>
                  </a:lnTo>
                  <a:lnTo>
                    <a:pt x="205" y="95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0" y="102"/>
                  </a:lnTo>
                  <a:lnTo>
                    <a:pt x="162" y="104"/>
                  </a:lnTo>
                  <a:lnTo>
                    <a:pt x="113" y="106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9CE76D5F-6652-4FBB-899A-534B5EF8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450" y="5231658"/>
              <a:ext cx="376238" cy="57150"/>
            </a:xfrm>
            <a:custGeom>
              <a:avLst/>
              <a:gdLst>
                <a:gd name="T0" fmla="*/ 237 w 237"/>
                <a:gd name="T1" fmla="*/ 16 h 36"/>
                <a:gd name="T2" fmla="*/ 237 w 237"/>
                <a:gd name="T3" fmla="*/ 16 h 36"/>
                <a:gd name="T4" fmla="*/ 236 w 237"/>
                <a:gd name="T5" fmla="*/ 22 h 36"/>
                <a:gd name="T6" fmla="*/ 232 w 237"/>
                <a:gd name="T7" fmla="*/ 27 h 36"/>
                <a:gd name="T8" fmla="*/ 228 w 237"/>
                <a:gd name="T9" fmla="*/ 31 h 36"/>
                <a:gd name="T10" fmla="*/ 221 w 237"/>
                <a:gd name="T11" fmla="*/ 32 h 36"/>
                <a:gd name="T12" fmla="*/ 16 w 237"/>
                <a:gd name="T13" fmla="*/ 36 h 36"/>
                <a:gd name="T14" fmla="*/ 16 w 237"/>
                <a:gd name="T15" fmla="*/ 36 h 36"/>
                <a:gd name="T16" fmla="*/ 9 w 237"/>
                <a:gd name="T17" fmla="*/ 35 h 36"/>
                <a:gd name="T18" fmla="*/ 5 w 237"/>
                <a:gd name="T19" fmla="*/ 33 h 36"/>
                <a:gd name="T20" fmla="*/ 1 w 237"/>
                <a:gd name="T21" fmla="*/ 27 h 36"/>
                <a:gd name="T22" fmla="*/ 0 w 237"/>
                <a:gd name="T23" fmla="*/ 22 h 36"/>
                <a:gd name="T24" fmla="*/ 0 w 237"/>
                <a:gd name="T25" fmla="*/ 22 h 36"/>
                <a:gd name="T26" fmla="*/ 0 w 237"/>
                <a:gd name="T27" fmla="*/ 22 h 36"/>
                <a:gd name="T28" fmla="*/ 1 w 237"/>
                <a:gd name="T29" fmla="*/ 16 h 36"/>
                <a:gd name="T30" fmla="*/ 5 w 237"/>
                <a:gd name="T31" fmla="*/ 10 h 36"/>
                <a:gd name="T32" fmla="*/ 9 w 237"/>
                <a:gd name="T33" fmla="*/ 7 h 36"/>
                <a:gd name="T34" fmla="*/ 15 w 237"/>
                <a:gd name="T35" fmla="*/ 6 h 36"/>
                <a:gd name="T36" fmla="*/ 221 w 237"/>
                <a:gd name="T37" fmla="*/ 0 h 36"/>
                <a:gd name="T38" fmla="*/ 221 w 237"/>
                <a:gd name="T39" fmla="*/ 0 h 36"/>
                <a:gd name="T40" fmla="*/ 226 w 237"/>
                <a:gd name="T41" fmla="*/ 1 h 36"/>
                <a:gd name="T42" fmla="*/ 232 w 237"/>
                <a:gd name="T43" fmla="*/ 5 h 36"/>
                <a:gd name="T44" fmla="*/ 236 w 237"/>
                <a:gd name="T45" fmla="*/ 10 h 36"/>
                <a:gd name="T46" fmla="*/ 237 w 237"/>
                <a:gd name="T47" fmla="*/ 16 h 36"/>
                <a:gd name="T48" fmla="*/ 237 w 237"/>
                <a:gd name="T49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6">
                  <a:moveTo>
                    <a:pt x="237" y="16"/>
                  </a:moveTo>
                  <a:lnTo>
                    <a:pt x="237" y="16"/>
                  </a:lnTo>
                  <a:lnTo>
                    <a:pt x="236" y="22"/>
                  </a:lnTo>
                  <a:lnTo>
                    <a:pt x="232" y="27"/>
                  </a:lnTo>
                  <a:lnTo>
                    <a:pt x="228" y="31"/>
                  </a:lnTo>
                  <a:lnTo>
                    <a:pt x="221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5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6" y="1"/>
                  </a:lnTo>
                  <a:lnTo>
                    <a:pt x="232" y="5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D8BA41C1-C2D1-4EA0-9AE8-914EDCD54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00" y="5558683"/>
              <a:ext cx="346075" cy="174625"/>
            </a:xfrm>
            <a:custGeom>
              <a:avLst/>
              <a:gdLst>
                <a:gd name="T0" fmla="*/ 112 w 218"/>
                <a:gd name="T1" fmla="*/ 107 h 110"/>
                <a:gd name="T2" fmla="*/ 112 w 218"/>
                <a:gd name="T3" fmla="*/ 107 h 110"/>
                <a:gd name="T4" fmla="*/ 89 w 218"/>
                <a:gd name="T5" fmla="*/ 109 h 110"/>
                <a:gd name="T6" fmla="*/ 68 w 218"/>
                <a:gd name="T7" fmla="*/ 110 h 110"/>
                <a:gd name="T8" fmla="*/ 46 w 218"/>
                <a:gd name="T9" fmla="*/ 109 h 110"/>
                <a:gd name="T10" fmla="*/ 37 w 218"/>
                <a:gd name="T11" fmla="*/ 107 h 110"/>
                <a:gd name="T12" fmla="*/ 28 w 218"/>
                <a:gd name="T13" fmla="*/ 106 h 110"/>
                <a:gd name="T14" fmla="*/ 20 w 218"/>
                <a:gd name="T15" fmla="*/ 103 h 110"/>
                <a:gd name="T16" fmla="*/ 13 w 218"/>
                <a:gd name="T17" fmla="*/ 101 h 110"/>
                <a:gd name="T18" fmla="*/ 8 w 218"/>
                <a:gd name="T19" fmla="*/ 96 h 110"/>
                <a:gd name="T20" fmla="*/ 3 w 218"/>
                <a:gd name="T21" fmla="*/ 90 h 110"/>
                <a:gd name="T22" fmla="*/ 1 w 218"/>
                <a:gd name="T23" fmla="*/ 85 h 110"/>
                <a:gd name="T24" fmla="*/ 0 w 218"/>
                <a:gd name="T25" fmla="*/ 77 h 110"/>
                <a:gd name="T26" fmla="*/ 0 w 218"/>
                <a:gd name="T27" fmla="*/ 68 h 110"/>
                <a:gd name="T28" fmla="*/ 3 w 218"/>
                <a:gd name="T29" fmla="*/ 58 h 110"/>
                <a:gd name="T30" fmla="*/ 3 w 218"/>
                <a:gd name="T31" fmla="*/ 58 h 110"/>
                <a:gd name="T32" fmla="*/ 5 w 218"/>
                <a:gd name="T33" fmla="*/ 51 h 110"/>
                <a:gd name="T34" fmla="*/ 8 w 218"/>
                <a:gd name="T35" fmla="*/ 45 h 110"/>
                <a:gd name="T36" fmla="*/ 12 w 218"/>
                <a:gd name="T37" fmla="*/ 40 h 110"/>
                <a:gd name="T38" fmla="*/ 16 w 218"/>
                <a:gd name="T39" fmla="*/ 34 h 110"/>
                <a:gd name="T40" fmla="*/ 27 w 218"/>
                <a:gd name="T41" fmla="*/ 24 h 110"/>
                <a:gd name="T42" fmla="*/ 39 w 218"/>
                <a:gd name="T43" fmla="*/ 16 h 110"/>
                <a:gd name="T44" fmla="*/ 55 w 218"/>
                <a:gd name="T45" fmla="*/ 8 h 110"/>
                <a:gd name="T46" fmla="*/ 73 w 218"/>
                <a:gd name="T47" fmla="*/ 3 h 110"/>
                <a:gd name="T48" fmla="*/ 82 w 218"/>
                <a:gd name="T49" fmla="*/ 2 h 110"/>
                <a:gd name="T50" fmla="*/ 93 w 218"/>
                <a:gd name="T51" fmla="*/ 1 h 110"/>
                <a:gd name="T52" fmla="*/ 103 w 218"/>
                <a:gd name="T53" fmla="*/ 0 h 110"/>
                <a:gd name="T54" fmla="*/ 114 w 218"/>
                <a:gd name="T55" fmla="*/ 1 h 110"/>
                <a:gd name="T56" fmla="*/ 114 w 218"/>
                <a:gd name="T57" fmla="*/ 1 h 110"/>
                <a:gd name="T58" fmla="*/ 136 w 218"/>
                <a:gd name="T59" fmla="*/ 3 h 110"/>
                <a:gd name="T60" fmla="*/ 156 w 218"/>
                <a:gd name="T61" fmla="*/ 8 h 110"/>
                <a:gd name="T62" fmla="*/ 174 w 218"/>
                <a:gd name="T63" fmla="*/ 15 h 110"/>
                <a:gd name="T64" fmla="*/ 182 w 218"/>
                <a:gd name="T65" fmla="*/ 19 h 110"/>
                <a:gd name="T66" fmla="*/ 189 w 218"/>
                <a:gd name="T67" fmla="*/ 24 h 110"/>
                <a:gd name="T68" fmla="*/ 196 w 218"/>
                <a:gd name="T69" fmla="*/ 28 h 110"/>
                <a:gd name="T70" fmla="*/ 201 w 218"/>
                <a:gd name="T71" fmla="*/ 34 h 110"/>
                <a:gd name="T72" fmla="*/ 207 w 218"/>
                <a:gd name="T73" fmla="*/ 40 h 110"/>
                <a:gd name="T74" fmla="*/ 211 w 218"/>
                <a:gd name="T75" fmla="*/ 45 h 110"/>
                <a:gd name="T76" fmla="*/ 215 w 218"/>
                <a:gd name="T77" fmla="*/ 51 h 110"/>
                <a:gd name="T78" fmla="*/ 217 w 218"/>
                <a:gd name="T79" fmla="*/ 58 h 110"/>
                <a:gd name="T80" fmla="*/ 218 w 218"/>
                <a:gd name="T81" fmla="*/ 63 h 110"/>
                <a:gd name="T82" fmla="*/ 218 w 218"/>
                <a:gd name="T83" fmla="*/ 70 h 110"/>
                <a:gd name="T84" fmla="*/ 218 w 218"/>
                <a:gd name="T85" fmla="*/ 70 h 110"/>
                <a:gd name="T86" fmla="*/ 217 w 218"/>
                <a:gd name="T87" fmla="*/ 77 h 110"/>
                <a:gd name="T88" fmla="*/ 216 w 218"/>
                <a:gd name="T89" fmla="*/ 81 h 110"/>
                <a:gd name="T90" fmla="*/ 214 w 218"/>
                <a:gd name="T91" fmla="*/ 86 h 110"/>
                <a:gd name="T92" fmla="*/ 211 w 218"/>
                <a:gd name="T93" fmla="*/ 90 h 110"/>
                <a:gd name="T94" fmla="*/ 208 w 218"/>
                <a:gd name="T95" fmla="*/ 94 h 110"/>
                <a:gd name="T96" fmla="*/ 204 w 218"/>
                <a:gd name="T97" fmla="*/ 96 h 110"/>
                <a:gd name="T98" fmla="*/ 199 w 218"/>
                <a:gd name="T99" fmla="*/ 98 h 110"/>
                <a:gd name="T100" fmla="*/ 193 w 218"/>
                <a:gd name="T101" fmla="*/ 101 h 110"/>
                <a:gd name="T102" fmla="*/ 179 w 218"/>
                <a:gd name="T103" fmla="*/ 103 h 110"/>
                <a:gd name="T104" fmla="*/ 161 w 218"/>
                <a:gd name="T105" fmla="*/ 104 h 110"/>
                <a:gd name="T106" fmla="*/ 112 w 218"/>
                <a:gd name="T107" fmla="*/ 107 h 110"/>
                <a:gd name="T108" fmla="*/ 112 w 218"/>
                <a:gd name="T109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10">
                  <a:moveTo>
                    <a:pt x="112" y="107"/>
                  </a:moveTo>
                  <a:lnTo>
                    <a:pt x="112" y="107"/>
                  </a:lnTo>
                  <a:lnTo>
                    <a:pt x="89" y="109"/>
                  </a:lnTo>
                  <a:lnTo>
                    <a:pt x="68" y="110"/>
                  </a:lnTo>
                  <a:lnTo>
                    <a:pt x="46" y="109"/>
                  </a:lnTo>
                  <a:lnTo>
                    <a:pt x="37" y="107"/>
                  </a:lnTo>
                  <a:lnTo>
                    <a:pt x="28" y="106"/>
                  </a:lnTo>
                  <a:lnTo>
                    <a:pt x="20" y="103"/>
                  </a:lnTo>
                  <a:lnTo>
                    <a:pt x="13" y="101"/>
                  </a:lnTo>
                  <a:lnTo>
                    <a:pt x="8" y="96"/>
                  </a:lnTo>
                  <a:lnTo>
                    <a:pt x="3" y="90"/>
                  </a:lnTo>
                  <a:lnTo>
                    <a:pt x="1" y="85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5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7" y="24"/>
                  </a:lnTo>
                  <a:lnTo>
                    <a:pt x="39" y="16"/>
                  </a:lnTo>
                  <a:lnTo>
                    <a:pt x="55" y="8"/>
                  </a:lnTo>
                  <a:lnTo>
                    <a:pt x="73" y="3"/>
                  </a:lnTo>
                  <a:lnTo>
                    <a:pt x="82" y="2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4" y="15"/>
                  </a:lnTo>
                  <a:lnTo>
                    <a:pt x="182" y="19"/>
                  </a:lnTo>
                  <a:lnTo>
                    <a:pt x="189" y="24"/>
                  </a:lnTo>
                  <a:lnTo>
                    <a:pt x="196" y="28"/>
                  </a:lnTo>
                  <a:lnTo>
                    <a:pt x="201" y="34"/>
                  </a:lnTo>
                  <a:lnTo>
                    <a:pt x="207" y="40"/>
                  </a:lnTo>
                  <a:lnTo>
                    <a:pt x="211" y="45"/>
                  </a:lnTo>
                  <a:lnTo>
                    <a:pt x="215" y="51"/>
                  </a:lnTo>
                  <a:lnTo>
                    <a:pt x="217" y="58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7" y="77"/>
                  </a:lnTo>
                  <a:lnTo>
                    <a:pt x="216" y="81"/>
                  </a:lnTo>
                  <a:lnTo>
                    <a:pt x="214" y="86"/>
                  </a:lnTo>
                  <a:lnTo>
                    <a:pt x="211" y="90"/>
                  </a:lnTo>
                  <a:lnTo>
                    <a:pt x="208" y="94"/>
                  </a:lnTo>
                  <a:lnTo>
                    <a:pt x="204" y="96"/>
                  </a:lnTo>
                  <a:lnTo>
                    <a:pt x="199" y="98"/>
                  </a:lnTo>
                  <a:lnTo>
                    <a:pt x="193" y="101"/>
                  </a:lnTo>
                  <a:lnTo>
                    <a:pt x="179" y="103"/>
                  </a:lnTo>
                  <a:lnTo>
                    <a:pt x="161" y="104"/>
                  </a:lnTo>
                  <a:lnTo>
                    <a:pt x="112" y="107"/>
                  </a:lnTo>
                  <a:lnTo>
                    <a:pt x="112" y="107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89">
              <a:extLst>
                <a:ext uri="{FF2B5EF4-FFF2-40B4-BE49-F238E27FC236}">
                  <a16:creationId xmlns:a16="http://schemas.microsoft.com/office/drawing/2014/main" id="{CEB33E43-006A-432E-ABE1-0194DE35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88" y="5687270"/>
              <a:ext cx="376238" cy="58738"/>
            </a:xfrm>
            <a:custGeom>
              <a:avLst/>
              <a:gdLst>
                <a:gd name="T0" fmla="*/ 237 w 237"/>
                <a:gd name="T1" fmla="*/ 15 h 37"/>
                <a:gd name="T2" fmla="*/ 237 w 237"/>
                <a:gd name="T3" fmla="*/ 15 h 37"/>
                <a:gd name="T4" fmla="*/ 235 w 237"/>
                <a:gd name="T5" fmla="*/ 22 h 37"/>
                <a:gd name="T6" fmla="*/ 232 w 237"/>
                <a:gd name="T7" fmla="*/ 26 h 37"/>
                <a:gd name="T8" fmla="*/ 227 w 237"/>
                <a:gd name="T9" fmla="*/ 30 h 37"/>
                <a:gd name="T10" fmla="*/ 222 w 237"/>
                <a:gd name="T11" fmla="*/ 31 h 37"/>
                <a:gd name="T12" fmla="*/ 16 w 237"/>
                <a:gd name="T13" fmla="*/ 37 h 37"/>
                <a:gd name="T14" fmla="*/ 16 w 237"/>
                <a:gd name="T15" fmla="*/ 37 h 37"/>
                <a:gd name="T16" fmla="*/ 10 w 237"/>
                <a:gd name="T17" fmla="*/ 35 h 37"/>
                <a:gd name="T18" fmla="*/ 5 w 237"/>
                <a:gd name="T19" fmla="*/ 32 h 37"/>
                <a:gd name="T20" fmla="*/ 1 w 237"/>
                <a:gd name="T21" fmla="*/ 28 h 37"/>
                <a:gd name="T22" fmla="*/ 0 w 237"/>
                <a:gd name="T23" fmla="*/ 22 h 37"/>
                <a:gd name="T24" fmla="*/ 0 w 237"/>
                <a:gd name="T25" fmla="*/ 22 h 37"/>
                <a:gd name="T26" fmla="*/ 0 w 237"/>
                <a:gd name="T27" fmla="*/ 22 h 37"/>
                <a:gd name="T28" fmla="*/ 1 w 237"/>
                <a:gd name="T29" fmla="*/ 15 h 37"/>
                <a:gd name="T30" fmla="*/ 5 w 237"/>
                <a:gd name="T31" fmla="*/ 11 h 37"/>
                <a:gd name="T32" fmla="*/ 9 w 237"/>
                <a:gd name="T33" fmla="*/ 7 h 37"/>
                <a:gd name="T34" fmla="*/ 16 w 237"/>
                <a:gd name="T35" fmla="*/ 6 h 37"/>
                <a:gd name="T36" fmla="*/ 221 w 237"/>
                <a:gd name="T37" fmla="*/ 0 h 37"/>
                <a:gd name="T38" fmla="*/ 221 w 237"/>
                <a:gd name="T39" fmla="*/ 0 h 37"/>
                <a:gd name="T40" fmla="*/ 227 w 237"/>
                <a:gd name="T41" fmla="*/ 2 h 37"/>
                <a:gd name="T42" fmla="*/ 232 w 237"/>
                <a:gd name="T43" fmla="*/ 5 h 37"/>
                <a:gd name="T44" fmla="*/ 235 w 237"/>
                <a:gd name="T45" fmla="*/ 9 h 37"/>
                <a:gd name="T46" fmla="*/ 237 w 237"/>
                <a:gd name="T47" fmla="*/ 15 h 37"/>
                <a:gd name="T48" fmla="*/ 237 w 237"/>
                <a:gd name="T4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7">
                  <a:moveTo>
                    <a:pt x="237" y="15"/>
                  </a:moveTo>
                  <a:lnTo>
                    <a:pt x="237" y="15"/>
                  </a:lnTo>
                  <a:lnTo>
                    <a:pt x="235" y="22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2" y="31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0" y="35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7" y="2"/>
                  </a:lnTo>
                  <a:lnTo>
                    <a:pt x="232" y="5"/>
                  </a:lnTo>
                  <a:lnTo>
                    <a:pt x="235" y="9"/>
                  </a:lnTo>
                  <a:lnTo>
                    <a:pt x="237" y="15"/>
                  </a:lnTo>
                  <a:lnTo>
                    <a:pt x="237" y="15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0" name="Freeform 90">
              <a:extLst>
                <a:ext uri="{FF2B5EF4-FFF2-40B4-BE49-F238E27FC236}">
                  <a16:creationId xmlns:a16="http://schemas.microsoft.com/office/drawing/2014/main" id="{505D6890-9621-4068-A87E-677B76889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263" y="2704358"/>
              <a:ext cx="136525" cy="255588"/>
            </a:xfrm>
            <a:custGeom>
              <a:avLst/>
              <a:gdLst>
                <a:gd name="T0" fmla="*/ 0 w 86"/>
                <a:gd name="T1" fmla="*/ 78 h 161"/>
                <a:gd name="T2" fmla="*/ 0 w 86"/>
                <a:gd name="T3" fmla="*/ 78 h 161"/>
                <a:gd name="T4" fmla="*/ 1 w 86"/>
                <a:gd name="T5" fmla="*/ 94 h 161"/>
                <a:gd name="T6" fmla="*/ 3 w 86"/>
                <a:gd name="T7" fmla="*/ 110 h 161"/>
                <a:gd name="T8" fmla="*/ 7 w 86"/>
                <a:gd name="T9" fmla="*/ 124 h 161"/>
                <a:gd name="T10" fmla="*/ 12 w 86"/>
                <a:gd name="T11" fmla="*/ 136 h 161"/>
                <a:gd name="T12" fmla="*/ 20 w 86"/>
                <a:gd name="T13" fmla="*/ 145 h 161"/>
                <a:gd name="T14" fmla="*/ 28 w 86"/>
                <a:gd name="T15" fmla="*/ 153 h 161"/>
                <a:gd name="T16" fmla="*/ 33 w 86"/>
                <a:gd name="T17" fmla="*/ 156 h 161"/>
                <a:gd name="T18" fmla="*/ 37 w 86"/>
                <a:gd name="T19" fmla="*/ 159 h 161"/>
                <a:gd name="T20" fmla="*/ 42 w 86"/>
                <a:gd name="T21" fmla="*/ 160 h 161"/>
                <a:gd name="T22" fmla="*/ 47 w 86"/>
                <a:gd name="T23" fmla="*/ 160 h 161"/>
                <a:gd name="T24" fmla="*/ 47 w 86"/>
                <a:gd name="T25" fmla="*/ 160 h 161"/>
                <a:gd name="T26" fmla="*/ 80 w 86"/>
                <a:gd name="T27" fmla="*/ 161 h 161"/>
                <a:gd name="T28" fmla="*/ 86 w 86"/>
                <a:gd name="T29" fmla="*/ 1 h 161"/>
                <a:gd name="T30" fmla="*/ 86 w 86"/>
                <a:gd name="T31" fmla="*/ 1 h 161"/>
                <a:gd name="T32" fmla="*/ 53 w 86"/>
                <a:gd name="T33" fmla="*/ 0 h 161"/>
                <a:gd name="T34" fmla="*/ 53 w 86"/>
                <a:gd name="T35" fmla="*/ 0 h 161"/>
                <a:gd name="T36" fmla="*/ 47 w 86"/>
                <a:gd name="T37" fmla="*/ 0 h 161"/>
                <a:gd name="T38" fmla="*/ 43 w 86"/>
                <a:gd name="T39" fmla="*/ 1 h 161"/>
                <a:gd name="T40" fmla="*/ 38 w 86"/>
                <a:gd name="T41" fmla="*/ 4 h 161"/>
                <a:gd name="T42" fmla="*/ 34 w 86"/>
                <a:gd name="T43" fmla="*/ 6 h 161"/>
                <a:gd name="T44" fmla="*/ 25 w 86"/>
                <a:gd name="T45" fmla="*/ 13 h 161"/>
                <a:gd name="T46" fmla="*/ 17 w 86"/>
                <a:gd name="T47" fmla="*/ 23 h 161"/>
                <a:gd name="T48" fmla="*/ 10 w 86"/>
                <a:gd name="T49" fmla="*/ 34 h 161"/>
                <a:gd name="T50" fmla="*/ 6 w 86"/>
                <a:gd name="T51" fmla="*/ 48 h 161"/>
                <a:gd name="T52" fmla="*/ 2 w 86"/>
                <a:gd name="T53" fmla="*/ 63 h 161"/>
                <a:gd name="T54" fmla="*/ 0 w 86"/>
                <a:gd name="T55" fmla="*/ 78 h 161"/>
                <a:gd name="T56" fmla="*/ 0 w 86"/>
                <a:gd name="T5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161">
                  <a:moveTo>
                    <a:pt x="0" y="78"/>
                  </a:moveTo>
                  <a:lnTo>
                    <a:pt x="0" y="78"/>
                  </a:lnTo>
                  <a:lnTo>
                    <a:pt x="1" y="94"/>
                  </a:lnTo>
                  <a:lnTo>
                    <a:pt x="3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20" y="145"/>
                  </a:lnTo>
                  <a:lnTo>
                    <a:pt x="28" y="153"/>
                  </a:lnTo>
                  <a:lnTo>
                    <a:pt x="33" y="156"/>
                  </a:lnTo>
                  <a:lnTo>
                    <a:pt x="37" y="159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47" y="160"/>
                  </a:lnTo>
                  <a:lnTo>
                    <a:pt x="80" y="16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25" y="13"/>
                  </a:lnTo>
                  <a:lnTo>
                    <a:pt x="17" y="23"/>
                  </a:lnTo>
                  <a:lnTo>
                    <a:pt x="10" y="34"/>
                  </a:lnTo>
                  <a:lnTo>
                    <a:pt x="6" y="48"/>
                  </a:lnTo>
                  <a:lnTo>
                    <a:pt x="2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 91">
              <a:extLst>
                <a:ext uri="{FF2B5EF4-FFF2-40B4-BE49-F238E27FC236}">
                  <a16:creationId xmlns:a16="http://schemas.microsoft.com/office/drawing/2014/main" id="{1418986E-3D58-4C2E-B072-18CCC80F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238" y="2705945"/>
              <a:ext cx="157163" cy="254000"/>
            </a:xfrm>
            <a:custGeom>
              <a:avLst/>
              <a:gdLst>
                <a:gd name="T0" fmla="*/ 0 w 99"/>
                <a:gd name="T1" fmla="*/ 78 h 160"/>
                <a:gd name="T2" fmla="*/ 0 w 99"/>
                <a:gd name="T3" fmla="*/ 78 h 160"/>
                <a:gd name="T4" fmla="*/ 0 w 99"/>
                <a:gd name="T5" fmla="*/ 95 h 160"/>
                <a:gd name="T6" fmla="*/ 2 w 99"/>
                <a:gd name="T7" fmla="*/ 110 h 160"/>
                <a:gd name="T8" fmla="*/ 7 w 99"/>
                <a:gd name="T9" fmla="*/ 124 h 160"/>
                <a:gd name="T10" fmla="*/ 12 w 99"/>
                <a:gd name="T11" fmla="*/ 136 h 160"/>
                <a:gd name="T12" fmla="*/ 19 w 99"/>
                <a:gd name="T13" fmla="*/ 146 h 160"/>
                <a:gd name="T14" fmla="*/ 27 w 99"/>
                <a:gd name="T15" fmla="*/ 153 h 160"/>
                <a:gd name="T16" fmla="*/ 32 w 99"/>
                <a:gd name="T17" fmla="*/ 157 h 160"/>
                <a:gd name="T18" fmla="*/ 36 w 99"/>
                <a:gd name="T19" fmla="*/ 159 h 160"/>
                <a:gd name="T20" fmla="*/ 42 w 99"/>
                <a:gd name="T21" fmla="*/ 160 h 160"/>
                <a:gd name="T22" fmla="*/ 46 w 99"/>
                <a:gd name="T23" fmla="*/ 160 h 160"/>
                <a:gd name="T24" fmla="*/ 46 w 99"/>
                <a:gd name="T25" fmla="*/ 160 h 160"/>
                <a:gd name="T26" fmla="*/ 52 w 99"/>
                <a:gd name="T27" fmla="*/ 160 h 160"/>
                <a:gd name="T28" fmla="*/ 56 w 99"/>
                <a:gd name="T29" fmla="*/ 159 h 160"/>
                <a:gd name="T30" fmla="*/ 61 w 99"/>
                <a:gd name="T31" fmla="*/ 158 h 160"/>
                <a:gd name="T32" fmla="*/ 66 w 99"/>
                <a:gd name="T33" fmla="*/ 155 h 160"/>
                <a:gd name="T34" fmla="*/ 75 w 99"/>
                <a:gd name="T35" fmla="*/ 147 h 160"/>
                <a:gd name="T36" fmla="*/ 83 w 99"/>
                <a:gd name="T37" fmla="*/ 138 h 160"/>
                <a:gd name="T38" fmla="*/ 89 w 99"/>
                <a:gd name="T39" fmla="*/ 127 h 160"/>
                <a:gd name="T40" fmla="*/ 94 w 99"/>
                <a:gd name="T41" fmla="*/ 114 h 160"/>
                <a:gd name="T42" fmla="*/ 97 w 99"/>
                <a:gd name="T43" fmla="*/ 99 h 160"/>
                <a:gd name="T44" fmla="*/ 99 w 99"/>
                <a:gd name="T45" fmla="*/ 83 h 160"/>
                <a:gd name="T46" fmla="*/ 99 w 99"/>
                <a:gd name="T47" fmla="*/ 83 h 160"/>
                <a:gd name="T48" fmla="*/ 98 w 99"/>
                <a:gd name="T49" fmla="*/ 66 h 160"/>
                <a:gd name="T50" fmla="*/ 96 w 99"/>
                <a:gd name="T51" fmla="*/ 51 h 160"/>
                <a:gd name="T52" fmla="*/ 93 w 99"/>
                <a:gd name="T53" fmla="*/ 38 h 160"/>
                <a:gd name="T54" fmla="*/ 87 w 99"/>
                <a:gd name="T55" fmla="*/ 25 h 160"/>
                <a:gd name="T56" fmla="*/ 79 w 99"/>
                <a:gd name="T57" fmla="*/ 15 h 160"/>
                <a:gd name="T58" fmla="*/ 71 w 99"/>
                <a:gd name="T59" fmla="*/ 7 h 160"/>
                <a:gd name="T60" fmla="*/ 67 w 99"/>
                <a:gd name="T61" fmla="*/ 5 h 160"/>
                <a:gd name="T62" fmla="*/ 62 w 99"/>
                <a:gd name="T63" fmla="*/ 3 h 160"/>
                <a:gd name="T64" fmla="*/ 58 w 99"/>
                <a:gd name="T65" fmla="*/ 2 h 160"/>
                <a:gd name="T66" fmla="*/ 52 w 99"/>
                <a:gd name="T67" fmla="*/ 0 h 160"/>
                <a:gd name="T68" fmla="*/ 52 w 99"/>
                <a:gd name="T69" fmla="*/ 0 h 160"/>
                <a:gd name="T70" fmla="*/ 47 w 99"/>
                <a:gd name="T71" fmla="*/ 0 h 160"/>
                <a:gd name="T72" fmla="*/ 42 w 99"/>
                <a:gd name="T73" fmla="*/ 2 h 160"/>
                <a:gd name="T74" fmla="*/ 37 w 99"/>
                <a:gd name="T75" fmla="*/ 4 h 160"/>
                <a:gd name="T76" fmla="*/ 33 w 99"/>
                <a:gd name="T77" fmla="*/ 6 h 160"/>
                <a:gd name="T78" fmla="*/ 24 w 99"/>
                <a:gd name="T79" fmla="*/ 13 h 160"/>
                <a:gd name="T80" fmla="*/ 16 w 99"/>
                <a:gd name="T81" fmla="*/ 23 h 160"/>
                <a:gd name="T82" fmla="*/ 10 w 99"/>
                <a:gd name="T83" fmla="*/ 34 h 160"/>
                <a:gd name="T84" fmla="*/ 4 w 99"/>
                <a:gd name="T85" fmla="*/ 48 h 160"/>
                <a:gd name="T86" fmla="*/ 1 w 99"/>
                <a:gd name="T87" fmla="*/ 63 h 160"/>
                <a:gd name="T88" fmla="*/ 0 w 99"/>
                <a:gd name="T89" fmla="*/ 78 h 160"/>
                <a:gd name="T90" fmla="*/ 0 w 99"/>
                <a:gd name="T9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60">
                  <a:moveTo>
                    <a:pt x="0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2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19" y="146"/>
                  </a:lnTo>
                  <a:lnTo>
                    <a:pt x="27" y="153"/>
                  </a:lnTo>
                  <a:lnTo>
                    <a:pt x="32" y="157"/>
                  </a:lnTo>
                  <a:lnTo>
                    <a:pt x="36" y="159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2" y="160"/>
                  </a:lnTo>
                  <a:lnTo>
                    <a:pt x="56" y="159"/>
                  </a:lnTo>
                  <a:lnTo>
                    <a:pt x="61" y="158"/>
                  </a:lnTo>
                  <a:lnTo>
                    <a:pt x="66" y="155"/>
                  </a:lnTo>
                  <a:lnTo>
                    <a:pt x="75" y="147"/>
                  </a:lnTo>
                  <a:lnTo>
                    <a:pt x="83" y="138"/>
                  </a:lnTo>
                  <a:lnTo>
                    <a:pt x="89" y="127"/>
                  </a:lnTo>
                  <a:lnTo>
                    <a:pt x="94" y="114"/>
                  </a:lnTo>
                  <a:lnTo>
                    <a:pt x="97" y="99"/>
                  </a:lnTo>
                  <a:lnTo>
                    <a:pt x="99" y="83"/>
                  </a:lnTo>
                  <a:lnTo>
                    <a:pt x="99" y="83"/>
                  </a:lnTo>
                  <a:lnTo>
                    <a:pt x="98" y="66"/>
                  </a:lnTo>
                  <a:lnTo>
                    <a:pt x="96" y="51"/>
                  </a:lnTo>
                  <a:lnTo>
                    <a:pt x="93" y="38"/>
                  </a:lnTo>
                  <a:lnTo>
                    <a:pt x="87" y="25"/>
                  </a:lnTo>
                  <a:lnTo>
                    <a:pt x="79" y="15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3" y="6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0" y="34"/>
                  </a:lnTo>
                  <a:lnTo>
                    <a:pt x="4" y="48"/>
                  </a:lnTo>
                  <a:lnTo>
                    <a:pt x="1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 92">
              <a:extLst>
                <a:ext uri="{FF2B5EF4-FFF2-40B4-BE49-F238E27FC236}">
                  <a16:creationId xmlns:a16="http://schemas.microsoft.com/office/drawing/2014/main" id="{BD28D411-23D3-415C-8DD3-DEDCB30C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63" y="2712295"/>
              <a:ext cx="307975" cy="204788"/>
            </a:xfrm>
            <a:custGeom>
              <a:avLst/>
              <a:gdLst>
                <a:gd name="T0" fmla="*/ 13 w 194"/>
                <a:gd name="T1" fmla="*/ 41 h 129"/>
                <a:gd name="T2" fmla="*/ 194 w 194"/>
                <a:gd name="T3" fmla="*/ 0 h 129"/>
                <a:gd name="T4" fmla="*/ 189 w 194"/>
                <a:gd name="T5" fmla="*/ 129 h 129"/>
                <a:gd name="T6" fmla="*/ 11 w 194"/>
                <a:gd name="T7" fmla="*/ 112 h 129"/>
                <a:gd name="T8" fmla="*/ 11 w 194"/>
                <a:gd name="T9" fmla="*/ 112 h 129"/>
                <a:gd name="T10" fmla="*/ 8 w 194"/>
                <a:gd name="T11" fmla="*/ 110 h 129"/>
                <a:gd name="T12" fmla="*/ 5 w 194"/>
                <a:gd name="T13" fmla="*/ 103 h 129"/>
                <a:gd name="T14" fmla="*/ 2 w 194"/>
                <a:gd name="T15" fmla="*/ 91 h 129"/>
                <a:gd name="T16" fmla="*/ 0 w 194"/>
                <a:gd name="T17" fmla="*/ 84 h 129"/>
                <a:gd name="T18" fmla="*/ 0 w 194"/>
                <a:gd name="T19" fmla="*/ 76 h 129"/>
                <a:gd name="T20" fmla="*/ 0 w 194"/>
                <a:gd name="T21" fmla="*/ 76 h 129"/>
                <a:gd name="T22" fmla="*/ 2 w 194"/>
                <a:gd name="T23" fmla="*/ 67 h 129"/>
                <a:gd name="T24" fmla="*/ 3 w 194"/>
                <a:gd name="T25" fmla="*/ 60 h 129"/>
                <a:gd name="T26" fmla="*/ 5 w 194"/>
                <a:gd name="T27" fmla="*/ 53 h 129"/>
                <a:gd name="T28" fmla="*/ 7 w 194"/>
                <a:gd name="T29" fmla="*/ 48 h 129"/>
                <a:gd name="T30" fmla="*/ 11 w 194"/>
                <a:gd name="T31" fmla="*/ 43 h 129"/>
                <a:gd name="T32" fmla="*/ 13 w 194"/>
                <a:gd name="T33" fmla="*/ 41 h 129"/>
                <a:gd name="T34" fmla="*/ 13 w 194"/>
                <a:gd name="T35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29">
                  <a:moveTo>
                    <a:pt x="13" y="41"/>
                  </a:moveTo>
                  <a:lnTo>
                    <a:pt x="194" y="0"/>
                  </a:lnTo>
                  <a:lnTo>
                    <a:pt x="189" y="129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8" y="110"/>
                  </a:lnTo>
                  <a:lnTo>
                    <a:pt x="5" y="103"/>
                  </a:lnTo>
                  <a:lnTo>
                    <a:pt x="2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5" y="53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 93">
              <a:extLst>
                <a:ext uri="{FF2B5EF4-FFF2-40B4-BE49-F238E27FC236}">
                  <a16:creationId xmlns:a16="http://schemas.microsoft.com/office/drawing/2014/main" id="{D2BA99A5-7DE4-45FA-B2CD-BF9EFDDA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088" y="2504333"/>
              <a:ext cx="377825" cy="554038"/>
            </a:xfrm>
            <a:custGeom>
              <a:avLst/>
              <a:gdLst>
                <a:gd name="T0" fmla="*/ 23 w 238"/>
                <a:gd name="T1" fmla="*/ 52 h 349"/>
                <a:gd name="T2" fmla="*/ 23 w 238"/>
                <a:gd name="T3" fmla="*/ 52 h 349"/>
                <a:gd name="T4" fmla="*/ 21 w 238"/>
                <a:gd name="T5" fmla="*/ 53 h 349"/>
                <a:gd name="T6" fmla="*/ 18 w 238"/>
                <a:gd name="T7" fmla="*/ 56 h 349"/>
                <a:gd name="T8" fmla="*/ 13 w 238"/>
                <a:gd name="T9" fmla="*/ 66 h 349"/>
                <a:gd name="T10" fmla="*/ 10 w 238"/>
                <a:gd name="T11" fmla="*/ 81 h 349"/>
                <a:gd name="T12" fmla="*/ 6 w 238"/>
                <a:gd name="T13" fmla="*/ 98 h 349"/>
                <a:gd name="T14" fmla="*/ 3 w 238"/>
                <a:gd name="T15" fmla="*/ 118 h 349"/>
                <a:gd name="T16" fmla="*/ 2 w 238"/>
                <a:gd name="T17" fmla="*/ 140 h 349"/>
                <a:gd name="T18" fmla="*/ 1 w 238"/>
                <a:gd name="T19" fmla="*/ 164 h 349"/>
                <a:gd name="T20" fmla="*/ 0 w 238"/>
                <a:gd name="T21" fmla="*/ 189 h 349"/>
                <a:gd name="T22" fmla="*/ 1 w 238"/>
                <a:gd name="T23" fmla="*/ 212 h 349"/>
                <a:gd name="T24" fmla="*/ 3 w 238"/>
                <a:gd name="T25" fmla="*/ 236 h 349"/>
                <a:gd name="T26" fmla="*/ 5 w 238"/>
                <a:gd name="T27" fmla="*/ 260 h 349"/>
                <a:gd name="T28" fmla="*/ 10 w 238"/>
                <a:gd name="T29" fmla="*/ 280 h 349"/>
                <a:gd name="T30" fmla="*/ 14 w 238"/>
                <a:gd name="T31" fmla="*/ 299 h 349"/>
                <a:gd name="T32" fmla="*/ 21 w 238"/>
                <a:gd name="T33" fmla="*/ 314 h 349"/>
                <a:gd name="T34" fmla="*/ 24 w 238"/>
                <a:gd name="T35" fmla="*/ 321 h 349"/>
                <a:gd name="T36" fmla="*/ 28 w 238"/>
                <a:gd name="T37" fmla="*/ 325 h 349"/>
                <a:gd name="T38" fmla="*/ 32 w 238"/>
                <a:gd name="T39" fmla="*/ 330 h 349"/>
                <a:gd name="T40" fmla="*/ 37 w 238"/>
                <a:gd name="T41" fmla="*/ 333 h 349"/>
                <a:gd name="T42" fmla="*/ 37 w 238"/>
                <a:gd name="T43" fmla="*/ 333 h 349"/>
                <a:gd name="T44" fmla="*/ 80 w 238"/>
                <a:gd name="T45" fmla="*/ 336 h 349"/>
                <a:gd name="T46" fmla="*/ 148 w 238"/>
                <a:gd name="T47" fmla="*/ 341 h 349"/>
                <a:gd name="T48" fmla="*/ 238 w 238"/>
                <a:gd name="T49" fmla="*/ 349 h 349"/>
                <a:gd name="T50" fmla="*/ 220 w 238"/>
                <a:gd name="T51" fmla="*/ 0 h 349"/>
                <a:gd name="T52" fmla="*/ 220 w 238"/>
                <a:gd name="T53" fmla="*/ 0 h 349"/>
                <a:gd name="T54" fmla="*/ 195 w 238"/>
                <a:gd name="T55" fmla="*/ 5 h 349"/>
                <a:gd name="T56" fmla="*/ 138 w 238"/>
                <a:gd name="T57" fmla="*/ 18 h 349"/>
                <a:gd name="T58" fmla="*/ 104 w 238"/>
                <a:gd name="T59" fmla="*/ 26 h 349"/>
                <a:gd name="T60" fmla="*/ 72 w 238"/>
                <a:gd name="T61" fmla="*/ 34 h 349"/>
                <a:gd name="T62" fmla="*/ 44 w 238"/>
                <a:gd name="T63" fmla="*/ 43 h 349"/>
                <a:gd name="T64" fmla="*/ 32 w 238"/>
                <a:gd name="T65" fmla="*/ 47 h 349"/>
                <a:gd name="T66" fmla="*/ 23 w 238"/>
                <a:gd name="T67" fmla="*/ 52 h 349"/>
                <a:gd name="T68" fmla="*/ 23 w 238"/>
                <a:gd name="T69" fmla="*/ 5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49">
                  <a:moveTo>
                    <a:pt x="23" y="52"/>
                  </a:moveTo>
                  <a:lnTo>
                    <a:pt x="23" y="52"/>
                  </a:lnTo>
                  <a:lnTo>
                    <a:pt x="21" y="53"/>
                  </a:lnTo>
                  <a:lnTo>
                    <a:pt x="18" y="56"/>
                  </a:lnTo>
                  <a:lnTo>
                    <a:pt x="13" y="66"/>
                  </a:lnTo>
                  <a:lnTo>
                    <a:pt x="10" y="81"/>
                  </a:lnTo>
                  <a:lnTo>
                    <a:pt x="6" y="98"/>
                  </a:lnTo>
                  <a:lnTo>
                    <a:pt x="3" y="118"/>
                  </a:lnTo>
                  <a:lnTo>
                    <a:pt x="2" y="140"/>
                  </a:lnTo>
                  <a:lnTo>
                    <a:pt x="1" y="164"/>
                  </a:lnTo>
                  <a:lnTo>
                    <a:pt x="0" y="189"/>
                  </a:lnTo>
                  <a:lnTo>
                    <a:pt x="1" y="212"/>
                  </a:lnTo>
                  <a:lnTo>
                    <a:pt x="3" y="236"/>
                  </a:lnTo>
                  <a:lnTo>
                    <a:pt x="5" y="260"/>
                  </a:lnTo>
                  <a:lnTo>
                    <a:pt x="10" y="280"/>
                  </a:lnTo>
                  <a:lnTo>
                    <a:pt x="14" y="299"/>
                  </a:lnTo>
                  <a:lnTo>
                    <a:pt x="21" y="314"/>
                  </a:lnTo>
                  <a:lnTo>
                    <a:pt x="24" y="321"/>
                  </a:lnTo>
                  <a:lnTo>
                    <a:pt x="28" y="325"/>
                  </a:lnTo>
                  <a:lnTo>
                    <a:pt x="32" y="330"/>
                  </a:lnTo>
                  <a:lnTo>
                    <a:pt x="37" y="333"/>
                  </a:lnTo>
                  <a:lnTo>
                    <a:pt x="37" y="333"/>
                  </a:lnTo>
                  <a:lnTo>
                    <a:pt x="80" y="336"/>
                  </a:lnTo>
                  <a:lnTo>
                    <a:pt x="148" y="341"/>
                  </a:lnTo>
                  <a:lnTo>
                    <a:pt x="238" y="349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5" y="5"/>
                  </a:lnTo>
                  <a:lnTo>
                    <a:pt x="138" y="18"/>
                  </a:lnTo>
                  <a:lnTo>
                    <a:pt x="104" y="26"/>
                  </a:lnTo>
                  <a:lnTo>
                    <a:pt x="72" y="34"/>
                  </a:lnTo>
                  <a:lnTo>
                    <a:pt x="44" y="43"/>
                  </a:lnTo>
                  <a:lnTo>
                    <a:pt x="32" y="47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 94">
              <a:extLst>
                <a:ext uri="{FF2B5EF4-FFF2-40B4-BE49-F238E27FC236}">
                  <a16:creationId xmlns:a16="http://schemas.microsoft.com/office/drawing/2014/main" id="{9B9EF315-A929-4568-BD55-52FDF8457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2975" y="2185245"/>
              <a:ext cx="757238" cy="1036638"/>
            </a:xfrm>
            <a:custGeom>
              <a:avLst/>
              <a:gdLst>
                <a:gd name="T0" fmla="*/ 473 w 477"/>
                <a:gd name="T1" fmla="*/ 0 h 653"/>
                <a:gd name="T2" fmla="*/ 90 w 477"/>
                <a:gd name="T3" fmla="*/ 99 h 653"/>
                <a:gd name="T4" fmla="*/ 90 w 477"/>
                <a:gd name="T5" fmla="*/ 99 h 653"/>
                <a:gd name="T6" fmla="*/ 86 w 477"/>
                <a:gd name="T7" fmla="*/ 102 h 653"/>
                <a:gd name="T8" fmla="*/ 75 w 477"/>
                <a:gd name="T9" fmla="*/ 113 h 653"/>
                <a:gd name="T10" fmla="*/ 67 w 477"/>
                <a:gd name="T11" fmla="*/ 121 h 653"/>
                <a:gd name="T12" fmla="*/ 59 w 477"/>
                <a:gd name="T13" fmla="*/ 132 h 653"/>
                <a:gd name="T14" fmla="*/ 51 w 477"/>
                <a:gd name="T15" fmla="*/ 145 h 653"/>
                <a:gd name="T16" fmla="*/ 42 w 477"/>
                <a:gd name="T17" fmla="*/ 160 h 653"/>
                <a:gd name="T18" fmla="*/ 33 w 477"/>
                <a:gd name="T19" fmla="*/ 178 h 653"/>
                <a:gd name="T20" fmla="*/ 25 w 477"/>
                <a:gd name="T21" fmla="*/ 198 h 653"/>
                <a:gd name="T22" fmla="*/ 17 w 477"/>
                <a:gd name="T23" fmla="*/ 222 h 653"/>
                <a:gd name="T24" fmla="*/ 11 w 477"/>
                <a:gd name="T25" fmla="*/ 248 h 653"/>
                <a:gd name="T26" fmla="*/ 6 w 477"/>
                <a:gd name="T27" fmla="*/ 278 h 653"/>
                <a:gd name="T28" fmla="*/ 2 w 477"/>
                <a:gd name="T29" fmla="*/ 310 h 653"/>
                <a:gd name="T30" fmla="*/ 0 w 477"/>
                <a:gd name="T31" fmla="*/ 345 h 653"/>
                <a:gd name="T32" fmla="*/ 0 w 477"/>
                <a:gd name="T33" fmla="*/ 385 h 653"/>
                <a:gd name="T34" fmla="*/ 0 w 477"/>
                <a:gd name="T35" fmla="*/ 385 h 653"/>
                <a:gd name="T36" fmla="*/ 2 w 477"/>
                <a:gd name="T37" fmla="*/ 404 h 653"/>
                <a:gd name="T38" fmla="*/ 4 w 477"/>
                <a:gd name="T39" fmla="*/ 423 h 653"/>
                <a:gd name="T40" fmla="*/ 6 w 477"/>
                <a:gd name="T41" fmla="*/ 440 h 653"/>
                <a:gd name="T42" fmla="*/ 8 w 477"/>
                <a:gd name="T43" fmla="*/ 457 h 653"/>
                <a:gd name="T44" fmla="*/ 15 w 477"/>
                <a:gd name="T45" fmla="*/ 488 h 653"/>
                <a:gd name="T46" fmla="*/ 24 w 477"/>
                <a:gd name="T47" fmla="*/ 515 h 653"/>
                <a:gd name="T48" fmla="*/ 33 w 477"/>
                <a:gd name="T49" fmla="*/ 538 h 653"/>
                <a:gd name="T50" fmla="*/ 45 w 477"/>
                <a:gd name="T51" fmla="*/ 558 h 653"/>
                <a:gd name="T52" fmla="*/ 56 w 477"/>
                <a:gd name="T53" fmla="*/ 575 h 653"/>
                <a:gd name="T54" fmla="*/ 67 w 477"/>
                <a:gd name="T55" fmla="*/ 589 h 653"/>
                <a:gd name="T56" fmla="*/ 79 w 477"/>
                <a:gd name="T57" fmla="*/ 600 h 653"/>
                <a:gd name="T58" fmla="*/ 90 w 477"/>
                <a:gd name="T59" fmla="*/ 609 h 653"/>
                <a:gd name="T60" fmla="*/ 100 w 477"/>
                <a:gd name="T61" fmla="*/ 617 h 653"/>
                <a:gd name="T62" fmla="*/ 109 w 477"/>
                <a:gd name="T63" fmla="*/ 621 h 653"/>
                <a:gd name="T64" fmla="*/ 123 w 477"/>
                <a:gd name="T65" fmla="*/ 628 h 653"/>
                <a:gd name="T66" fmla="*/ 128 w 477"/>
                <a:gd name="T67" fmla="*/ 629 h 653"/>
                <a:gd name="T68" fmla="*/ 477 w 477"/>
                <a:gd name="T69" fmla="*/ 653 h 653"/>
                <a:gd name="T70" fmla="*/ 473 w 477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653">
                  <a:moveTo>
                    <a:pt x="473" y="0"/>
                  </a:moveTo>
                  <a:lnTo>
                    <a:pt x="90" y="99"/>
                  </a:lnTo>
                  <a:lnTo>
                    <a:pt x="90" y="99"/>
                  </a:lnTo>
                  <a:lnTo>
                    <a:pt x="86" y="102"/>
                  </a:lnTo>
                  <a:lnTo>
                    <a:pt x="75" y="113"/>
                  </a:lnTo>
                  <a:lnTo>
                    <a:pt x="67" y="121"/>
                  </a:lnTo>
                  <a:lnTo>
                    <a:pt x="59" y="132"/>
                  </a:lnTo>
                  <a:lnTo>
                    <a:pt x="51" y="145"/>
                  </a:lnTo>
                  <a:lnTo>
                    <a:pt x="42" y="160"/>
                  </a:lnTo>
                  <a:lnTo>
                    <a:pt x="33" y="178"/>
                  </a:lnTo>
                  <a:lnTo>
                    <a:pt x="25" y="198"/>
                  </a:lnTo>
                  <a:lnTo>
                    <a:pt x="17" y="222"/>
                  </a:lnTo>
                  <a:lnTo>
                    <a:pt x="11" y="248"/>
                  </a:lnTo>
                  <a:lnTo>
                    <a:pt x="6" y="278"/>
                  </a:lnTo>
                  <a:lnTo>
                    <a:pt x="2" y="310"/>
                  </a:lnTo>
                  <a:lnTo>
                    <a:pt x="0" y="34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2" y="404"/>
                  </a:lnTo>
                  <a:lnTo>
                    <a:pt x="4" y="423"/>
                  </a:lnTo>
                  <a:lnTo>
                    <a:pt x="6" y="440"/>
                  </a:lnTo>
                  <a:lnTo>
                    <a:pt x="8" y="457"/>
                  </a:lnTo>
                  <a:lnTo>
                    <a:pt x="15" y="488"/>
                  </a:lnTo>
                  <a:lnTo>
                    <a:pt x="24" y="515"/>
                  </a:lnTo>
                  <a:lnTo>
                    <a:pt x="33" y="538"/>
                  </a:lnTo>
                  <a:lnTo>
                    <a:pt x="45" y="558"/>
                  </a:lnTo>
                  <a:lnTo>
                    <a:pt x="56" y="575"/>
                  </a:lnTo>
                  <a:lnTo>
                    <a:pt x="67" y="589"/>
                  </a:lnTo>
                  <a:lnTo>
                    <a:pt x="79" y="600"/>
                  </a:lnTo>
                  <a:lnTo>
                    <a:pt x="90" y="609"/>
                  </a:lnTo>
                  <a:lnTo>
                    <a:pt x="100" y="617"/>
                  </a:lnTo>
                  <a:lnTo>
                    <a:pt x="109" y="621"/>
                  </a:lnTo>
                  <a:lnTo>
                    <a:pt x="123" y="628"/>
                  </a:lnTo>
                  <a:lnTo>
                    <a:pt x="128" y="629"/>
                  </a:lnTo>
                  <a:lnTo>
                    <a:pt x="477" y="65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 95">
              <a:extLst>
                <a:ext uri="{FF2B5EF4-FFF2-40B4-BE49-F238E27FC236}">
                  <a16:creationId xmlns:a16="http://schemas.microsoft.com/office/drawing/2014/main" id="{EDB6FB78-FB42-4B65-B380-CB2FD2ED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7463" y="2186833"/>
              <a:ext cx="822325" cy="1033463"/>
            </a:xfrm>
            <a:custGeom>
              <a:avLst/>
              <a:gdLst>
                <a:gd name="T0" fmla="*/ 0 w 518"/>
                <a:gd name="T1" fmla="*/ 316 h 651"/>
                <a:gd name="T2" fmla="*/ 2 w 518"/>
                <a:gd name="T3" fmla="*/ 382 h 651"/>
                <a:gd name="T4" fmla="*/ 15 w 518"/>
                <a:gd name="T5" fmla="*/ 444 h 651"/>
                <a:gd name="T6" fmla="*/ 37 w 518"/>
                <a:gd name="T7" fmla="*/ 499 h 651"/>
                <a:gd name="T8" fmla="*/ 68 w 518"/>
                <a:gd name="T9" fmla="*/ 549 h 651"/>
                <a:gd name="T10" fmla="*/ 94 w 518"/>
                <a:gd name="T11" fmla="*/ 581 h 651"/>
                <a:gd name="T12" fmla="*/ 114 w 518"/>
                <a:gd name="T13" fmla="*/ 599 h 651"/>
                <a:gd name="T14" fmla="*/ 135 w 518"/>
                <a:gd name="T15" fmla="*/ 615 h 651"/>
                <a:gd name="T16" fmla="*/ 158 w 518"/>
                <a:gd name="T17" fmla="*/ 628 h 651"/>
                <a:gd name="T18" fmla="*/ 183 w 518"/>
                <a:gd name="T19" fmla="*/ 639 h 651"/>
                <a:gd name="T20" fmla="*/ 208 w 518"/>
                <a:gd name="T21" fmla="*/ 646 h 651"/>
                <a:gd name="T22" fmla="*/ 234 w 518"/>
                <a:gd name="T23" fmla="*/ 651 h 651"/>
                <a:gd name="T24" fmla="*/ 246 w 518"/>
                <a:gd name="T25" fmla="*/ 651 h 651"/>
                <a:gd name="T26" fmla="*/ 273 w 518"/>
                <a:gd name="T27" fmla="*/ 651 h 651"/>
                <a:gd name="T28" fmla="*/ 299 w 518"/>
                <a:gd name="T29" fmla="*/ 646 h 651"/>
                <a:gd name="T30" fmla="*/ 324 w 518"/>
                <a:gd name="T31" fmla="*/ 640 h 651"/>
                <a:gd name="T32" fmla="*/ 348 w 518"/>
                <a:gd name="T33" fmla="*/ 629 h 651"/>
                <a:gd name="T34" fmla="*/ 372 w 518"/>
                <a:gd name="T35" fmla="*/ 617 h 651"/>
                <a:gd name="T36" fmla="*/ 393 w 518"/>
                <a:gd name="T37" fmla="*/ 601 h 651"/>
                <a:gd name="T38" fmla="*/ 415 w 518"/>
                <a:gd name="T39" fmla="*/ 583 h 651"/>
                <a:gd name="T40" fmla="*/ 451 w 518"/>
                <a:gd name="T41" fmla="*/ 540 h 651"/>
                <a:gd name="T42" fmla="*/ 482 w 518"/>
                <a:gd name="T43" fmla="*/ 489 h 651"/>
                <a:gd name="T44" fmla="*/ 503 w 518"/>
                <a:gd name="T45" fmla="*/ 431 h 651"/>
                <a:gd name="T46" fmla="*/ 516 w 518"/>
                <a:gd name="T47" fmla="*/ 369 h 651"/>
                <a:gd name="T48" fmla="*/ 518 w 518"/>
                <a:gd name="T49" fmla="*/ 335 h 651"/>
                <a:gd name="T50" fmla="*/ 516 w 518"/>
                <a:gd name="T51" fmla="*/ 270 h 651"/>
                <a:gd name="T52" fmla="*/ 503 w 518"/>
                <a:gd name="T53" fmla="*/ 207 h 651"/>
                <a:gd name="T54" fmla="*/ 481 w 518"/>
                <a:gd name="T55" fmla="*/ 152 h 651"/>
                <a:gd name="T56" fmla="*/ 451 w 518"/>
                <a:gd name="T57" fmla="*/ 102 h 651"/>
                <a:gd name="T58" fmla="*/ 424 w 518"/>
                <a:gd name="T59" fmla="*/ 71 h 651"/>
                <a:gd name="T60" fmla="*/ 404 w 518"/>
                <a:gd name="T61" fmla="*/ 53 h 651"/>
                <a:gd name="T62" fmla="*/ 382 w 518"/>
                <a:gd name="T63" fmla="*/ 37 h 651"/>
                <a:gd name="T64" fmla="*/ 359 w 518"/>
                <a:gd name="T65" fmla="*/ 23 h 651"/>
                <a:gd name="T66" fmla="*/ 336 w 518"/>
                <a:gd name="T67" fmla="*/ 13 h 651"/>
                <a:gd name="T68" fmla="*/ 311 w 518"/>
                <a:gd name="T69" fmla="*/ 5 h 651"/>
                <a:gd name="T70" fmla="*/ 285 w 518"/>
                <a:gd name="T71" fmla="*/ 2 h 651"/>
                <a:gd name="T72" fmla="*/ 271 w 518"/>
                <a:gd name="T73" fmla="*/ 0 h 651"/>
                <a:gd name="T74" fmla="*/ 244 w 518"/>
                <a:gd name="T75" fmla="*/ 0 h 651"/>
                <a:gd name="T76" fmla="*/ 219 w 518"/>
                <a:gd name="T77" fmla="*/ 5 h 651"/>
                <a:gd name="T78" fmla="*/ 193 w 518"/>
                <a:gd name="T79" fmla="*/ 12 h 651"/>
                <a:gd name="T80" fmla="*/ 169 w 518"/>
                <a:gd name="T81" fmla="*/ 22 h 651"/>
                <a:gd name="T82" fmla="*/ 146 w 518"/>
                <a:gd name="T83" fmla="*/ 34 h 651"/>
                <a:gd name="T84" fmla="*/ 124 w 518"/>
                <a:gd name="T85" fmla="*/ 50 h 651"/>
                <a:gd name="T86" fmla="*/ 104 w 518"/>
                <a:gd name="T87" fmla="*/ 68 h 651"/>
                <a:gd name="T88" fmla="*/ 66 w 518"/>
                <a:gd name="T89" fmla="*/ 111 h 651"/>
                <a:gd name="T90" fmla="*/ 37 w 518"/>
                <a:gd name="T91" fmla="*/ 162 h 651"/>
                <a:gd name="T92" fmla="*/ 14 w 518"/>
                <a:gd name="T93" fmla="*/ 220 h 651"/>
                <a:gd name="T94" fmla="*/ 2 w 518"/>
                <a:gd name="T95" fmla="*/ 283 h 651"/>
                <a:gd name="T96" fmla="*/ 0 w 518"/>
                <a:gd name="T97" fmla="*/ 3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651">
                  <a:moveTo>
                    <a:pt x="0" y="316"/>
                  </a:moveTo>
                  <a:lnTo>
                    <a:pt x="0" y="316"/>
                  </a:lnTo>
                  <a:lnTo>
                    <a:pt x="0" y="350"/>
                  </a:lnTo>
                  <a:lnTo>
                    <a:pt x="2" y="382"/>
                  </a:lnTo>
                  <a:lnTo>
                    <a:pt x="8" y="413"/>
                  </a:lnTo>
                  <a:lnTo>
                    <a:pt x="15" y="444"/>
                  </a:lnTo>
                  <a:lnTo>
                    <a:pt x="26" y="472"/>
                  </a:lnTo>
                  <a:lnTo>
                    <a:pt x="37" y="499"/>
                  </a:lnTo>
                  <a:lnTo>
                    <a:pt x="52" y="525"/>
                  </a:lnTo>
                  <a:lnTo>
                    <a:pt x="68" y="549"/>
                  </a:lnTo>
                  <a:lnTo>
                    <a:pt x="84" y="571"/>
                  </a:lnTo>
                  <a:lnTo>
                    <a:pt x="94" y="581"/>
                  </a:lnTo>
                  <a:lnTo>
                    <a:pt x="104" y="590"/>
                  </a:lnTo>
                  <a:lnTo>
                    <a:pt x="114" y="599"/>
                  </a:lnTo>
                  <a:lnTo>
                    <a:pt x="125" y="608"/>
                  </a:lnTo>
                  <a:lnTo>
                    <a:pt x="135" y="615"/>
                  </a:lnTo>
                  <a:lnTo>
                    <a:pt x="147" y="622"/>
                  </a:lnTo>
                  <a:lnTo>
                    <a:pt x="158" y="628"/>
                  </a:lnTo>
                  <a:lnTo>
                    <a:pt x="170" y="634"/>
                  </a:lnTo>
                  <a:lnTo>
                    <a:pt x="183" y="639"/>
                  </a:lnTo>
                  <a:lnTo>
                    <a:pt x="194" y="643"/>
                  </a:lnTo>
                  <a:lnTo>
                    <a:pt x="208" y="646"/>
                  </a:lnTo>
                  <a:lnTo>
                    <a:pt x="220" y="649"/>
                  </a:lnTo>
                  <a:lnTo>
                    <a:pt x="234" y="651"/>
                  </a:lnTo>
                  <a:lnTo>
                    <a:pt x="246" y="651"/>
                  </a:lnTo>
                  <a:lnTo>
                    <a:pt x="246" y="651"/>
                  </a:lnTo>
                  <a:lnTo>
                    <a:pt x="260" y="651"/>
                  </a:lnTo>
                  <a:lnTo>
                    <a:pt x="273" y="651"/>
                  </a:lnTo>
                  <a:lnTo>
                    <a:pt x="286" y="649"/>
                  </a:lnTo>
                  <a:lnTo>
                    <a:pt x="299" y="646"/>
                  </a:lnTo>
                  <a:lnTo>
                    <a:pt x="312" y="643"/>
                  </a:lnTo>
                  <a:lnTo>
                    <a:pt x="324" y="640"/>
                  </a:lnTo>
                  <a:lnTo>
                    <a:pt x="337" y="635"/>
                  </a:lnTo>
                  <a:lnTo>
                    <a:pt x="348" y="629"/>
                  </a:lnTo>
                  <a:lnTo>
                    <a:pt x="361" y="624"/>
                  </a:lnTo>
                  <a:lnTo>
                    <a:pt x="372" y="617"/>
                  </a:lnTo>
                  <a:lnTo>
                    <a:pt x="383" y="609"/>
                  </a:lnTo>
                  <a:lnTo>
                    <a:pt x="393" y="601"/>
                  </a:lnTo>
                  <a:lnTo>
                    <a:pt x="405" y="592"/>
                  </a:lnTo>
                  <a:lnTo>
                    <a:pt x="415" y="583"/>
                  </a:lnTo>
                  <a:lnTo>
                    <a:pt x="434" y="563"/>
                  </a:lnTo>
                  <a:lnTo>
                    <a:pt x="451" y="540"/>
                  </a:lnTo>
                  <a:lnTo>
                    <a:pt x="467" y="516"/>
                  </a:lnTo>
                  <a:lnTo>
                    <a:pt x="482" y="489"/>
                  </a:lnTo>
                  <a:lnTo>
                    <a:pt x="493" y="462"/>
                  </a:lnTo>
                  <a:lnTo>
                    <a:pt x="503" y="431"/>
                  </a:lnTo>
                  <a:lnTo>
                    <a:pt x="511" y="401"/>
                  </a:lnTo>
                  <a:lnTo>
                    <a:pt x="516" y="369"/>
                  </a:lnTo>
                  <a:lnTo>
                    <a:pt x="518" y="335"/>
                  </a:lnTo>
                  <a:lnTo>
                    <a:pt x="518" y="335"/>
                  </a:lnTo>
                  <a:lnTo>
                    <a:pt x="518" y="303"/>
                  </a:lnTo>
                  <a:lnTo>
                    <a:pt x="516" y="270"/>
                  </a:lnTo>
                  <a:lnTo>
                    <a:pt x="510" y="238"/>
                  </a:lnTo>
                  <a:lnTo>
                    <a:pt x="503" y="207"/>
                  </a:lnTo>
                  <a:lnTo>
                    <a:pt x="493" y="179"/>
                  </a:lnTo>
                  <a:lnTo>
                    <a:pt x="481" y="152"/>
                  </a:lnTo>
                  <a:lnTo>
                    <a:pt x="467" y="126"/>
                  </a:lnTo>
                  <a:lnTo>
                    <a:pt x="451" y="102"/>
                  </a:lnTo>
                  <a:lnTo>
                    <a:pt x="433" y="81"/>
                  </a:lnTo>
                  <a:lnTo>
                    <a:pt x="424" y="71"/>
                  </a:lnTo>
                  <a:lnTo>
                    <a:pt x="414" y="62"/>
                  </a:lnTo>
                  <a:lnTo>
                    <a:pt x="404" y="53"/>
                  </a:lnTo>
                  <a:lnTo>
                    <a:pt x="393" y="45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59" y="23"/>
                  </a:lnTo>
                  <a:lnTo>
                    <a:pt x="348" y="17"/>
                  </a:lnTo>
                  <a:lnTo>
                    <a:pt x="336" y="13"/>
                  </a:lnTo>
                  <a:lnTo>
                    <a:pt x="323" y="8"/>
                  </a:lnTo>
                  <a:lnTo>
                    <a:pt x="311" y="5"/>
                  </a:lnTo>
                  <a:lnTo>
                    <a:pt x="297" y="3"/>
                  </a:lnTo>
                  <a:lnTo>
                    <a:pt x="285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0"/>
                  </a:lnTo>
                  <a:lnTo>
                    <a:pt x="244" y="0"/>
                  </a:lnTo>
                  <a:lnTo>
                    <a:pt x="232" y="3"/>
                  </a:lnTo>
                  <a:lnTo>
                    <a:pt x="219" y="5"/>
                  </a:lnTo>
                  <a:lnTo>
                    <a:pt x="206" y="8"/>
                  </a:lnTo>
                  <a:lnTo>
                    <a:pt x="193" y="12"/>
                  </a:lnTo>
                  <a:lnTo>
                    <a:pt x="181" y="16"/>
                  </a:lnTo>
                  <a:lnTo>
                    <a:pt x="169" y="22"/>
                  </a:lnTo>
                  <a:lnTo>
                    <a:pt x="157" y="28"/>
                  </a:lnTo>
                  <a:lnTo>
                    <a:pt x="146" y="34"/>
                  </a:lnTo>
                  <a:lnTo>
                    <a:pt x="135" y="42"/>
                  </a:lnTo>
                  <a:lnTo>
                    <a:pt x="124" y="50"/>
                  </a:lnTo>
                  <a:lnTo>
                    <a:pt x="114" y="59"/>
                  </a:lnTo>
                  <a:lnTo>
                    <a:pt x="104" y="68"/>
                  </a:lnTo>
                  <a:lnTo>
                    <a:pt x="84" y="89"/>
                  </a:lnTo>
                  <a:lnTo>
                    <a:pt x="66" y="111"/>
                  </a:lnTo>
                  <a:lnTo>
                    <a:pt x="51" y="136"/>
                  </a:lnTo>
                  <a:lnTo>
                    <a:pt x="37" y="162"/>
                  </a:lnTo>
                  <a:lnTo>
                    <a:pt x="25" y="191"/>
                  </a:lnTo>
                  <a:lnTo>
                    <a:pt x="14" y="220"/>
                  </a:lnTo>
                  <a:lnTo>
                    <a:pt x="8" y="250"/>
                  </a:lnTo>
                  <a:lnTo>
                    <a:pt x="2" y="283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Freeform 96">
              <a:extLst>
                <a:ext uri="{FF2B5EF4-FFF2-40B4-BE49-F238E27FC236}">
                  <a16:creationId xmlns:a16="http://schemas.microsoft.com/office/drawing/2014/main" id="{23263C1D-29E5-43BF-BD42-9A48F9B5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0325" y="2240808"/>
              <a:ext cx="736600" cy="925513"/>
            </a:xfrm>
            <a:custGeom>
              <a:avLst/>
              <a:gdLst>
                <a:gd name="T0" fmla="*/ 0 w 464"/>
                <a:gd name="T1" fmla="*/ 283 h 583"/>
                <a:gd name="T2" fmla="*/ 3 w 464"/>
                <a:gd name="T3" fmla="*/ 342 h 583"/>
                <a:gd name="T4" fmla="*/ 14 w 464"/>
                <a:gd name="T5" fmla="*/ 397 h 583"/>
                <a:gd name="T6" fmla="*/ 34 w 464"/>
                <a:gd name="T7" fmla="*/ 447 h 583"/>
                <a:gd name="T8" fmla="*/ 61 w 464"/>
                <a:gd name="T9" fmla="*/ 491 h 583"/>
                <a:gd name="T10" fmla="*/ 94 w 464"/>
                <a:gd name="T11" fmla="*/ 529 h 583"/>
                <a:gd name="T12" fmla="*/ 132 w 464"/>
                <a:gd name="T13" fmla="*/ 557 h 583"/>
                <a:gd name="T14" fmla="*/ 153 w 464"/>
                <a:gd name="T15" fmla="*/ 567 h 583"/>
                <a:gd name="T16" fmla="*/ 175 w 464"/>
                <a:gd name="T17" fmla="*/ 575 h 583"/>
                <a:gd name="T18" fmla="*/ 198 w 464"/>
                <a:gd name="T19" fmla="*/ 581 h 583"/>
                <a:gd name="T20" fmla="*/ 222 w 464"/>
                <a:gd name="T21" fmla="*/ 583 h 583"/>
                <a:gd name="T22" fmla="*/ 233 w 464"/>
                <a:gd name="T23" fmla="*/ 583 h 583"/>
                <a:gd name="T24" fmla="*/ 257 w 464"/>
                <a:gd name="T25" fmla="*/ 581 h 583"/>
                <a:gd name="T26" fmla="*/ 279 w 464"/>
                <a:gd name="T27" fmla="*/ 576 h 583"/>
                <a:gd name="T28" fmla="*/ 302 w 464"/>
                <a:gd name="T29" fmla="*/ 568 h 583"/>
                <a:gd name="T30" fmla="*/ 332 w 464"/>
                <a:gd name="T31" fmla="*/ 551 h 583"/>
                <a:gd name="T32" fmla="*/ 371 w 464"/>
                <a:gd name="T33" fmla="*/ 522 h 583"/>
                <a:gd name="T34" fmla="*/ 404 w 464"/>
                <a:gd name="T35" fmla="*/ 483 h 583"/>
                <a:gd name="T36" fmla="*/ 431 w 464"/>
                <a:gd name="T37" fmla="*/ 438 h 583"/>
                <a:gd name="T38" fmla="*/ 450 w 464"/>
                <a:gd name="T39" fmla="*/ 386 h 583"/>
                <a:gd name="T40" fmla="*/ 461 w 464"/>
                <a:gd name="T41" fmla="*/ 331 h 583"/>
                <a:gd name="T42" fmla="*/ 464 w 464"/>
                <a:gd name="T43" fmla="*/ 300 h 583"/>
                <a:gd name="T44" fmla="*/ 461 w 464"/>
                <a:gd name="T45" fmla="*/ 241 h 583"/>
                <a:gd name="T46" fmla="*/ 450 w 464"/>
                <a:gd name="T47" fmla="*/ 187 h 583"/>
                <a:gd name="T48" fmla="*/ 430 w 464"/>
                <a:gd name="T49" fmla="*/ 136 h 583"/>
                <a:gd name="T50" fmla="*/ 404 w 464"/>
                <a:gd name="T51" fmla="*/ 92 h 583"/>
                <a:gd name="T52" fmla="*/ 371 w 464"/>
                <a:gd name="T53" fmla="*/ 56 h 583"/>
                <a:gd name="T54" fmla="*/ 332 w 464"/>
                <a:gd name="T55" fmla="*/ 28 h 583"/>
                <a:gd name="T56" fmla="*/ 311 w 464"/>
                <a:gd name="T57" fmla="*/ 16 h 583"/>
                <a:gd name="T58" fmla="*/ 289 w 464"/>
                <a:gd name="T59" fmla="*/ 8 h 583"/>
                <a:gd name="T60" fmla="*/ 267 w 464"/>
                <a:gd name="T61" fmla="*/ 4 h 583"/>
                <a:gd name="T62" fmla="*/ 243 w 464"/>
                <a:gd name="T63" fmla="*/ 0 h 583"/>
                <a:gd name="T64" fmla="*/ 231 w 464"/>
                <a:gd name="T65" fmla="*/ 0 h 583"/>
                <a:gd name="T66" fmla="*/ 207 w 464"/>
                <a:gd name="T67" fmla="*/ 3 h 583"/>
                <a:gd name="T68" fmla="*/ 184 w 464"/>
                <a:gd name="T69" fmla="*/ 8 h 583"/>
                <a:gd name="T70" fmla="*/ 163 w 464"/>
                <a:gd name="T71" fmla="*/ 15 h 583"/>
                <a:gd name="T72" fmla="*/ 131 w 464"/>
                <a:gd name="T73" fmla="*/ 32 h 583"/>
                <a:gd name="T74" fmla="*/ 93 w 464"/>
                <a:gd name="T75" fmla="*/ 62 h 583"/>
                <a:gd name="T76" fmla="*/ 60 w 464"/>
                <a:gd name="T77" fmla="*/ 100 h 583"/>
                <a:gd name="T78" fmla="*/ 34 w 464"/>
                <a:gd name="T79" fmla="*/ 145 h 583"/>
                <a:gd name="T80" fmla="*/ 13 w 464"/>
                <a:gd name="T81" fmla="*/ 197 h 583"/>
                <a:gd name="T82" fmla="*/ 2 w 464"/>
                <a:gd name="T83" fmla="*/ 254 h 583"/>
                <a:gd name="T84" fmla="*/ 0 w 464"/>
                <a:gd name="T85" fmla="*/ 2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4" h="583">
                  <a:moveTo>
                    <a:pt x="0" y="283"/>
                  </a:moveTo>
                  <a:lnTo>
                    <a:pt x="0" y="283"/>
                  </a:lnTo>
                  <a:lnTo>
                    <a:pt x="0" y="313"/>
                  </a:lnTo>
                  <a:lnTo>
                    <a:pt x="3" y="342"/>
                  </a:lnTo>
                  <a:lnTo>
                    <a:pt x="8" y="370"/>
                  </a:lnTo>
                  <a:lnTo>
                    <a:pt x="14" y="397"/>
                  </a:lnTo>
                  <a:lnTo>
                    <a:pt x="24" y="422"/>
                  </a:lnTo>
                  <a:lnTo>
                    <a:pt x="34" y="447"/>
                  </a:lnTo>
                  <a:lnTo>
                    <a:pt x="46" y="470"/>
                  </a:lnTo>
                  <a:lnTo>
                    <a:pt x="61" y="491"/>
                  </a:lnTo>
                  <a:lnTo>
                    <a:pt x="77" y="511"/>
                  </a:lnTo>
                  <a:lnTo>
                    <a:pt x="94" y="529"/>
                  </a:lnTo>
                  <a:lnTo>
                    <a:pt x="112" y="543"/>
                  </a:lnTo>
                  <a:lnTo>
                    <a:pt x="132" y="557"/>
                  </a:lnTo>
                  <a:lnTo>
                    <a:pt x="142" y="563"/>
                  </a:lnTo>
                  <a:lnTo>
                    <a:pt x="153" y="567"/>
                  </a:lnTo>
                  <a:lnTo>
                    <a:pt x="164" y="572"/>
                  </a:lnTo>
                  <a:lnTo>
                    <a:pt x="175" y="575"/>
                  </a:lnTo>
                  <a:lnTo>
                    <a:pt x="186" y="579"/>
                  </a:lnTo>
                  <a:lnTo>
                    <a:pt x="198" y="581"/>
                  </a:lnTo>
                  <a:lnTo>
                    <a:pt x="209" y="582"/>
                  </a:lnTo>
                  <a:lnTo>
                    <a:pt x="222" y="583"/>
                  </a:lnTo>
                  <a:lnTo>
                    <a:pt x="222" y="583"/>
                  </a:lnTo>
                  <a:lnTo>
                    <a:pt x="233" y="583"/>
                  </a:lnTo>
                  <a:lnTo>
                    <a:pt x="245" y="582"/>
                  </a:lnTo>
                  <a:lnTo>
                    <a:pt x="257" y="581"/>
                  </a:lnTo>
                  <a:lnTo>
                    <a:pt x="268" y="579"/>
                  </a:lnTo>
                  <a:lnTo>
                    <a:pt x="279" y="576"/>
                  </a:lnTo>
                  <a:lnTo>
                    <a:pt x="291" y="572"/>
                  </a:lnTo>
                  <a:lnTo>
                    <a:pt x="302" y="568"/>
                  </a:lnTo>
                  <a:lnTo>
                    <a:pt x="312" y="564"/>
                  </a:lnTo>
                  <a:lnTo>
                    <a:pt x="332" y="551"/>
                  </a:lnTo>
                  <a:lnTo>
                    <a:pt x="353" y="538"/>
                  </a:lnTo>
                  <a:lnTo>
                    <a:pt x="371" y="522"/>
                  </a:lnTo>
                  <a:lnTo>
                    <a:pt x="388" y="504"/>
                  </a:lnTo>
                  <a:lnTo>
                    <a:pt x="404" y="483"/>
                  </a:lnTo>
                  <a:lnTo>
                    <a:pt x="418" y="462"/>
                  </a:lnTo>
                  <a:lnTo>
                    <a:pt x="431" y="438"/>
                  </a:lnTo>
                  <a:lnTo>
                    <a:pt x="441" y="413"/>
                  </a:lnTo>
                  <a:lnTo>
                    <a:pt x="450" y="386"/>
                  </a:lnTo>
                  <a:lnTo>
                    <a:pt x="457" y="359"/>
                  </a:lnTo>
                  <a:lnTo>
                    <a:pt x="461" y="331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271"/>
                  </a:lnTo>
                  <a:lnTo>
                    <a:pt x="461" y="241"/>
                  </a:lnTo>
                  <a:lnTo>
                    <a:pt x="457" y="213"/>
                  </a:lnTo>
                  <a:lnTo>
                    <a:pt x="450" y="187"/>
                  </a:lnTo>
                  <a:lnTo>
                    <a:pt x="441" y="161"/>
                  </a:lnTo>
                  <a:lnTo>
                    <a:pt x="430" y="136"/>
                  </a:lnTo>
                  <a:lnTo>
                    <a:pt x="417" y="114"/>
                  </a:lnTo>
                  <a:lnTo>
                    <a:pt x="404" y="92"/>
                  </a:lnTo>
                  <a:lnTo>
                    <a:pt x="388" y="73"/>
                  </a:lnTo>
                  <a:lnTo>
                    <a:pt x="371" y="56"/>
                  </a:lnTo>
                  <a:lnTo>
                    <a:pt x="352" y="40"/>
                  </a:lnTo>
                  <a:lnTo>
                    <a:pt x="332" y="28"/>
                  </a:lnTo>
                  <a:lnTo>
                    <a:pt x="322" y="22"/>
                  </a:lnTo>
                  <a:lnTo>
                    <a:pt x="311" y="16"/>
                  </a:lnTo>
                  <a:lnTo>
                    <a:pt x="301" y="12"/>
                  </a:lnTo>
                  <a:lnTo>
                    <a:pt x="289" y="8"/>
                  </a:lnTo>
                  <a:lnTo>
                    <a:pt x="278" y="6"/>
                  </a:lnTo>
                  <a:lnTo>
                    <a:pt x="267" y="4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2"/>
                  </a:lnTo>
                  <a:lnTo>
                    <a:pt x="207" y="3"/>
                  </a:lnTo>
                  <a:lnTo>
                    <a:pt x="196" y="5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3" y="15"/>
                  </a:lnTo>
                  <a:lnTo>
                    <a:pt x="151" y="21"/>
                  </a:lnTo>
                  <a:lnTo>
                    <a:pt x="131" y="32"/>
                  </a:lnTo>
                  <a:lnTo>
                    <a:pt x="112" y="46"/>
                  </a:lnTo>
                  <a:lnTo>
                    <a:pt x="93" y="62"/>
                  </a:lnTo>
                  <a:lnTo>
                    <a:pt x="76" y="80"/>
                  </a:lnTo>
                  <a:lnTo>
                    <a:pt x="60" y="100"/>
                  </a:lnTo>
                  <a:lnTo>
                    <a:pt x="46" y="123"/>
                  </a:lnTo>
                  <a:lnTo>
                    <a:pt x="34" y="145"/>
                  </a:lnTo>
                  <a:lnTo>
                    <a:pt x="22" y="170"/>
                  </a:lnTo>
                  <a:lnTo>
                    <a:pt x="13" y="197"/>
                  </a:lnTo>
                  <a:lnTo>
                    <a:pt x="8" y="224"/>
                  </a:lnTo>
                  <a:lnTo>
                    <a:pt x="2" y="254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 101">
              <a:extLst>
                <a:ext uri="{FF2B5EF4-FFF2-40B4-BE49-F238E27FC236}">
                  <a16:creationId xmlns:a16="http://schemas.microsoft.com/office/drawing/2014/main" id="{C3B3695E-E90B-449C-A23F-F487B121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225" y="2853583"/>
              <a:ext cx="193675" cy="50800"/>
            </a:xfrm>
            <a:custGeom>
              <a:avLst/>
              <a:gdLst>
                <a:gd name="T0" fmla="*/ 11 w 122"/>
                <a:gd name="T1" fmla="*/ 32 h 32"/>
                <a:gd name="T2" fmla="*/ 11 w 122"/>
                <a:gd name="T3" fmla="*/ 32 h 32"/>
                <a:gd name="T4" fmla="*/ 6 w 122"/>
                <a:gd name="T5" fmla="*/ 32 h 32"/>
                <a:gd name="T6" fmla="*/ 3 w 122"/>
                <a:gd name="T7" fmla="*/ 30 h 32"/>
                <a:gd name="T8" fmla="*/ 1 w 122"/>
                <a:gd name="T9" fmla="*/ 26 h 32"/>
                <a:gd name="T10" fmla="*/ 0 w 122"/>
                <a:gd name="T11" fmla="*/ 22 h 32"/>
                <a:gd name="T12" fmla="*/ 0 w 122"/>
                <a:gd name="T13" fmla="*/ 22 h 32"/>
                <a:gd name="T14" fmla="*/ 1 w 122"/>
                <a:gd name="T15" fmla="*/ 17 h 32"/>
                <a:gd name="T16" fmla="*/ 2 w 122"/>
                <a:gd name="T17" fmla="*/ 14 h 32"/>
                <a:gd name="T18" fmla="*/ 5 w 122"/>
                <a:gd name="T19" fmla="*/ 11 h 32"/>
                <a:gd name="T20" fmla="*/ 10 w 122"/>
                <a:gd name="T21" fmla="*/ 9 h 32"/>
                <a:gd name="T22" fmla="*/ 109 w 122"/>
                <a:gd name="T23" fmla="*/ 0 h 32"/>
                <a:gd name="T24" fmla="*/ 109 w 122"/>
                <a:gd name="T25" fmla="*/ 0 h 32"/>
                <a:gd name="T26" fmla="*/ 114 w 122"/>
                <a:gd name="T27" fmla="*/ 1 h 32"/>
                <a:gd name="T28" fmla="*/ 118 w 122"/>
                <a:gd name="T29" fmla="*/ 4 h 32"/>
                <a:gd name="T30" fmla="*/ 121 w 122"/>
                <a:gd name="T31" fmla="*/ 7 h 32"/>
                <a:gd name="T32" fmla="*/ 122 w 122"/>
                <a:gd name="T33" fmla="*/ 10 h 32"/>
                <a:gd name="T34" fmla="*/ 122 w 122"/>
                <a:gd name="T35" fmla="*/ 10 h 32"/>
                <a:gd name="T36" fmla="*/ 122 w 122"/>
                <a:gd name="T37" fmla="*/ 15 h 32"/>
                <a:gd name="T38" fmla="*/ 120 w 122"/>
                <a:gd name="T39" fmla="*/ 19 h 32"/>
                <a:gd name="T40" fmla="*/ 116 w 122"/>
                <a:gd name="T41" fmla="*/ 22 h 32"/>
                <a:gd name="T42" fmla="*/ 112 w 122"/>
                <a:gd name="T43" fmla="*/ 23 h 32"/>
                <a:gd name="T44" fmla="*/ 12 w 122"/>
                <a:gd name="T45" fmla="*/ 32 h 32"/>
                <a:gd name="T46" fmla="*/ 12 w 122"/>
                <a:gd name="T47" fmla="*/ 32 h 32"/>
                <a:gd name="T48" fmla="*/ 11 w 122"/>
                <a:gd name="T49" fmla="*/ 32 h 32"/>
                <a:gd name="T50" fmla="*/ 11 w 12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32">
                  <a:moveTo>
                    <a:pt x="11" y="32"/>
                  </a:moveTo>
                  <a:lnTo>
                    <a:pt x="11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15"/>
                  </a:lnTo>
                  <a:lnTo>
                    <a:pt x="120" y="19"/>
                  </a:lnTo>
                  <a:lnTo>
                    <a:pt x="116" y="22"/>
                  </a:lnTo>
                  <a:lnTo>
                    <a:pt x="112" y="2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Freeform 102">
              <a:extLst>
                <a:ext uri="{FF2B5EF4-FFF2-40B4-BE49-F238E27FC236}">
                  <a16:creationId xmlns:a16="http://schemas.microsoft.com/office/drawing/2014/main" id="{535AE940-D442-4770-AD1C-B6CBDA57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425" y="2891683"/>
              <a:ext cx="1544638" cy="1176338"/>
            </a:xfrm>
            <a:custGeom>
              <a:avLst/>
              <a:gdLst>
                <a:gd name="T0" fmla="*/ 309 w 973"/>
                <a:gd name="T1" fmla="*/ 741 h 741"/>
                <a:gd name="T2" fmla="*/ 280 w 973"/>
                <a:gd name="T3" fmla="*/ 739 h 741"/>
                <a:gd name="T4" fmla="*/ 252 w 973"/>
                <a:gd name="T5" fmla="*/ 734 h 741"/>
                <a:gd name="T6" fmla="*/ 199 w 973"/>
                <a:gd name="T7" fmla="*/ 716 h 741"/>
                <a:gd name="T8" fmla="*/ 148 w 973"/>
                <a:gd name="T9" fmla="*/ 691 h 741"/>
                <a:gd name="T10" fmla="*/ 103 w 973"/>
                <a:gd name="T11" fmla="*/ 663 h 741"/>
                <a:gd name="T12" fmla="*/ 64 w 973"/>
                <a:gd name="T13" fmla="*/ 632 h 741"/>
                <a:gd name="T14" fmla="*/ 11 w 973"/>
                <a:gd name="T15" fmla="*/ 584 h 741"/>
                <a:gd name="T16" fmla="*/ 109 w 973"/>
                <a:gd name="T17" fmla="*/ 471 h 741"/>
                <a:gd name="T18" fmla="*/ 128 w 973"/>
                <a:gd name="T19" fmla="*/ 489 h 741"/>
                <a:gd name="T20" fmla="*/ 174 w 973"/>
                <a:gd name="T21" fmla="*/ 529 h 741"/>
                <a:gd name="T22" fmla="*/ 227 w 973"/>
                <a:gd name="T23" fmla="*/ 564 h 741"/>
                <a:gd name="T24" fmla="*/ 254 w 973"/>
                <a:gd name="T25" fmla="*/ 578 h 741"/>
                <a:gd name="T26" fmla="*/ 281 w 973"/>
                <a:gd name="T27" fmla="*/ 587 h 741"/>
                <a:gd name="T28" fmla="*/ 306 w 973"/>
                <a:gd name="T29" fmla="*/ 592 h 741"/>
                <a:gd name="T30" fmla="*/ 314 w 973"/>
                <a:gd name="T31" fmla="*/ 589 h 741"/>
                <a:gd name="T32" fmla="*/ 338 w 973"/>
                <a:gd name="T33" fmla="*/ 576 h 741"/>
                <a:gd name="T34" fmla="*/ 364 w 973"/>
                <a:gd name="T35" fmla="*/ 557 h 741"/>
                <a:gd name="T36" fmla="*/ 400 w 973"/>
                <a:gd name="T37" fmla="*/ 526 h 741"/>
                <a:gd name="T38" fmla="*/ 447 w 973"/>
                <a:gd name="T39" fmla="*/ 483 h 741"/>
                <a:gd name="T40" fmla="*/ 506 w 973"/>
                <a:gd name="T41" fmla="*/ 422 h 741"/>
                <a:gd name="T42" fmla="*/ 577 w 973"/>
                <a:gd name="T43" fmla="*/ 344 h 741"/>
                <a:gd name="T44" fmla="*/ 618 w 973"/>
                <a:gd name="T45" fmla="*/ 296 h 741"/>
                <a:gd name="T46" fmla="*/ 707 w 973"/>
                <a:gd name="T47" fmla="*/ 188 h 741"/>
                <a:gd name="T48" fmla="*/ 833 w 973"/>
                <a:gd name="T49" fmla="*/ 26 h 741"/>
                <a:gd name="T50" fmla="*/ 973 w 973"/>
                <a:gd name="T51" fmla="*/ 89 h 741"/>
                <a:gd name="T52" fmla="*/ 950 w 973"/>
                <a:gd name="T53" fmla="*/ 119 h 741"/>
                <a:gd name="T54" fmla="*/ 859 w 973"/>
                <a:gd name="T55" fmla="*/ 238 h 741"/>
                <a:gd name="T56" fmla="*/ 770 w 973"/>
                <a:gd name="T57" fmla="*/ 346 h 741"/>
                <a:gd name="T58" fmla="*/ 722 w 973"/>
                <a:gd name="T59" fmla="*/ 404 h 741"/>
                <a:gd name="T60" fmla="*/ 633 w 973"/>
                <a:gd name="T61" fmla="*/ 503 h 741"/>
                <a:gd name="T62" fmla="*/ 559 w 973"/>
                <a:gd name="T63" fmla="*/ 581 h 741"/>
                <a:gd name="T64" fmla="*/ 496 w 973"/>
                <a:gd name="T65" fmla="*/ 640 h 741"/>
                <a:gd name="T66" fmla="*/ 443 w 973"/>
                <a:gd name="T67" fmla="*/ 683 h 741"/>
                <a:gd name="T68" fmla="*/ 399 w 973"/>
                <a:gd name="T69" fmla="*/ 713 h 741"/>
                <a:gd name="T70" fmla="*/ 363 w 973"/>
                <a:gd name="T71" fmla="*/ 730 h 741"/>
                <a:gd name="T72" fmla="*/ 334 w 973"/>
                <a:gd name="T73" fmla="*/ 739 h 741"/>
                <a:gd name="T74" fmla="*/ 309 w 973"/>
                <a:gd name="T7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3" h="741">
                  <a:moveTo>
                    <a:pt x="309" y="741"/>
                  </a:moveTo>
                  <a:lnTo>
                    <a:pt x="309" y="741"/>
                  </a:lnTo>
                  <a:lnTo>
                    <a:pt x="294" y="740"/>
                  </a:lnTo>
                  <a:lnTo>
                    <a:pt x="280" y="739"/>
                  </a:lnTo>
                  <a:lnTo>
                    <a:pt x="266" y="736"/>
                  </a:lnTo>
                  <a:lnTo>
                    <a:pt x="252" y="734"/>
                  </a:lnTo>
                  <a:lnTo>
                    <a:pt x="225" y="726"/>
                  </a:lnTo>
                  <a:lnTo>
                    <a:pt x="199" y="716"/>
                  </a:lnTo>
                  <a:lnTo>
                    <a:pt x="173" y="705"/>
                  </a:lnTo>
                  <a:lnTo>
                    <a:pt x="148" y="691"/>
                  </a:lnTo>
                  <a:lnTo>
                    <a:pt x="125" y="678"/>
                  </a:lnTo>
                  <a:lnTo>
                    <a:pt x="103" y="663"/>
                  </a:lnTo>
                  <a:lnTo>
                    <a:pt x="82" y="647"/>
                  </a:lnTo>
                  <a:lnTo>
                    <a:pt x="64" y="632"/>
                  </a:lnTo>
                  <a:lnTo>
                    <a:pt x="33" y="605"/>
                  </a:lnTo>
                  <a:lnTo>
                    <a:pt x="11" y="584"/>
                  </a:lnTo>
                  <a:lnTo>
                    <a:pt x="0" y="571"/>
                  </a:lnTo>
                  <a:lnTo>
                    <a:pt x="109" y="471"/>
                  </a:lnTo>
                  <a:lnTo>
                    <a:pt x="109" y="471"/>
                  </a:lnTo>
                  <a:lnTo>
                    <a:pt x="128" y="489"/>
                  </a:lnTo>
                  <a:lnTo>
                    <a:pt x="149" y="509"/>
                  </a:lnTo>
                  <a:lnTo>
                    <a:pt x="174" y="529"/>
                  </a:lnTo>
                  <a:lnTo>
                    <a:pt x="200" y="547"/>
                  </a:lnTo>
                  <a:lnTo>
                    <a:pt x="227" y="564"/>
                  </a:lnTo>
                  <a:lnTo>
                    <a:pt x="241" y="572"/>
                  </a:lnTo>
                  <a:lnTo>
                    <a:pt x="254" y="578"/>
                  </a:lnTo>
                  <a:lnTo>
                    <a:pt x="268" y="584"/>
                  </a:lnTo>
                  <a:lnTo>
                    <a:pt x="281" y="587"/>
                  </a:lnTo>
                  <a:lnTo>
                    <a:pt x="294" y="590"/>
                  </a:lnTo>
                  <a:lnTo>
                    <a:pt x="306" y="592"/>
                  </a:lnTo>
                  <a:lnTo>
                    <a:pt x="306" y="592"/>
                  </a:lnTo>
                  <a:lnTo>
                    <a:pt x="314" y="589"/>
                  </a:lnTo>
                  <a:lnTo>
                    <a:pt x="328" y="581"/>
                  </a:lnTo>
                  <a:lnTo>
                    <a:pt x="338" y="576"/>
                  </a:lnTo>
                  <a:lnTo>
                    <a:pt x="349" y="568"/>
                  </a:lnTo>
                  <a:lnTo>
                    <a:pt x="364" y="557"/>
                  </a:lnTo>
                  <a:lnTo>
                    <a:pt x="381" y="543"/>
                  </a:lnTo>
                  <a:lnTo>
                    <a:pt x="400" y="526"/>
                  </a:lnTo>
                  <a:lnTo>
                    <a:pt x="422" y="507"/>
                  </a:lnTo>
                  <a:lnTo>
                    <a:pt x="447" y="483"/>
                  </a:lnTo>
                  <a:lnTo>
                    <a:pt x="475" y="455"/>
                  </a:lnTo>
                  <a:lnTo>
                    <a:pt x="506" y="422"/>
                  </a:lnTo>
                  <a:lnTo>
                    <a:pt x="539" y="386"/>
                  </a:lnTo>
                  <a:lnTo>
                    <a:pt x="577" y="344"/>
                  </a:lnTo>
                  <a:lnTo>
                    <a:pt x="618" y="296"/>
                  </a:lnTo>
                  <a:lnTo>
                    <a:pt x="618" y="296"/>
                  </a:lnTo>
                  <a:lnTo>
                    <a:pt x="664" y="241"/>
                  </a:lnTo>
                  <a:lnTo>
                    <a:pt x="707" y="188"/>
                  </a:lnTo>
                  <a:lnTo>
                    <a:pt x="782" y="93"/>
                  </a:lnTo>
                  <a:lnTo>
                    <a:pt x="833" y="26"/>
                  </a:lnTo>
                  <a:lnTo>
                    <a:pt x="853" y="0"/>
                  </a:lnTo>
                  <a:lnTo>
                    <a:pt x="973" y="89"/>
                  </a:lnTo>
                  <a:lnTo>
                    <a:pt x="973" y="89"/>
                  </a:lnTo>
                  <a:lnTo>
                    <a:pt x="950" y="119"/>
                  </a:lnTo>
                  <a:lnTo>
                    <a:pt x="896" y="190"/>
                  </a:lnTo>
                  <a:lnTo>
                    <a:pt x="859" y="238"/>
                  </a:lnTo>
                  <a:lnTo>
                    <a:pt x="817" y="290"/>
                  </a:lnTo>
                  <a:lnTo>
                    <a:pt x="770" y="346"/>
                  </a:lnTo>
                  <a:lnTo>
                    <a:pt x="722" y="404"/>
                  </a:lnTo>
                  <a:lnTo>
                    <a:pt x="722" y="404"/>
                  </a:lnTo>
                  <a:lnTo>
                    <a:pt x="676" y="457"/>
                  </a:lnTo>
                  <a:lnTo>
                    <a:pt x="633" y="503"/>
                  </a:lnTo>
                  <a:lnTo>
                    <a:pt x="595" y="545"/>
                  </a:lnTo>
                  <a:lnTo>
                    <a:pt x="559" y="581"/>
                  </a:lnTo>
                  <a:lnTo>
                    <a:pt x="526" y="613"/>
                  </a:lnTo>
                  <a:lnTo>
                    <a:pt x="496" y="640"/>
                  </a:lnTo>
                  <a:lnTo>
                    <a:pt x="468" y="664"/>
                  </a:lnTo>
                  <a:lnTo>
                    <a:pt x="443" y="683"/>
                  </a:lnTo>
                  <a:lnTo>
                    <a:pt x="421" y="699"/>
                  </a:lnTo>
                  <a:lnTo>
                    <a:pt x="399" y="713"/>
                  </a:lnTo>
                  <a:lnTo>
                    <a:pt x="381" y="722"/>
                  </a:lnTo>
                  <a:lnTo>
                    <a:pt x="363" y="730"/>
                  </a:lnTo>
                  <a:lnTo>
                    <a:pt x="348" y="735"/>
                  </a:lnTo>
                  <a:lnTo>
                    <a:pt x="334" y="739"/>
                  </a:lnTo>
                  <a:lnTo>
                    <a:pt x="320" y="740"/>
                  </a:lnTo>
                  <a:lnTo>
                    <a:pt x="309" y="741"/>
                  </a:lnTo>
                  <a:lnTo>
                    <a:pt x="309" y="741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9" name="Freeform 103">
              <a:extLst>
                <a:ext uri="{FF2B5EF4-FFF2-40B4-BE49-F238E27FC236}">
                  <a16:creationId xmlns:a16="http://schemas.microsoft.com/office/drawing/2014/main" id="{43FAB1F2-F4B0-451D-9C59-53930BCD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00" y="2853583"/>
              <a:ext cx="303213" cy="254000"/>
            </a:xfrm>
            <a:custGeom>
              <a:avLst/>
              <a:gdLst>
                <a:gd name="T0" fmla="*/ 188 w 191"/>
                <a:gd name="T1" fmla="*/ 113 h 160"/>
                <a:gd name="T2" fmla="*/ 181 w 191"/>
                <a:gd name="T3" fmla="*/ 128 h 160"/>
                <a:gd name="T4" fmla="*/ 171 w 191"/>
                <a:gd name="T5" fmla="*/ 139 h 160"/>
                <a:gd name="T6" fmla="*/ 157 w 191"/>
                <a:gd name="T7" fmla="*/ 148 h 160"/>
                <a:gd name="T8" fmla="*/ 143 w 191"/>
                <a:gd name="T9" fmla="*/ 155 h 160"/>
                <a:gd name="T10" fmla="*/ 126 w 191"/>
                <a:gd name="T11" fmla="*/ 159 h 160"/>
                <a:gd name="T12" fmla="*/ 108 w 191"/>
                <a:gd name="T13" fmla="*/ 160 h 160"/>
                <a:gd name="T14" fmla="*/ 88 w 191"/>
                <a:gd name="T15" fmla="*/ 157 h 160"/>
                <a:gd name="T16" fmla="*/ 69 w 191"/>
                <a:gd name="T17" fmla="*/ 153 h 160"/>
                <a:gd name="T18" fmla="*/ 60 w 191"/>
                <a:gd name="T19" fmla="*/ 148 h 160"/>
                <a:gd name="T20" fmla="*/ 43 w 191"/>
                <a:gd name="T21" fmla="*/ 139 h 160"/>
                <a:gd name="T22" fmla="*/ 29 w 191"/>
                <a:gd name="T23" fmla="*/ 128 h 160"/>
                <a:gd name="T24" fmla="*/ 17 w 191"/>
                <a:gd name="T25" fmla="*/ 114 h 160"/>
                <a:gd name="T26" fmla="*/ 8 w 191"/>
                <a:gd name="T27" fmla="*/ 101 h 160"/>
                <a:gd name="T28" fmla="*/ 2 w 191"/>
                <a:gd name="T29" fmla="*/ 85 h 160"/>
                <a:gd name="T30" fmla="*/ 0 w 191"/>
                <a:gd name="T31" fmla="*/ 69 h 160"/>
                <a:gd name="T32" fmla="*/ 2 w 191"/>
                <a:gd name="T33" fmla="*/ 54 h 160"/>
                <a:gd name="T34" fmla="*/ 5 w 191"/>
                <a:gd name="T35" fmla="*/ 47 h 160"/>
                <a:gd name="T36" fmla="*/ 11 w 191"/>
                <a:gd name="T37" fmla="*/ 33 h 160"/>
                <a:gd name="T38" fmla="*/ 22 w 191"/>
                <a:gd name="T39" fmla="*/ 22 h 160"/>
                <a:gd name="T40" fmla="*/ 35 w 191"/>
                <a:gd name="T41" fmla="*/ 11 h 160"/>
                <a:gd name="T42" fmla="*/ 50 w 191"/>
                <a:gd name="T43" fmla="*/ 6 h 160"/>
                <a:gd name="T44" fmla="*/ 67 w 191"/>
                <a:gd name="T45" fmla="*/ 1 h 160"/>
                <a:gd name="T46" fmla="*/ 85 w 191"/>
                <a:gd name="T47" fmla="*/ 0 h 160"/>
                <a:gd name="T48" fmla="*/ 103 w 191"/>
                <a:gd name="T49" fmla="*/ 2 h 160"/>
                <a:gd name="T50" fmla="*/ 122 w 191"/>
                <a:gd name="T51" fmla="*/ 8 h 160"/>
                <a:gd name="T52" fmla="*/ 131 w 191"/>
                <a:gd name="T53" fmla="*/ 11 h 160"/>
                <a:gd name="T54" fmla="*/ 148 w 191"/>
                <a:gd name="T55" fmla="*/ 22 h 160"/>
                <a:gd name="T56" fmla="*/ 163 w 191"/>
                <a:gd name="T57" fmla="*/ 33 h 160"/>
                <a:gd name="T58" fmla="*/ 174 w 191"/>
                <a:gd name="T59" fmla="*/ 45 h 160"/>
                <a:gd name="T60" fmla="*/ 183 w 191"/>
                <a:gd name="T61" fmla="*/ 60 h 160"/>
                <a:gd name="T62" fmla="*/ 189 w 191"/>
                <a:gd name="T63" fmla="*/ 75 h 160"/>
                <a:gd name="T64" fmla="*/ 191 w 191"/>
                <a:gd name="T65" fmla="*/ 91 h 160"/>
                <a:gd name="T66" fmla="*/ 190 w 191"/>
                <a:gd name="T67" fmla="*/ 107 h 160"/>
                <a:gd name="T68" fmla="*/ 188 w 191"/>
                <a:gd name="T69" fmla="*/ 1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160">
                  <a:moveTo>
                    <a:pt x="188" y="113"/>
                  </a:moveTo>
                  <a:lnTo>
                    <a:pt x="188" y="113"/>
                  </a:lnTo>
                  <a:lnTo>
                    <a:pt x="184" y="121"/>
                  </a:lnTo>
                  <a:lnTo>
                    <a:pt x="181" y="128"/>
                  </a:lnTo>
                  <a:lnTo>
                    <a:pt x="175" y="134"/>
                  </a:lnTo>
                  <a:lnTo>
                    <a:pt x="171" y="139"/>
                  </a:lnTo>
                  <a:lnTo>
                    <a:pt x="164" y="144"/>
                  </a:lnTo>
                  <a:lnTo>
                    <a:pt x="157" y="148"/>
                  </a:lnTo>
                  <a:lnTo>
                    <a:pt x="151" y="152"/>
                  </a:lnTo>
                  <a:lnTo>
                    <a:pt x="143" y="155"/>
                  </a:lnTo>
                  <a:lnTo>
                    <a:pt x="134" y="157"/>
                  </a:lnTo>
                  <a:lnTo>
                    <a:pt x="126" y="159"/>
                  </a:lnTo>
                  <a:lnTo>
                    <a:pt x="117" y="160"/>
                  </a:lnTo>
                  <a:lnTo>
                    <a:pt x="108" y="160"/>
                  </a:lnTo>
                  <a:lnTo>
                    <a:pt x="98" y="160"/>
                  </a:lnTo>
                  <a:lnTo>
                    <a:pt x="88" y="157"/>
                  </a:lnTo>
                  <a:lnTo>
                    <a:pt x="79" y="155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0" y="148"/>
                  </a:lnTo>
                  <a:lnTo>
                    <a:pt x="52" y="144"/>
                  </a:lnTo>
                  <a:lnTo>
                    <a:pt x="43" y="139"/>
                  </a:lnTo>
                  <a:lnTo>
                    <a:pt x="36" y="134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4"/>
                  </a:lnTo>
                  <a:lnTo>
                    <a:pt x="12" y="10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1" y="62"/>
                  </a:lnTo>
                  <a:lnTo>
                    <a:pt x="2" y="5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4" y="1"/>
                  </a:lnTo>
                  <a:lnTo>
                    <a:pt x="103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1" y="11"/>
                  </a:lnTo>
                  <a:lnTo>
                    <a:pt x="140" y="16"/>
                  </a:lnTo>
                  <a:lnTo>
                    <a:pt x="148" y="22"/>
                  </a:lnTo>
                  <a:lnTo>
                    <a:pt x="156" y="26"/>
                  </a:lnTo>
                  <a:lnTo>
                    <a:pt x="163" y="33"/>
                  </a:lnTo>
                  <a:lnTo>
                    <a:pt x="170" y="39"/>
                  </a:lnTo>
                  <a:lnTo>
                    <a:pt x="174" y="45"/>
                  </a:lnTo>
                  <a:lnTo>
                    <a:pt x="180" y="53"/>
                  </a:lnTo>
                  <a:lnTo>
                    <a:pt x="183" y="60"/>
                  </a:lnTo>
                  <a:lnTo>
                    <a:pt x="187" y="68"/>
                  </a:lnTo>
                  <a:lnTo>
                    <a:pt x="189" y="75"/>
                  </a:lnTo>
                  <a:lnTo>
                    <a:pt x="191" y="83"/>
                  </a:lnTo>
                  <a:lnTo>
                    <a:pt x="191" y="91"/>
                  </a:lnTo>
                  <a:lnTo>
                    <a:pt x="191" y="99"/>
                  </a:lnTo>
                  <a:lnTo>
                    <a:pt x="190" y="107"/>
                  </a:lnTo>
                  <a:lnTo>
                    <a:pt x="188" y="113"/>
                  </a:lnTo>
                  <a:lnTo>
                    <a:pt x="188" y="113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25154196-9364-47EF-853E-57A4802F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13" y="3523508"/>
              <a:ext cx="363538" cy="493713"/>
            </a:xfrm>
            <a:custGeom>
              <a:avLst/>
              <a:gdLst>
                <a:gd name="T0" fmla="*/ 37 w 229"/>
                <a:gd name="T1" fmla="*/ 0 h 311"/>
                <a:gd name="T2" fmla="*/ 37 w 229"/>
                <a:gd name="T3" fmla="*/ 0 h 311"/>
                <a:gd name="T4" fmla="*/ 40 w 229"/>
                <a:gd name="T5" fmla="*/ 0 h 311"/>
                <a:gd name="T6" fmla="*/ 46 w 229"/>
                <a:gd name="T7" fmla="*/ 4 h 311"/>
                <a:gd name="T8" fmla="*/ 68 w 229"/>
                <a:gd name="T9" fmla="*/ 15 h 311"/>
                <a:gd name="T10" fmla="*/ 97 w 229"/>
                <a:gd name="T11" fmla="*/ 33 h 311"/>
                <a:gd name="T12" fmla="*/ 131 w 229"/>
                <a:gd name="T13" fmla="*/ 56 h 311"/>
                <a:gd name="T14" fmla="*/ 165 w 229"/>
                <a:gd name="T15" fmla="*/ 78 h 311"/>
                <a:gd name="T16" fmla="*/ 196 w 229"/>
                <a:gd name="T17" fmla="*/ 101 h 311"/>
                <a:gd name="T18" fmla="*/ 208 w 229"/>
                <a:gd name="T19" fmla="*/ 111 h 311"/>
                <a:gd name="T20" fmla="*/ 218 w 229"/>
                <a:gd name="T21" fmla="*/ 120 h 311"/>
                <a:gd name="T22" fmla="*/ 225 w 229"/>
                <a:gd name="T23" fmla="*/ 128 h 311"/>
                <a:gd name="T24" fmla="*/ 228 w 229"/>
                <a:gd name="T25" fmla="*/ 134 h 311"/>
                <a:gd name="T26" fmla="*/ 228 w 229"/>
                <a:gd name="T27" fmla="*/ 134 h 311"/>
                <a:gd name="T28" fmla="*/ 229 w 229"/>
                <a:gd name="T29" fmla="*/ 139 h 311"/>
                <a:gd name="T30" fmla="*/ 229 w 229"/>
                <a:gd name="T31" fmla="*/ 148 h 311"/>
                <a:gd name="T32" fmla="*/ 226 w 229"/>
                <a:gd name="T33" fmla="*/ 172 h 311"/>
                <a:gd name="T34" fmla="*/ 222 w 229"/>
                <a:gd name="T35" fmla="*/ 200 h 311"/>
                <a:gd name="T36" fmla="*/ 214 w 229"/>
                <a:gd name="T37" fmla="*/ 231 h 311"/>
                <a:gd name="T38" fmla="*/ 205 w 229"/>
                <a:gd name="T39" fmla="*/ 260 h 311"/>
                <a:gd name="T40" fmla="*/ 200 w 229"/>
                <a:gd name="T41" fmla="*/ 274 h 311"/>
                <a:gd name="T42" fmla="*/ 195 w 229"/>
                <a:gd name="T43" fmla="*/ 285 h 311"/>
                <a:gd name="T44" fmla="*/ 189 w 229"/>
                <a:gd name="T45" fmla="*/ 295 h 311"/>
                <a:gd name="T46" fmla="*/ 183 w 229"/>
                <a:gd name="T47" fmla="*/ 303 h 311"/>
                <a:gd name="T48" fmla="*/ 177 w 229"/>
                <a:gd name="T49" fmla="*/ 309 h 311"/>
                <a:gd name="T50" fmla="*/ 174 w 229"/>
                <a:gd name="T51" fmla="*/ 310 h 311"/>
                <a:gd name="T52" fmla="*/ 171 w 229"/>
                <a:gd name="T53" fmla="*/ 311 h 311"/>
                <a:gd name="T54" fmla="*/ 171 w 229"/>
                <a:gd name="T55" fmla="*/ 311 h 311"/>
                <a:gd name="T56" fmla="*/ 164 w 229"/>
                <a:gd name="T57" fmla="*/ 311 h 311"/>
                <a:gd name="T58" fmla="*/ 155 w 229"/>
                <a:gd name="T59" fmla="*/ 309 h 311"/>
                <a:gd name="T60" fmla="*/ 146 w 229"/>
                <a:gd name="T61" fmla="*/ 306 h 311"/>
                <a:gd name="T62" fmla="*/ 136 w 229"/>
                <a:gd name="T63" fmla="*/ 301 h 311"/>
                <a:gd name="T64" fmla="*/ 112 w 229"/>
                <a:gd name="T65" fmla="*/ 289 h 311"/>
                <a:gd name="T66" fmla="*/ 89 w 229"/>
                <a:gd name="T67" fmla="*/ 274 h 311"/>
                <a:gd name="T68" fmla="*/ 68 w 229"/>
                <a:gd name="T69" fmla="*/ 259 h 311"/>
                <a:gd name="T70" fmla="*/ 50 w 229"/>
                <a:gd name="T71" fmla="*/ 247 h 311"/>
                <a:gd name="T72" fmla="*/ 33 w 229"/>
                <a:gd name="T73" fmla="*/ 234 h 311"/>
                <a:gd name="T74" fmla="*/ 33 w 229"/>
                <a:gd name="T75" fmla="*/ 234 h 311"/>
                <a:gd name="T76" fmla="*/ 30 w 229"/>
                <a:gd name="T77" fmla="*/ 225 h 311"/>
                <a:gd name="T78" fmla="*/ 22 w 229"/>
                <a:gd name="T79" fmla="*/ 202 h 311"/>
                <a:gd name="T80" fmla="*/ 13 w 229"/>
                <a:gd name="T81" fmla="*/ 168 h 311"/>
                <a:gd name="T82" fmla="*/ 8 w 229"/>
                <a:gd name="T83" fmla="*/ 147 h 311"/>
                <a:gd name="T84" fmla="*/ 5 w 229"/>
                <a:gd name="T85" fmla="*/ 127 h 311"/>
                <a:gd name="T86" fmla="*/ 1 w 229"/>
                <a:gd name="T87" fmla="*/ 107 h 311"/>
                <a:gd name="T88" fmla="*/ 0 w 229"/>
                <a:gd name="T89" fmla="*/ 86 h 311"/>
                <a:gd name="T90" fmla="*/ 0 w 229"/>
                <a:gd name="T91" fmla="*/ 66 h 311"/>
                <a:gd name="T92" fmla="*/ 2 w 229"/>
                <a:gd name="T93" fmla="*/ 48 h 311"/>
                <a:gd name="T94" fmla="*/ 3 w 229"/>
                <a:gd name="T95" fmla="*/ 40 h 311"/>
                <a:gd name="T96" fmla="*/ 7 w 229"/>
                <a:gd name="T97" fmla="*/ 32 h 311"/>
                <a:gd name="T98" fmla="*/ 9 w 229"/>
                <a:gd name="T99" fmla="*/ 24 h 311"/>
                <a:gd name="T100" fmla="*/ 14 w 229"/>
                <a:gd name="T101" fmla="*/ 17 h 311"/>
                <a:gd name="T102" fmla="*/ 18 w 229"/>
                <a:gd name="T103" fmla="*/ 11 h 311"/>
                <a:gd name="T104" fmla="*/ 24 w 229"/>
                <a:gd name="T105" fmla="*/ 7 h 311"/>
                <a:gd name="T106" fmla="*/ 30 w 229"/>
                <a:gd name="T107" fmla="*/ 2 h 311"/>
                <a:gd name="T108" fmla="*/ 37 w 229"/>
                <a:gd name="T109" fmla="*/ 0 h 311"/>
                <a:gd name="T110" fmla="*/ 37 w 229"/>
                <a:gd name="T11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311">
                  <a:moveTo>
                    <a:pt x="37" y="0"/>
                  </a:moveTo>
                  <a:lnTo>
                    <a:pt x="37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68" y="15"/>
                  </a:lnTo>
                  <a:lnTo>
                    <a:pt x="97" y="33"/>
                  </a:lnTo>
                  <a:lnTo>
                    <a:pt x="131" y="56"/>
                  </a:lnTo>
                  <a:lnTo>
                    <a:pt x="165" y="78"/>
                  </a:lnTo>
                  <a:lnTo>
                    <a:pt x="196" y="101"/>
                  </a:lnTo>
                  <a:lnTo>
                    <a:pt x="208" y="111"/>
                  </a:lnTo>
                  <a:lnTo>
                    <a:pt x="218" y="120"/>
                  </a:lnTo>
                  <a:lnTo>
                    <a:pt x="225" y="128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9" y="139"/>
                  </a:lnTo>
                  <a:lnTo>
                    <a:pt x="229" y="148"/>
                  </a:lnTo>
                  <a:lnTo>
                    <a:pt x="226" y="172"/>
                  </a:lnTo>
                  <a:lnTo>
                    <a:pt x="222" y="200"/>
                  </a:lnTo>
                  <a:lnTo>
                    <a:pt x="214" y="231"/>
                  </a:lnTo>
                  <a:lnTo>
                    <a:pt x="205" y="260"/>
                  </a:lnTo>
                  <a:lnTo>
                    <a:pt x="200" y="274"/>
                  </a:lnTo>
                  <a:lnTo>
                    <a:pt x="195" y="285"/>
                  </a:lnTo>
                  <a:lnTo>
                    <a:pt x="189" y="295"/>
                  </a:lnTo>
                  <a:lnTo>
                    <a:pt x="183" y="303"/>
                  </a:lnTo>
                  <a:lnTo>
                    <a:pt x="177" y="309"/>
                  </a:lnTo>
                  <a:lnTo>
                    <a:pt x="174" y="310"/>
                  </a:lnTo>
                  <a:lnTo>
                    <a:pt x="171" y="311"/>
                  </a:lnTo>
                  <a:lnTo>
                    <a:pt x="171" y="311"/>
                  </a:lnTo>
                  <a:lnTo>
                    <a:pt x="164" y="311"/>
                  </a:lnTo>
                  <a:lnTo>
                    <a:pt x="155" y="309"/>
                  </a:lnTo>
                  <a:lnTo>
                    <a:pt x="146" y="306"/>
                  </a:lnTo>
                  <a:lnTo>
                    <a:pt x="136" y="301"/>
                  </a:lnTo>
                  <a:lnTo>
                    <a:pt x="112" y="289"/>
                  </a:lnTo>
                  <a:lnTo>
                    <a:pt x="89" y="274"/>
                  </a:lnTo>
                  <a:lnTo>
                    <a:pt x="68" y="259"/>
                  </a:lnTo>
                  <a:lnTo>
                    <a:pt x="50" y="247"/>
                  </a:lnTo>
                  <a:lnTo>
                    <a:pt x="33" y="234"/>
                  </a:lnTo>
                  <a:lnTo>
                    <a:pt x="33" y="234"/>
                  </a:lnTo>
                  <a:lnTo>
                    <a:pt x="30" y="225"/>
                  </a:lnTo>
                  <a:lnTo>
                    <a:pt x="22" y="202"/>
                  </a:lnTo>
                  <a:lnTo>
                    <a:pt x="13" y="168"/>
                  </a:lnTo>
                  <a:lnTo>
                    <a:pt x="8" y="147"/>
                  </a:lnTo>
                  <a:lnTo>
                    <a:pt x="5" y="127"/>
                  </a:lnTo>
                  <a:lnTo>
                    <a:pt x="1" y="107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40"/>
                  </a:lnTo>
                  <a:lnTo>
                    <a:pt x="7" y="32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1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Freeform 105">
              <a:extLst>
                <a:ext uri="{FF2B5EF4-FFF2-40B4-BE49-F238E27FC236}">
                  <a16:creationId xmlns:a16="http://schemas.microsoft.com/office/drawing/2014/main" id="{EB3E4994-6443-4424-BBD2-4F9E36BCD2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0726" y="2428511"/>
              <a:ext cx="381243" cy="577083"/>
            </a:xfrm>
            <a:custGeom>
              <a:avLst/>
              <a:gdLst>
                <a:gd name="T0" fmla="*/ 5 w 913"/>
                <a:gd name="T1" fmla="*/ 402 h 1382"/>
                <a:gd name="T2" fmla="*/ 46 w 913"/>
                <a:gd name="T3" fmla="*/ 264 h 1382"/>
                <a:gd name="T4" fmla="*/ 90 w 913"/>
                <a:gd name="T5" fmla="*/ 187 h 1382"/>
                <a:gd name="T6" fmla="*/ 145 w 913"/>
                <a:gd name="T7" fmla="*/ 122 h 1382"/>
                <a:gd name="T8" fmla="*/ 246 w 913"/>
                <a:gd name="T9" fmla="*/ 49 h 1382"/>
                <a:gd name="T10" fmla="*/ 306 w 913"/>
                <a:gd name="T11" fmla="*/ 25 h 1382"/>
                <a:gd name="T12" fmla="*/ 370 w 913"/>
                <a:gd name="T13" fmla="*/ 9 h 1382"/>
                <a:gd name="T14" fmla="*/ 460 w 913"/>
                <a:gd name="T15" fmla="*/ 0 h 1382"/>
                <a:gd name="T16" fmla="*/ 602 w 913"/>
                <a:gd name="T17" fmla="*/ 16 h 1382"/>
                <a:gd name="T18" fmla="*/ 685 w 913"/>
                <a:gd name="T19" fmla="*/ 46 h 1382"/>
                <a:gd name="T20" fmla="*/ 787 w 913"/>
                <a:gd name="T21" fmla="*/ 110 h 1382"/>
                <a:gd name="T22" fmla="*/ 841 w 913"/>
                <a:gd name="T23" fmla="*/ 166 h 1382"/>
                <a:gd name="T24" fmla="*/ 881 w 913"/>
                <a:gd name="T25" fmla="*/ 233 h 1382"/>
                <a:gd name="T26" fmla="*/ 901 w 913"/>
                <a:gd name="T27" fmla="*/ 288 h 1382"/>
                <a:gd name="T28" fmla="*/ 911 w 913"/>
                <a:gd name="T29" fmla="*/ 348 h 1382"/>
                <a:gd name="T30" fmla="*/ 913 w 913"/>
                <a:gd name="T31" fmla="*/ 414 h 1382"/>
                <a:gd name="T32" fmla="*/ 902 w 913"/>
                <a:gd name="T33" fmla="*/ 481 h 1382"/>
                <a:gd name="T34" fmla="*/ 879 w 913"/>
                <a:gd name="T35" fmla="*/ 547 h 1382"/>
                <a:gd name="T36" fmla="*/ 858 w 913"/>
                <a:gd name="T37" fmla="*/ 586 h 1382"/>
                <a:gd name="T38" fmla="*/ 810 w 913"/>
                <a:gd name="T39" fmla="*/ 651 h 1382"/>
                <a:gd name="T40" fmla="*/ 741 w 913"/>
                <a:gd name="T41" fmla="*/ 718 h 1382"/>
                <a:gd name="T42" fmla="*/ 669 w 913"/>
                <a:gd name="T43" fmla="*/ 780 h 1382"/>
                <a:gd name="T44" fmla="*/ 619 w 913"/>
                <a:gd name="T45" fmla="*/ 830 h 1382"/>
                <a:gd name="T46" fmla="*/ 593 w 913"/>
                <a:gd name="T47" fmla="*/ 869 h 1382"/>
                <a:gd name="T48" fmla="*/ 584 w 913"/>
                <a:gd name="T49" fmla="*/ 899 h 1382"/>
                <a:gd name="T50" fmla="*/ 573 w 913"/>
                <a:gd name="T51" fmla="*/ 998 h 1382"/>
                <a:gd name="T52" fmla="*/ 334 w 913"/>
                <a:gd name="T53" fmla="*/ 1067 h 1382"/>
                <a:gd name="T54" fmla="*/ 342 w 913"/>
                <a:gd name="T55" fmla="*/ 927 h 1382"/>
                <a:gd name="T56" fmla="*/ 350 w 913"/>
                <a:gd name="T57" fmla="*/ 855 h 1382"/>
                <a:gd name="T58" fmla="*/ 377 w 913"/>
                <a:gd name="T59" fmla="*/ 773 h 1382"/>
                <a:gd name="T60" fmla="*/ 402 w 913"/>
                <a:gd name="T61" fmla="*/ 731 h 1382"/>
                <a:gd name="T62" fmla="*/ 455 w 913"/>
                <a:gd name="T63" fmla="*/ 665 h 1382"/>
                <a:gd name="T64" fmla="*/ 526 w 913"/>
                <a:gd name="T65" fmla="*/ 598 h 1382"/>
                <a:gd name="T66" fmla="*/ 600 w 913"/>
                <a:gd name="T67" fmla="*/ 531 h 1382"/>
                <a:gd name="T68" fmla="*/ 641 w 913"/>
                <a:gd name="T69" fmla="*/ 481 h 1382"/>
                <a:gd name="T70" fmla="*/ 655 w 913"/>
                <a:gd name="T71" fmla="*/ 451 h 1382"/>
                <a:gd name="T72" fmla="*/ 660 w 913"/>
                <a:gd name="T73" fmla="*/ 421 h 1382"/>
                <a:gd name="T74" fmla="*/ 660 w 913"/>
                <a:gd name="T75" fmla="*/ 380 h 1382"/>
                <a:gd name="T76" fmla="*/ 646 w 913"/>
                <a:gd name="T77" fmla="*/ 324 h 1382"/>
                <a:gd name="T78" fmla="*/ 628 w 913"/>
                <a:gd name="T79" fmla="*/ 292 h 1382"/>
                <a:gd name="T80" fmla="*/ 605 w 913"/>
                <a:gd name="T81" fmla="*/ 264 h 1382"/>
                <a:gd name="T82" fmla="*/ 561 w 913"/>
                <a:gd name="T83" fmla="*/ 232 h 1382"/>
                <a:gd name="T84" fmla="*/ 524 w 913"/>
                <a:gd name="T85" fmla="*/ 218 h 1382"/>
                <a:gd name="T86" fmla="*/ 462 w 913"/>
                <a:gd name="T87" fmla="*/ 210 h 1382"/>
                <a:gd name="T88" fmla="*/ 421 w 913"/>
                <a:gd name="T89" fmla="*/ 214 h 1382"/>
                <a:gd name="T90" fmla="*/ 368 w 913"/>
                <a:gd name="T91" fmla="*/ 233 h 1382"/>
                <a:gd name="T92" fmla="*/ 324 w 913"/>
                <a:gd name="T93" fmla="*/ 271 h 1382"/>
                <a:gd name="T94" fmla="*/ 288 w 913"/>
                <a:gd name="T95" fmla="*/ 324 h 1382"/>
                <a:gd name="T96" fmla="*/ 264 w 913"/>
                <a:gd name="T97" fmla="*/ 394 h 1382"/>
                <a:gd name="T98" fmla="*/ 0 w 913"/>
                <a:gd name="T99" fmla="*/ 451 h 1382"/>
                <a:gd name="T100" fmla="*/ 327 w 913"/>
                <a:gd name="T101" fmla="*/ 112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3" h="1382">
                  <a:moveTo>
                    <a:pt x="0" y="451"/>
                  </a:moveTo>
                  <a:lnTo>
                    <a:pt x="0" y="451"/>
                  </a:lnTo>
                  <a:lnTo>
                    <a:pt x="5" y="402"/>
                  </a:lnTo>
                  <a:lnTo>
                    <a:pt x="16" y="352"/>
                  </a:lnTo>
                  <a:lnTo>
                    <a:pt x="28" y="308"/>
                  </a:lnTo>
                  <a:lnTo>
                    <a:pt x="46" y="264"/>
                  </a:lnTo>
                  <a:lnTo>
                    <a:pt x="46" y="264"/>
                  </a:lnTo>
                  <a:lnTo>
                    <a:pt x="67" y="225"/>
                  </a:lnTo>
                  <a:lnTo>
                    <a:pt x="90" y="187"/>
                  </a:lnTo>
                  <a:lnTo>
                    <a:pt x="115" y="154"/>
                  </a:lnTo>
                  <a:lnTo>
                    <a:pt x="145" y="122"/>
                  </a:lnTo>
                  <a:lnTo>
                    <a:pt x="145" y="122"/>
                  </a:lnTo>
                  <a:lnTo>
                    <a:pt x="175" y="95"/>
                  </a:lnTo>
                  <a:lnTo>
                    <a:pt x="211" y="71"/>
                  </a:lnTo>
                  <a:lnTo>
                    <a:pt x="246" y="49"/>
                  </a:lnTo>
                  <a:lnTo>
                    <a:pt x="285" y="32"/>
                  </a:lnTo>
                  <a:lnTo>
                    <a:pt x="285" y="32"/>
                  </a:lnTo>
                  <a:lnTo>
                    <a:pt x="306" y="25"/>
                  </a:lnTo>
                  <a:lnTo>
                    <a:pt x="326" y="18"/>
                  </a:lnTo>
                  <a:lnTo>
                    <a:pt x="347" y="12"/>
                  </a:lnTo>
                  <a:lnTo>
                    <a:pt x="370" y="9"/>
                  </a:lnTo>
                  <a:lnTo>
                    <a:pt x="414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510" y="2"/>
                  </a:lnTo>
                  <a:lnTo>
                    <a:pt x="557" y="7"/>
                  </a:lnTo>
                  <a:lnTo>
                    <a:pt x="602" y="16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85" y="46"/>
                  </a:lnTo>
                  <a:lnTo>
                    <a:pt x="722" y="64"/>
                  </a:lnTo>
                  <a:lnTo>
                    <a:pt x="757" y="85"/>
                  </a:lnTo>
                  <a:lnTo>
                    <a:pt x="787" y="110"/>
                  </a:lnTo>
                  <a:lnTo>
                    <a:pt x="787" y="110"/>
                  </a:lnTo>
                  <a:lnTo>
                    <a:pt x="816" y="138"/>
                  </a:lnTo>
                  <a:lnTo>
                    <a:pt x="841" y="166"/>
                  </a:lnTo>
                  <a:lnTo>
                    <a:pt x="862" y="198"/>
                  </a:lnTo>
                  <a:lnTo>
                    <a:pt x="881" y="233"/>
                  </a:lnTo>
                  <a:lnTo>
                    <a:pt x="881" y="233"/>
                  </a:lnTo>
                  <a:lnTo>
                    <a:pt x="888" y="251"/>
                  </a:lnTo>
                  <a:lnTo>
                    <a:pt x="895" y="271"/>
                  </a:lnTo>
                  <a:lnTo>
                    <a:pt x="901" y="288"/>
                  </a:lnTo>
                  <a:lnTo>
                    <a:pt x="906" y="308"/>
                  </a:lnTo>
                  <a:lnTo>
                    <a:pt x="910" y="327"/>
                  </a:lnTo>
                  <a:lnTo>
                    <a:pt x="911" y="348"/>
                  </a:lnTo>
                  <a:lnTo>
                    <a:pt x="913" y="389"/>
                  </a:lnTo>
                  <a:lnTo>
                    <a:pt x="913" y="389"/>
                  </a:lnTo>
                  <a:lnTo>
                    <a:pt x="913" y="414"/>
                  </a:lnTo>
                  <a:lnTo>
                    <a:pt x="911" y="437"/>
                  </a:lnTo>
                  <a:lnTo>
                    <a:pt x="908" y="460"/>
                  </a:lnTo>
                  <a:lnTo>
                    <a:pt x="902" y="481"/>
                  </a:lnTo>
                  <a:lnTo>
                    <a:pt x="897" y="504"/>
                  </a:lnTo>
                  <a:lnTo>
                    <a:pt x="888" y="525"/>
                  </a:lnTo>
                  <a:lnTo>
                    <a:pt x="879" y="547"/>
                  </a:lnTo>
                  <a:lnTo>
                    <a:pt x="869" y="566"/>
                  </a:lnTo>
                  <a:lnTo>
                    <a:pt x="869" y="566"/>
                  </a:lnTo>
                  <a:lnTo>
                    <a:pt x="858" y="586"/>
                  </a:lnTo>
                  <a:lnTo>
                    <a:pt x="844" y="607"/>
                  </a:lnTo>
                  <a:lnTo>
                    <a:pt x="828" y="628"/>
                  </a:lnTo>
                  <a:lnTo>
                    <a:pt x="810" y="651"/>
                  </a:lnTo>
                  <a:lnTo>
                    <a:pt x="789" y="672"/>
                  </a:lnTo>
                  <a:lnTo>
                    <a:pt x="766" y="695"/>
                  </a:lnTo>
                  <a:lnTo>
                    <a:pt x="741" y="718"/>
                  </a:lnTo>
                  <a:lnTo>
                    <a:pt x="713" y="741"/>
                  </a:lnTo>
                  <a:lnTo>
                    <a:pt x="713" y="741"/>
                  </a:lnTo>
                  <a:lnTo>
                    <a:pt x="669" y="780"/>
                  </a:lnTo>
                  <a:lnTo>
                    <a:pt x="634" y="814"/>
                  </a:lnTo>
                  <a:lnTo>
                    <a:pt x="634" y="814"/>
                  </a:lnTo>
                  <a:lnTo>
                    <a:pt x="619" y="830"/>
                  </a:lnTo>
                  <a:lnTo>
                    <a:pt x="609" y="844"/>
                  </a:lnTo>
                  <a:lnTo>
                    <a:pt x="600" y="856"/>
                  </a:lnTo>
                  <a:lnTo>
                    <a:pt x="593" y="869"/>
                  </a:lnTo>
                  <a:lnTo>
                    <a:pt x="593" y="869"/>
                  </a:lnTo>
                  <a:lnTo>
                    <a:pt x="589" y="881"/>
                  </a:lnTo>
                  <a:lnTo>
                    <a:pt x="584" y="899"/>
                  </a:lnTo>
                  <a:lnTo>
                    <a:pt x="580" y="918"/>
                  </a:lnTo>
                  <a:lnTo>
                    <a:pt x="579" y="941"/>
                  </a:lnTo>
                  <a:lnTo>
                    <a:pt x="573" y="998"/>
                  </a:lnTo>
                  <a:lnTo>
                    <a:pt x="573" y="1067"/>
                  </a:lnTo>
                  <a:lnTo>
                    <a:pt x="334" y="1067"/>
                  </a:lnTo>
                  <a:lnTo>
                    <a:pt x="334" y="1067"/>
                  </a:lnTo>
                  <a:lnTo>
                    <a:pt x="336" y="1017"/>
                  </a:lnTo>
                  <a:lnTo>
                    <a:pt x="338" y="970"/>
                  </a:lnTo>
                  <a:lnTo>
                    <a:pt x="342" y="927"/>
                  </a:lnTo>
                  <a:lnTo>
                    <a:pt x="345" y="888"/>
                  </a:lnTo>
                  <a:lnTo>
                    <a:pt x="345" y="888"/>
                  </a:lnTo>
                  <a:lnTo>
                    <a:pt x="350" y="855"/>
                  </a:lnTo>
                  <a:lnTo>
                    <a:pt x="357" y="823"/>
                  </a:lnTo>
                  <a:lnTo>
                    <a:pt x="366" y="796"/>
                  </a:lnTo>
                  <a:lnTo>
                    <a:pt x="377" y="773"/>
                  </a:lnTo>
                  <a:lnTo>
                    <a:pt x="377" y="773"/>
                  </a:lnTo>
                  <a:lnTo>
                    <a:pt x="388" y="752"/>
                  </a:lnTo>
                  <a:lnTo>
                    <a:pt x="402" y="731"/>
                  </a:lnTo>
                  <a:lnTo>
                    <a:pt x="416" y="708"/>
                  </a:lnTo>
                  <a:lnTo>
                    <a:pt x="434" y="686"/>
                  </a:lnTo>
                  <a:lnTo>
                    <a:pt x="455" y="665"/>
                  </a:lnTo>
                  <a:lnTo>
                    <a:pt x="476" y="642"/>
                  </a:lnTo>
                  <a:lnTo>
                    <a:pt x="499" y="621"/>
                  </a:lnTo>
                  <a:lnTo>
                    <a:pt x="526" y="598"/>
                  </a:lnTo>
                  <a:lnTo>
                    <a:pt x="526" y="598"/>
                  </a:lnTo>
                  <a:lnTo>
                    <a:pt x="568" y="561"/>
                  </a:lnTo>
                  <a:lnTo>
                    <a:pt x="600" y="531"/>
                  </a:lnTo>
                  <a:lnTo>
                    <a:pt x="600" y="531"/>
                  </a:lnTo>
                  <a:lnTo>
                    <a:pt x="623" y="504"/>
                  </a:lnTo>
                  <a:lnTo>
                    <a:pt x="641" y="481"/>
                  </a:lnTo>
                  <a:lnTo>
                    <a:pt x="641" y="481"/>
                  </a:lnTo>
                  <a:lnTo>
                    <a:pt x="651" y="460"/>
                  </a:lnTo>
                  <a:lnTo>
                    <a:pt x="655" y="451"/>
                  </a:lnTo>
                  <a:lnTo>
                    <a:pt x="657" y="441"/>
                  </a:lnTo>
                  <a:lnTo>
                    <a:pt x="657" y="441"/>
                  </a:lnTo>
                  <a:lnTo>
                    <a:pt x="660" y="421"/>
                  </a:lnTo>
                  <a:lnTo>
                    <a:pt x="660" y="400"/>
                  </a:lnTo>
                  <a:lnTo>
                    <a:pt x="660" y="400"/>
                  </a:lnTo>
                  <a:lnTo>
                    <a:pt x="660" y="380"/>
                  </a:lnTo>
                  <a:lnTo>
                    <a:pt x="657" y="361"/>
                  </a:lnTo>
                  <a:lnTo>
                    <a:pt x="653" y="341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37" y="308"/>
                  </a:lnTo>
                  <a:lnTo>
                    <a:pt x="628" y="292"/>
                  </a:lnTo>
                  <a:lnTo>
                    <a:pt x="618" y="278"/>
                  </a:lnTo>
                  <a:lnTo>
                    <a:pt x="605" y="264"/>
                  </a:lnTo>
                  <a:lnTo>
                    <a:pt x="605" y="264"/>
                  </a:lnTo>
                  <a:lnTo>
                    <a:pt x="591" y="253"/>
                  </a:lnTo>
                  <a:lnTo>
                    <a:pt x="577" y="242"/>
                  </a:lnTo>
                  <a:lnTo>
                    <a:pt x="561" y="232"/>
                  </a:lnTo>
                  <a:lnTo>
                    <a:pt x="543" y="225"/>
                  </a:lnTo>
                  <a:lnTo>
                    <a:pt x="543" y="225"/>
                  </a:lnTo>
                  <a:lnTo>
                    <a:pt x="524" y="218"/>
                  </a:lnTo>
                  <a:lnTo>
                    <a:pt x="504" y="214"/>
                  </a:lnTo>
                  <a:lnTo>
                    <a:pt x="485" y="210"/>
                  </a:lnTo>
                  <a:lnTo>
                    <a:pt x="462" y="210"/>
                  </a:lnTo>
                  <a:lnTo>
                    <a:pt x="462" y="210"/>
                  </a:lnTo>
                  <a:lnTo>
                    <a:pt x="441" y="210"/>
                  </a:lnTo>
                  <a:lnTo>
                    <a:pt x="421" y="214"/>
                  </a:lnTo>
                  <a:lnTo>
                    <a:pt x="402" y="219"/>
                  </a:lnTo>
                  <a:lnTo>
                    <a:pt x="384" y="225"/>
                  </a:lnTo>
                  <a:lnTo>
                    <a:pt x="368" y="233"/>
                  </a:lnTo>
                  <a:lnTo>
                    <a:pt x="352" y="244"/>
                  </a:lnTo>
                  <a:lnTo>
                    <a:pt x="336" y="256"/>
                  </a:lnTo>
                  <a:lnTo>
                    <a:pt x="324" y="271"/>
                  </a:lnTo>
                  <a:lnTo>
                    <a:pt x="311" y="287"/>
                  </a:lnTo>
                  <a:lnTo>
                    <a:pt x="299" y="304"/>
                  </a:lnTo>
                  <a:lnTo>
                    <a:pt x="288" y="324"/>
                  </a:lnTo>
                  <a:lnTo>
                    <a:pt x="280" y="347"/>
                  </a:lnTo>
                  <a:lnTo>
                    <a:pt x="271" y="370"/>
                  </a:lnTo>
                  <a:lnTo>
                    <a:pt x="264" y="394"/>
                  </a:lnTo>
                  <a:lnTo>
                    <a:pt x="258" y="423"/>
                  </a:lnTo>
                  <a:lnTo>
                    <a:pt x="253" y="451"/>
                  </a:lnTo>
                  <a:lnTo>
                    <a:pt x="0" y="451"/>
                  </a:lnTo>
                  <a:close/>
                  <a:moveTo>
                    <a:pt x="591" y="1382"/>
                  </a:moveTo>
                  <a:lnTo>
                    <a:pt x="327" y="1382"/>
                  </a:lnTo>
                  <a:lnTo>
                    <a:pt x="327" y="1122"/>
                  </a:lnTo>
                  <a:lnTo>
                    <a:pt x="591" y="1122"/>
                  </a:lnTo>
                  <a:lnTo>
                    <a:pt x="591" y="13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EEEE08A9-4C48-47E4-A62D-CA071C03FF77}"/>
                </a:ext>
              </a:extLst>
            </p:cNvPr>
            <p:cNvSpPr/>
            <p:nvPr/>
          </p:nvSpPr>
          <p:spPr>
            <a:xfrm>
              <a:off x="8340671" y="1688629"/>
              <a:ext cx="1719242" cy="1841229"/>
            </a:xfrm>
            <a:custGeom>
              <a:avLst/>
              <a:gdLst>
                <a:gd name="connsiteX0" fmla="*/ 1369667 w 1719242"/>
                <a:gd name="connsiteY0" fmla="*/ 0 h 1841229"/>
                <a:gd name="connsiteX1" fmla="*/ 1710708 w 1719242"/>
                <a:gd name="connsiteY1" fmla="*/ 341041 h 1841229"/>
                <a:gd name="connsiteX2" fmla="*/ 1708073 w 1719242"/>
                <a:gd name="connsiteY2" fmla="*/ 367178 h 1841229"/>
                <a:gd name="connsiteX3" fmla="*/ 1712892 w 1719242"/>
                <a:gd name="connsiteY3" fmla="*/ 385491 h 1841229"/>
                <a:gd name="connsiteX4" fmla="*/ 1717655 w 1719242"/>
                <a:gd name="connsiteY4" fmla="*/ 415653 h 1841229"/>
                <a:gd name="connsiteX5" fmla="*/ 1719242 w 1719242"/>
                <a:gd name="connsiteY5" fmla="*/ 448991 h 1841229"/>
                <a:gd name="connsiteX6" fmla="*/ 1719242 w 1719242"/>
                <a:gd name="connsiteY6" fmla="*/ 479153 h 1841229"/>
                <a:gd name="connsiteX7" fmla="*/ 1714479 w 1719242"/>
                <a:gd name="connsiteY7" fmla="*/ 510903 h 1841229"/>
                <a:gd name="connsiteX8" fmla="*/ 1706542 w 1719242"/>
                <a:gd name="connsiteY8" fmla="*/ 544241 h 1841229"/>
                <a:gd name="connsiteX9" fmla="*/ 1701779 w 1719242"/>
                <a:gd name="connsiteY9" fmla="*/ 560116 h 1841229"/>
                <a:gd name="connsiteX10" fmla="*/ 1693842 w 1719242"/>
                <a:gd name="connsiteY10" fmla="*/ 575991 h 1841229"/>
                <a:gd name="connsiteX11" fmla="*/ 1685905 w 1719242"/>
                <a:gd name="connsiteY11" fmla="*/ 590279 h 1841229"/>
                <a:gd name="connsiteX12" fmla="*/ 1676379 w 1719242"/>
                <a:gd name="connsiteY12" fmla="*/ 606154 h 1841229"/>
                <a:gd name="connsiteX13" fmla="*/ 1665267 w 1719242"/>
                <a:gd name="connsiteY13" fmla="*/ 620441 h 1841229"/>
                <a:gd name="connsiteX14" fmla="*/ 1652567 w 1719242"/>
                <a:gd name="connsiteY14" fmla="*/ 634729 h 1841229"/>
                <a:gd name="connsiteX15" fmla="*/ 1638279 w 1719242"/>
                <a:gd name="connsiteY15" fmla="*/ 650604 h 1841229"/>
                <a:gd name="connsiteX16" fmla="*/ 1623992 w 1719242"/>
                <a:gd name="connsiteY16" fmla="*/ 664891 h 1841229"/>
                <a:gd name="connsiteX17" fmla="*/ 1608117 w 1719242"/>
                <a:gd name="connsiteY17" fmla="*/ 679179 h 1841229"/>
                <a:gd name="connsiteX18" fmla="*/ 1589067 w 1719242"/>
                <a:gd name="connsiteY18" fmla="*/ 691879 h 1841229"/>
                <a:gd name="connsiteX19" fmla="*/ 1568429 w 1719242"/>
                <a:gd name="connsiteY19" fmla="*/ 702991 h 1841229"/>
                <a:gd name="connsiteX20" fmla="*/ 1546205 w 1719242"/>
                <a:gd name="connsiteY20" fmla="*/ 715691 h 1841229"/>
                <a:gd name="connsiteX21" fmla="*/ 1523979 w 1719242"/>
                <a:gd name="connsiteY21" fmla="*/ 728391 h 1841229"/>
                <a:gd name="connsiteX22" fmla="*/ 1496992 w 1719242"/>
                <a:gd name="connsiteY22" fmla="*/ 739504 h 1841229"/>
                <a:gd name="connsiteX23" fmla="*/ 1470004 w 1719242"/>
                <a:gd name="connsiteY23" fmla="*/ 750616 h 1841229"/>
                <a:gd name="connsiteX24" fmla="*/ 1441429 w 1719242"/>
                <a:gd name="connsiteY24" fmla="*/ 761729 h 1841229"/>
                <a:gd name="connsiteX25" fmla="*/ 1408092 w 1719242"/>
                <a:gd name="connsiteY25" fmla="*/ 769666 h 1841229"/>
                <a:gd name="connsiteX26" fmla="*/ 1376342 w 1719242"/>
                <a:gd name="connsiteY26" fmla="*/ 779191 h 1841229"/>
                <a:gd name="connsiteX27" fmla="*/ 1339829 w 1719242"/>
                <a:gd name="connsiteY27" fmla="*/ 788716 h 1841229"/>
                <a:gd name="connsiteX28" fmla="*/ 1300142 w 1719242"/>
                <a:gd name="connsiteY28" fmla="*/ 795066 h 1841229"/>
                <a:gd name="connsiteX29" fmla="*/ 1262042 w 1719242"/>
                <a:gd name="connsiteY29" fmla="*/ 801416 h 1841229"/>
                <a:gd name="connsiteX30" fmla="*/ 1217592 w 1719242"/>
                <a:gd name="connsiteY30" fmla="*/ 806179 h 1841229"/>
                <a:gd name="connsiteX31" fmla="*/ 1173142 w 1719242"/>
                <a:gd name="connsiteY31" fmla="*/ 810941 h 1841229"/>
                <a:gd name="connsiteX32" fmla="*/ 1127104 w 1719242"/>
                <a:gd name="connsiteY32" fmla="*/ 815704 h 1841229"/>
                <a:gd name="connsiteX33" fmla="*/ 1076304 w 1719242"/>
                <a:gd name="connsiteY33" fmla="*/ 818879 h 1841229"/>
                <a:gd name="connsiteX34" fmla="*/ 1023917 w 1719242"/>
                <a:gd name="connsiteY34" fmla="*/ 820466 h 1841229"/>
                <a:gd name="connsiteX35" fmla="*/ 911204 w 1719242"/>
                <a:gd name="connsiteY35" fmla="*/ 822054 h 1841229"/>
                <a:gd name="connsiteX36" fmla="*/ 788967 w 1719242"/>
                <a:gd name="connsiteY36" fmla="*/ 818879 h 1841229"/>
                <a:gd name="connsiteX37" fmla="*/ 795317 w 1719242"/>
                <a:gd name="connsiteY37" fmla="*/ 879204 h 1841229"/>
                <a:gd name="connsiteX38" fmla="*/ 801667 w 1719242"/>
                <a:gd name="connsiteY38" fmla="*/ 934766 h 1841229"/>
                <a:gd name="connsiteX39" fmla="*/ 804842 w 1719242"/>
                <a:gd name="connsiteY39" fmla="*/ 990329 h 1841229"/>
                <a:gd name="connsiteX40" fmla="*/ 804842 w 1719242"/>
                <a:gd name="connsiteY40" fmla="*/ 1015729 h 1841229"/>
                <a:gd name="connsiteX41" fmla="*/ 803254 w 1719242"/>
                <a:gd name="connsiteY41" fmla="*/ 1042716 h 1841229"/>
                <a:gd name="connsiteX42" fmla="*/ 801667 w 1719242"/>
                <a:gd name="connsiteY42" fmla="*/ 1069704 h 1841229"/>
                <a:gd name="connsiteX43" fmla="*/ 798492 w 1719242"/>
                <a:gd name="connsiteY43" fmla="*/ 1096691 h 1841229"/>
                <a:gd name="connsiteX44" fmla="*/ 792142 w 1719242"/>
                <a:gd name="connsiteY44" fmla="*/ 1123679 h 1841229"/>
                <a:gd name="connsiteX45" fmla="*/ 785792 w 1719242"/>
                <a:gd name="connsiteY45" fmla="*/ 1150666 h 1841229"/>
                <a:gd name="connsiteX46" fmla="*/ 776267 w 1719242"/>
                <a:gd name="connsiteY46" fmla="*/ 1177654 h 1841229"/>
                <a:gd name="connsiteX47" fmla="*/ 765154 w 1719242"/>
                <a:gd name="connsiteY47" fmla="*/ 1206229 h 1841229"/>
                <a:gd name="connsiteX48" fmla="*/ 750867 w 1719242"/>
                <a:gd name="connsiteY48" fmla="*/ 1234804 h 1841229"/>
                <a:gd name="connsiteX49" fmla="*/ 736579 w 1719242"/>
                <a:gd name="connsiteY49" fmla="*/ 1266554 h 1841229"/>
                <a:gd name="connsiteX50" fmla="*/ 731817 w 1719242"/>
                <a:gd name="connsiteY50" fmla="*/ 1271317 h 1841229"/>
                <a:gd name="connsiteX51" fmla="*/ 723879 w 1719242"/>
                <a:gd name="connsiteY51" fmla="*/ 1272904 h 1841229"/>
                <a:gd name="connsiteX52" fmla="*/ 717529 w 1719242"/>
                <a:gd name="connsiteY52" fmla="*/ 1269729 h 1841229"/>
                <a:gd name="connsiteX53" fmla="*/ 709592 w 1719242"/>
                <a:gd name="connsiteY53" fmla="*/ 1263379 h 1841229"/>
                <a:gd name="connsiteX54" fmla="*/ 688954 w 1719242"/>
                <a:gd name="connsiteY54" fmla="*/ 1247504 h 1841229"/>
                <a:gd name="connsiteX55" fmla="*/ 665142 w 1719242"/>
                <a:gd name="connsiteY55" fmla="*/ 1228454 h 1841229"/>
                <a:gd name="connsiteX56" fmla="*/ 650854 w 1719242"/>
                <a:gd name="connsiteY56" fmla="*/ 1217342 h 1841229"/>
                <a:gd name="connsiteX57" fmla="*/ 636567 w 1719242"/>
                <a:gd name="connsiteY57" fmla="*/ 1207816 h 1841229"/>
                <a:gd name="connsiteX58" fmla="*/ 622279 w 1719242"/>
                <a:gd name="connsiteY58" fmla="*/ 1201466 h 1841229"/>
                <a:gd name="connsiteX59" fmla="*/ 606404 w 1719242"/>
                <a:gd name="connsiteY59" fmla="*/ 1198291 h 1841229"/>
                <a:gd name="connsiteX60" fmla="*/ 588942 w 1719242"/>
                <a:gd name="connsiteY60" fmla="*/ 1195116 h 1841229"/>
                <a:gd name="connsiteX61" fmla="*/ 573067 w 1719242"/>
                <a:gd name="connsiteY61" fmla="*/ 1198291 h 1841229"/>
                <a:gd name="connsiteX62" fmla="*/ 565129 w 1719242"/>
                <a:gd name="connsiteY62" fmla="*/ 1199879 h 1841229"/>
                <a:gd name="connsiteX63" fmla="*/ 555604 w 1719242"/>
                <a:gd name="connsiteY63" fmla="*/ 1204641 h 1841229"/>
                <a:gd name="connsiteX64" fmla="*/ 546079 w 1719242"/>
                <a:gd name="connsiteY64" fmla="*/ 1207816 h 1841229"/>
                <a:gd name="connsiteX65" fmla="*/ 538142 w 1719242"/>
                <a:gd name="connsiteY65" fmla="*/ 1215754 h 1841229"/>
                <a:gd name="connsiteX66" fmla="*/ 520679 w 1719242"/>
                <a:gd name="connsiteY66" fmla="*/ 1230042 h 1841229"/>
                <a:gd name="connsiteX67" fmla="*/ 511154 w 1719242"/>
                <a:gd name="connsiteY67" fmla="*/ 1244329 h 1841229"/>
                <a:gd name="connsiteX68" fmla="*/ 501629 w 1719242"/>
                <a:gd name="connsiteY68" fmla="*/ 1261792 h 1841229"/>
                <a:gd name="connsiteX69" fmla="*/ 493692 w 1719242"/>
                <a:gd name="connsiteY69" fmla="*/ 1280842 h 1841229"/>
                <a:gd name="connsiteX70" fmla="*/ 492104 w 1719242"/>
                <a:gd name="connsiteY70" fmla="*/ 1299892 h 1841229"/>
                <a:gd name="connsiteX71" fmla="*/ 492104 w 1719242"/>
                <a:gd name="connsiteY71" fmla="*/ 1322117 h 1841229"/>
                <a:gd name="connsiteX72" fmla="*/ 493692 w 1719242"/>
                <a:gd name="connsiteY72" fmla="*/ 1341167 h 1841229"/>
                <a:gd name="connsiteX73" fmla="*/ 500042 w 1719242"/>
                <a:gd name="connsiteY73" fmla="*/ 1364979 h 1841229"/>
                <a:gd name="connsiteX74" fmla="*/ 506392 w 1719242"/>
                <a:gd name="connsiteY74" fmla="*/ 1385617 h 1841229"/>
                <a:gd name="connsiteX75" fmla="*/ 515917 w 1719242"/>
                <a:gd name="connsiteY75" fmla="*/ 1409429 h 1841229"/>
                <a:gd name="connsiteX76" fmla="*/ 528617 w 1719242"/>
                <a:gd name="connsiteY76" fmla="*/ 1433242 h 1841229"/>
                <a:gd name="connsiteX77" fmla="*/ 541317 w 1719242"/>
                <a:gd name="connsiteY77" fmla="*/ 1455467 h 1841229"/>
                <a:gd name="connsiteX78" fmla="*/ 557192 w 1719242"/>
                <a:gd name="connsiteY78" fmla="*/ 1479279 h 1841229"/>
                <a:gd name="connsiteX79" fmla="*/ 574654 w 1719242"/>
                <a:gd name="connsiteY79" fmla="*/ 1503092 h 1841229"/>
                <a:gd name="connsiteX80" fmla="*/ 595292 w 1719242"/>
                <a:gd name="connsiteY80" fmla="*/ 1523729 h 1841229"/>
                <a:gd name="connsiteX81" fmla="*/ 614342 w 1719242"/>
                <a:gd name="connsiteY81" fmla="*/ 1545954 h 1841229"/>
                <a:gd name="connsiteX82" fmla="*/ 627042 w 1719242"/>
                <a:gd name="connsiteY82" fmla="*/ 1560242 h 1841229"/>
                <a:gd name="connsiteX83" fmla="*/ 636567 w 1719242"/>
                <a:gd name="connsiteY83" fmla="*/ 1571354 h 1841229"/>
                <a:gd name="connsiteX84" fmla="*/ 642917 w 1719242"/>
                <a:gd name="connsiteY84" fmla="*/ 1584054 h 1841229"/>
                <a:gd name="connsiteX85" fmla="*/ 650854 w 1719242"/>
                <a:gd name="connsiteY85" fmla="*/ 1596754 h 1841229"/>
                <a:gd name="connsiteX86" fmla="*/ 655617 w 1719242"/>
                <a:gd name="connsiteY86" fmla="*/ 1612629 h 1841229"/>
                <a:gd name="connsiteX87" fmla="*/ 658792 w 1719242"/>
                <a:gd name="connsiteY87" fmla="*/ 1626917 h 1841229"/>
                <a:gd name="connsiteX88" fmla="*/ 661967 w 1719242"/>
                <a:gd name="connsiteY88" fmla="*/ 1642792 h 1841229"/>
                <a:gd name="connsiteX89" fmla="*/ 658792 w 1719242"/>
                <a:gd name="connsiteY89" fmla="*/ 1658667 h 1841229"/>
                <a:gd name="connsiteX90" fmla="*/ 661967 w 1719242"/>
                <a:gd name="connsiteY90" fmla="*/ 1674542 h 1841229"/>
                <a:gd name="connsiteX91" fmla="*/ 663554 w 1719242"/>
                <a:gd name="connsiteY91" fmla="*/ 1709467 h 1841229"/>
                <a:gd name="connsiteX92" fmla="*/ 661967 w 1719242"/>
                <a:gd name="connsiteY92" fmla="*/ 1733279 h 1841229"/>
                <a:gd name="connsiteX93" fmla="*/ 657204 w 1719242"/>
                <a:gd name="connsiteY93" fmla="*/ 1761854 h 1841229"/>
                <a:gd name="connsiteX94" fmla="*/ 652442 w 1719242"/>
                <a:gd name="connsiteY94" fmla="*/ 1796779 h 1841229"/>
                <a:gd name="connsiteX95" fmla="*/ 639742 w 1719242"/>
                <a:gd name="connsiteY95" fmla="*/ 1841229 h 1841229"/>
                <a:gd name="connsiteX96" fmla="*/ 587354 w 1719242"/>
                <a:gd name="connsiteY96" fmla="*/ 1803129 h 1841229"/>
                <a:gd name="connsiteX97" fmla="*/ 542904 w 1719242"/>
                <a:gd name="connsiteY97" fmla="*/ 1768204 h 1841229"/>
                <a:gd name="connsiteX98" fmla="*/ 490517 w 1719242"/>
                <a:gd name="connsiteY98" fmla="*/ 1725342 h 1841229"/>
                <a:gd name="connsiteX99" fmla="*/ 433367 w 1719242"/>
                <a:gd name="connsiteY99" fmla="*/ 1672954 h 1841229"/>
                <a:gd name="connsiteX100" fmla="*/ 404792 w 1719242"/>
                <a:gd name="connsiteY100" fmla="*/ 1644379 h 1841229"/>
                <a:gd name="connsiteX101" fmla="*/ 374629 w 1719242"/>
                <a:gd name="connsiteY101" fmla="*/ 1614217 h 1841229"/>
                <a:gd name="connsiteX102" fmla="*/ 344467 w 1719242"/>
                <a:gd name="connsiteY102" fmla="*/ 1582467 h 1841229"/>
                <a:gd name="connsiteX103" fmla="*/ 315892 w 1719242"/>
                <a:gd name="connsiteY103" fmla="*/ 1547542 h 1841229"/>
                <a:gd name="connsiteX104" fmla="*/ 288904 w 1719242"/>
                <a:gd name="connsiteY104" fmla="*/ 1512617 h 1841229"/>
                <a:gd name="connsiteX105" fmla="*/ 261917 w 1719242"/>
                <a:gd name="connsiteY105" fmla="*/ 1472929 h 1841229"/>
                <a:gd name="connsiteX106" fmla="*/ 239692 w 1719242"/>
                <a:gd name="connsiteY106" fmla="*/ 1433242 h 1841229"/>
                <a:gd name="connsiteX107" fmla="*/ 217467 w 1719242"/>
                <a:gd name="connsiteY107" fmla="*/ 1391967 h 1841229"/>
                <a:gd name="connsiteX108" fmla="*/ 198417 w 1719242"/>
                <a:gd name="connsiteY108" fmla="*/ 1349104 h 1841229"/>
                <a:gd name="connsiteX109" fmla="*/ 180954 w 1719242"/>
                <a:gd name="connsiteY109" fmla="*/ 1303067 h 1841229"/>
                <a:gd name="connsiteX110" fmla="*/ 169842 w 1719242"/>
                <a:gd name="connsiteY110" fmla="*/ 1257029 h 1841229"/>
                <a:gd name="connsiteX111" fmla="*/ 158729 w 1719242"/>
                <a:gd name="connsiteY111" fmla="*/ 1207816 h 1841229"/>
                <a:gd name="connsiteX112" fmla="*/ 158125 w 1719242"/>
                <a:gd name="connsiteY112" fmla="*/ 1199353 h 1841229"/>
                <a:gd name="connsiteX113" fmla="*/ 150362 w 1719242"/>
                <a:gd name="connsiteY113" fmla="*/ 1195140 h 1841229"/>
                <a:gd name="connsiteX114" fmla="*/ 0 w 1719242"/>
                <a:gd name="connsiteY114" fmla="*/ 912343 h 1841229"/>
                <a:gd name="connsiteX115" fmla="*/ 341041 w 1719242"/>
                <a:gd name="connsiteY115" fmla="*/ 571302 h 1841229"/>
                <a:gd name="connsiteX116" fmla="*/ 354648 w 1719242"/>
                <a:gd name="connsiteY116" fmla="*/ 572674 h 1841229"/>
                <a:gd name="connsiteX117" fmla="*/ 355579 w 1719242"/>
                <a:gd name="connsiteY117" fmla="*/ 552178 h 1841229"/>
                <a:gd name="connsiteX118" fmla="*/ 363517 w 1719242"/>
                <a:gd name="connsiteY118" fmla="*/ 520428 h 1841229"/>
                <a:gd name="connsiteX119" fmla="*/ 371454 w 1719242"/>
                <a:gd name="connsiteY119" fmla="*/ 490266 h 1841229"/>
                <a:gd name="connsiteX120" fmla="*/ 382567 w 1719242"/>
                <a:gd name="connsiteY120" fmla="*/ 461691 h 1841229"/>
                <a:gd name="connsiteX121" fmla="*/ 395267 w 1719242"/>
                <a:gd name="connsiteY121" fmla="*/ 433116 h 1841229"/>
                <a:gd name="connsiteX122" fmla="*/ 411142 w 1719242"/>
                <a:gd name="connsiteY122" fmla="*/ 406129 h 1841229"/>
                <a:gd name="connsiteX123" fmla="*/ 430192 w 1719242"/>
                <a:gd name="connsiteY123" fmla="*/ 380728 h 1841229"/>
                <a:gd name="connsiteX124" fmla="*/ 449242 w 1719242"/>
                <a:gd name="connsiteY124" fmla="*/ 356916 h 1841229"/>
                <a:gd name="connsiteX125" fmla="*/ 469879 w 1719242"/>
                <a:gd name="connsiteY125" fmla="*/ 336278 h 1841229"/>
                <a:gd name="connsiteX126" fmla="*/ 492104 w 1719242"/>
                <a:gd name="connsiteY126" fmla="*/ 314053 h 1841229"/>
                <a:gd name="connsiteX127" fmla="*/ 515917 w 1719242"/>
                <a:gd name="connsiteY127" fmla="*/ 295003 h 1841229"/>
                <a:gd name="connsiteX128" fmla="*/ 541317 w 1719242"/>
                <a:gd name="connsiteY128" fmla="*/ 275953 h 1841229"/>
                <a:gd name="connsiteX129" fmla="*/ 568304 w 1719242"/>
                <a:gd name="connsiteY129" fmla="*/ 260078 h 1841229"/>
                <a:gd name="connsiteX130" fmla="*/ 595292 w 1719242"/>
                <a:gd name="connsiteY130" fmla="*/ 245791 h 1841229"/>
                <a:gd name="connsiteX131" fmla="*/ 622279 w 1719242"/>
                <a:gd name="connsiteY131" fmla="*/ 231503 h 1841229"/>
                <a:gd name="connsiteX132" fmla="*/ 650854 w 1719242"/>
                <a:gd name="connsiteY132" fmla="*/ 220391 h 1841229"/>
                <a:gd name="connsiteX133" fmla="*/ 679429 w 1719242"/>
                <a:gd name="connsiteY133" fmla="*/ 209278 h 1841229"/>
                <a:gd name="connsiteX134" fmla="*/ 708004 w 1719242"/>
                <a:gd name="connsiteY134" fmla="*/ 201341 h 1841229"/>
                <a:gd name="connsiteX135" fmla="*/ 734992 w 1719242"/>
                <a:gd name="connsiteY135" fmla="*/ 194991 h 1841229"/>
                <a:gd name="connsiteX136" fmla="*/ 763567 w 1719242"/>
                <a:gd name="connsiteY136" fmla="*/ 190228 h 1841229"/>
                <a:gd name="connsiteX137" fmla="*/ 792142 w 1719242"/>
                <a:gd name="connsiteY137" fmla="*/ 187053 h 1841229"/>
                <a:gd name="connsiteX138" fmla="*/ 820717 w 1719242"/>
                <a:gd name="connsiteY138" fmla="*/ 182291 h 1841229"/>
                <a:gd name="connsiteX139" fmla="*/ 847704 w 1719242"/>
                <a:gd name="connsiteY139" fmla="*/ 182291 h 1841229"/>
                <a:gd name="connsiteX140" fmla="*/ 873104 w 1719242"/>
                <a:gd name="connsiteY140" fmla="*/ 183878 h 1841229"/>
                <a:gd name="connsiteX141" fmla="*/ 898504 w 1719242"/>
                <a:gd name="connsiteY141" fmla="*/ 188641 h 1841229"/>
                <a:gd name="connsiteX142" fmla="*/ 923904 w 1719242"/>
                <a:gd name="connsiteY142" fmla="*/ 191816 h 1841229"/>
                <a:gd name="connsiteX143" fmla="*/ 947717 w 1719242"/>
                <a:gd name="connsiteY143" fmla="*/ 199753 h 1841229"/>
                <a:gd name="connsiteX144" fmla="*/ 968354 w 1719242"/>
                <a:gd name="connsiteY144" fmla="*/ 206103 h 1841229"/>
                <a:gd name="connsiteX145" fmla="*/ 988992 w 1719242"/>
                <a:gd name="connsiteY145" fmla="*/ 217216 h 1841229"/>
                <a:gd name="connsiteX146" fmla="*/ 1006454 w 1719242"/>
                <a:gd name="connsiteY146" fmla="*/ 228328 h 1841229"/>
                <a:gd name="connsiteX147" fmla="*/ 1042009 w 1719242"/>
                <a:gd name="connsiteY147" fmla="*/ 251516 h 1841229"/>
                <a:gd name="connsiteX148" fmla="*/ 1055427 w 1719242"/>
                <a:gd name="connsiteY148" fmla="*/ 208292 h 1841229"/>
                <a:gd name="connsiteX149" fmla="*/ 1369667 w 1719242"/>
                <a:gd name="connsiteY149" fmla="*/ 0 h 184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719242" h="1841229">
                  <a:moveTo>
                    <a:pt x="1369667" y="0"/>
                  </a:moveTo>
                  <a:cubicBezTo>
                    <a:pt x="1558019" y="0"/>
                    <a:pt x="1710708" y="152689"/>
                    <a:pt x="1710708" y="341041"/>
                  </a:cubicBezTo>
                  <a:lnTo>
                    <a:pt x="1708073" y="367178"/>
                  </a:lnTo>
                  <a:lnTo>
                    <a:pt x="1712892" y="385491"/>
                  </a:lnTo>
                  <a:lnTo>
                    <a:pt x="1717655" y="415653"/>
                  </a:lnTo>
                  <a:lnTo>
                    <a:pt x="1719242" y="448991"/>
                  </a:lnTo>
                  <a:lnTo>
                    <a:pt x="1719242" y="479153"/>
                  </a:lnTo>
                  <a:lnTo>
                    <a:pt x="1714479" y="510903"/>
                  </a:lnTo>
                  <a:lnTo>
                    <a:pt x="1706542" y="544241"/>
                  </a:lnTo>
                  <a:lnTo>
                    <a:pt x="1701779" y="560116"/>
                  </a:lnTo>
                  <a:lnTo>
                    <a:pt x="1693842" y="575991"/>
                  </a:lnTo>
                  <a:lnTo>
                    <a:pt x="1685905" y="590279"/>
                  </a:lnTo>
                  <a:lnTo>
                    <a:pt x="1676379" y="606154"/>
                  </a:lnTo>
                  <a:lnTo>
                    <a:pt x="1665267" y="620441"/>
                  </a:lnTo>
                  <a:lnTo>
                    <a:pt x="1652567" y="634729"/>
                  </a:lnTo>
                  <a:lnTo>
                    <a:pt x="1638279" y="650604"/>
                  </a:lnTo>
                  <a:lnTo>
                    <a:pt x="1623992" y="664891"/>
                  </a:lnTo>
                  <a:lnTo>
                    <a:pt x="1608117" y="679179"/>
                  </a:lnTo>
                  <a:lnTo>
                    <a:pt x="1589067" y="691879"/>
                  </a:lnTo>
                  <a:lnTo>
                    <a:pt x="1568429" y="702991"/>
                  </a:lnTo>
                  <a:lnTo>
                    <a:pt x="1546205" y="715691"/>
                  </a:lnTo>
                  <a:lnTo>
                    <a:pt x="1523979" y="728391"/>
                  </a:lnTo>
                  <a:lnTo>
                    <a:pt x="1496992" y="739504"/>
                  </a:lnTo>
                  <a:lnTo>
                    <a:pt x="1470004" y="750616"/>
                  </a:lnTo>
                  <a:lnTo>
                    <a:pt x="1441429" y="761729"/>
                  </a:lnTo>
                  <a:lnTo>
                    <a:pt x="1408092" y="769666"/>
                  </a:lnTo>
                  <a:lnTo>
                    <a:pt x="1376342" y="779191"/>
                  </a:lnTo>
                  <a:lnTo>
                    <a:pt x="1339829" y="788716"/>
                  </a:lnTo>
                  <a:lnTo>
                    <a:pt x="1300142" y="795066"/>
                  </a:lnTo>
                  <a:lnTo>
                    <a:pt x="1262042" y="801416"/>
                  </a:lnTo>
                  <a:lnTo>
                    <a:pt x="1217592" y="806179"/>
                  </a:lnTo>
                  <a:lnTo>
                    <a:pt x="1173142" y="810941"/>
                  </a:lnTo>
                  <a:lnTo>
                    <a:pt x="1127104" y="815704"/>
                  </a:lnTo>
                  <a:lnTo>
                    <a:pt x="1076304" y="818879"/>
                  </a:lnTo>
                  <a:lnTo>
                    <a:pt x="1023917" y="820466"/>
                  </a:lnTo>
                  <a:lnTo>
                    <a:pt x="911204" y="822054"/>
                  </a:lnTo>
                  <a:lnTo>
                    <a:pt x="788967" y="818879"/>
                  </a:lnTo>
                  <a:lnTo>
                    <a:pt x="795317" y="879204"/>
                  </a:lnTo>
                  <a:lnTo>
                    <a:pt x="801667" y="934766"/>
                  </a:lnTo>
                  <a:lnTo>
                    <a:pt x="804842" y="990329"/>
                  </a:lnTo>
                  <a:lnTo>
                    <a:pt x="804842" y="1015729"/>
                  </a:lnTo>
                  <a:lnTo>
                    <a:pt x="803254" y="1042716"/>
                  </a:lnTo>
                  <a:lnTo>
                    <a:pt x="801667" y="1069704"/>
                  </a:lnTo>
                  <a:lnTo>
                    <a:pt x="798492" y="1096691"/>
                  </a:lnTo>
                  <a:lnTo>
                    <a:pt x="792142" y="1123679"/>
                  </a:lnTo>
                  <a:lnTo>
                    <a:pt x="785792" y="1150666"/>
                  </a:lnTo>
                  <a:lnTo>
                    <a:pt x="776267" y="1177654"/>
                  </a:lnTo>
                  <a:lnTo>
                    <a:pt x="765154" y="1206229"/>
                  </a:lnTo>
                  <a:lnTo>
                    <a:pt x="750867" y="1234804"/>
                  </a:lnTo>
                  <a:lnTo>
                    <a:pt x="736579" y="1266554"/>
                  </a:lnTo>
                  <a:lnTo>
                    <a:pt x="731817" y="1271317"/>
                  </a:lnTo>
                  <a:lnTo>
                    <a:pt x="723879" y="1272904"/>
                  </a:lnTo>
                  <a:lnTo>
                    <a:pt x="717529" y="1269729"/>
                  </a:lnTo>
                  <a:lnTo>
                    <a:pt x="709592" y="1263379"/>
                  </a:lnTo>
                  <a:lnTo>
                    <a:pt x="688954" y="1247504"/>
                  </a:lnTo>
                  <a:lnTo>
                    <a:pt x="665142" y="1228454"/>
                  </a:lnTo>
                  <a:lnTo>
                    <a:pt x="650854" y="1217342"/>
                  </a:lnTo>
                  <a:lnTo>
                    <a:pt x="636567" y="1207816"/>
                  </a:lnTo>
                  <a:lnTo>
                    <a:pt x="622279" y="1201466"/>
                  </a:lnTo>
                  <a:lnTo>
                    <a:pt x="606404" y="1198291"/>
                  </a:lnTo>
                  <a:lnTo>
                    <a:pt x="588942" y="1195116"/>
                  </a:lnTo>
                  <a:lnTo>
                    <a:pt x="573067" y="1198291"/>
                  </a:lnTo>
                  <a:lnTo>
                    <a:pt x="565129" y="1199879"/>
                  </a:lnTo>
                  <a:lnTo>
                    <a:pt x="555604" y="1204641"/>
                  </a:lnTo>
                  <a:lnTo>
                    <a:pt x="546079" y="1207816"/>
                  </a:lnTo>
                  <a:lnTo>
                    <a:pt x="538142" y="1215754"/>
                  </a:lnTo>
                  <a:lnTo>
                    <a:pt x="520679" y="1230042"/>
                  </a:lnTo>
                  <a:lnTo>
                    <a:pt x="511154" y="1244329"/>
                  </a:lnTo>
                  <a:lnTo>
                    <a:pt x="501629" y="1261792"/>
                  </a:lnTo>
                  <a:lnTo>
                    <a:pt x="493692" y="1280842"/>
                  </a:lnTo>
                  <a:lnTo>
                    <a:pt x="492104" y="1299892"/>
                  </a:lnTo>
                  <a:lnTo>
                    <a:pt x="492104" y="1322117"/>
                  </a:lnTo>
                  <a:lnTo>
                    <a:pt x="493692" y="1341167"/>
                  </a:lnTo>
                  <a:lnTo>
                    <a:pt x="500042" y="1364979"/>
                  </a:lnTo>
                  <a:lnTo>
                    <a:pt x="506392" y="1385617"/>
                  </a:lnTo>
                  <a:lnTo>
                    <a:pt x="515917" y="1409429"/>
                  </a:lnTo>
                  <a:lnTo>
                    <a:pt x="528617" y="1433242"/>
                  </a:lnTo>
                  <a:lnTo>
                    <a:pt x="541317" y="1455467"/>
                  </a:lnTo>
                  <a:lnTo>
                    <a:pt x="557192" y="1479279"/>
                  </a:lnTo>
                  <a:lnTo>
                    <a:pt x="574654" y="1503092"/>
                  </a:lnTo>
                  <a:lnTo>
                    <a:pt x="595292" y="1523729"/>
                  </a:lnTo>
                  <a:lnTo>
                    <a:pt x="614342" y="1545954"/>
                  </a:lnTo>
                  <a:lnTo>
                    <a:pt x="627042" y="1560242"/>
                  </a:lnTo>
                  <a:lnTo>
                    <a:pt x="636567" y="1571354"/>
                  </a:lnTo>
                  <a:lnTo>
                    <a:pt x="642917" y="1584054"/>
                  </a:lnTo>
                  <a:lnTo>
                    <a:pt x="650854" y="1596754"/>
                  </a:lnTo>
                  <a:lnTo>
                    <a:pt x="655617" y="1612629"/>
                  </a:lnTo>
                  <a:lnTo>
                    <a:pt x="658792" y="1626917"/>
                  </a:lnTo>
                  <a:lnTo>
                    <a:pt x="661967" y="1642792"/>
                  </a:lnTo>
                  <a:lnTo>
                    <a:pt x="658792" y="1658667"/>
                  </a:lnTo>
                  <a:lnTo>
                    <a:pt x="661967" y="1674542"/>
                  </a:lnTo>
                  <a:lnTo>
                    <a:pt x="663554" y="1709467"/>
                  </a:lnTo>
                  <a:lnTo>
                    <a:pt x="661967" y="1733279"/>
                  </a:lnTo>
                  <a:lnTo>
                    <a:pt x="657204" y="1761854"/>
                  </a:lnTo>
                  <a:lnTo>
                    <a:pt x="652442" y="1796779"/>
                  </a:lnTo>
                  <a:lnTo>
                    <a:pt x="639742" y="1841229"/>
                  </a:lnTo>
                  <a:lnTo>
                    <a:pt x="587354" y="1803129"/>
                  </a:lnTo>
                  <a:lnTo>
                    <a:pt x="542904" y="1768204"/>
                  </a:lnTo>
                  <a:lnTo>
                    <a:pt x="490517" y="1725342"/>
                  </a:lnTo>
                  <a:lnTo>
                    <a:pt x="433367" y="1672954"/>
                  </a:lnTo>
                  <a:lnTo>
                    <a:pt x="404792" y="1644379"/>
                  </a:lnTo>
                  <a:lnTo>
                    <a:pt x="374629" y="1614217"/>
                  </a:lnTo>
                  <a:lnTo>
                    <a:pt x="344467" y="1582467"/>
                  </a:lnTo>
                  <a:lnTo>
                    <a:pt x="315892" y="1547542"/>
                  </a:lnTo>
                  <a:lnTo>
                    <a:pt x="288904" y="1512617"/>
                  </a:lnTo>
                  <a:lnTo>
                    <a:pt x="261917" y="1472929"/>
                  </a:lnTo>
                  <a:lnTo>
                    <a:pt x="239692" y="1433242"/>
                  </a:lnTo>
                  <a:lnTo>
                    <a:pt x="217467" y="1391967"/>
                  </a:lnTo>
                  <a:lnTo>
                    <a:pt x="198417" y="1349104"/>
                  </a:lnTo>
                  <a:lnTo>
                    <a:pt x="180954" y="1303067"/>
                  </a:lnTo>
                  <a:lnTo>
                    <a:pt x="169842" y="1257029"/>
                  </a:lnTo>
                  <a:lnTo>
                    <a:pt x="158729" y="1207816"/>
                  </a:lnTo>
                  <a:lnTo>
                    <a:pt x="158125" y="1199353"/>
                  </a:lnTo>
                  <a:lnTo>
                    <a:pt x="150362" y="1195140"/>
                  </a:lnTo>
                  <a:cubicBezTo>
                    <a:pt x="59644" y="1133852"/>
                    <a:pt x="0" y="1030063"/>
                    <a:pt x="0" y="912343"/>
                  </a:cubicBezTo>
                  <a:cubicBezTo>
                    <a:pt x="0" y="723991"/>
                    <a:pt x="152689" y="571302"/>
                    <a:pt x="341041" y="571302"/>
                  </a:cubicBezTo>
                  <a:lnTo>
                    <a:pt x="354648" y="572674"/>
                  </a:lnTo>
                  <a:lnTo>
                    <a:pt x="355579" y="552178"/>
                  </a:lnTo>
                  <a:lnTo>
                    <a:pt x="363517" y="520428"/>
                  </a:lnTo>
                  <a:lnTo>
                    <a:pt x="371454" y="490266"/>
                  </a:lnTo>
                  <a:lnTo>
                    <a:pt x="382567" y="461691"/>
                  </a:lnTo>
                  <a:lnTo>
                    <a:pt x="395267" y="433116"/>
                  </a:lnTo>
                  <a:lnTo>
                    <a:pt x="411142" y="406129"/>
                  </a:lnTo>
                  <a:lnTo>
                    <a:pt x="430192" y="380728"/>
                  </a:lnTo>
                  <a:lnTo>
                    <a:pt x="449242" y="356916"/>
                  </a:lnTo>
                  <a:lnTo>
                    <a:pt x="469879" y="336278"/>
                  </a:lnTo>
                  <a:lnTo>
                    <a:pt x="492104" y="314053"/>
                  </a:lnTo>
                  <a:lnTo>
                    <a:pt x="515917" y="295003"/>
                  </a:lnTo>
                  <a:lnTo>
                    <a:pt x="541317" y="275953"/>
                  </a:lnTo>
                  <a:lnTo>
                    <a:pt x="568304" y="260078"/>
                  </a:lnTo>
                  <a:lnTo>
                    <a:pt x="595292" y="245791"/>
                  </a:lnTo>
                  <a:lnTo>
                    <a:pt x="622279" y="231503"/>
                  </a:lnTo>
                  <a:lnTo>
                    <a:pt x="650854" y="220391"/>
                  </a:lnTo>
                  <a:lnTo>
                    <a:pt x="679429" y="209278"/>
                  </a:lnTo>
                  <a:lnTo>
                    <a:pt x="708004" y="201341"/>
                  </a:lnTo>
                  <a:lnTo>
                    <a:pt x="734992" y="194991"/>
                  </a:lnTo>
                  <a:lnTo>
                    <a:pt x="763567" y="190228"/>
                  </a:lnTo>
                  <a:lnTo>
                    <a:pt x="792142" y="187053"/>
                  </a:lnTo>
                  <a:lnTo>
                    <a:pt x="820717" y="182291"/>
                  </a:lnTo>
                  <a:lnTo>
                    <a:pt x="847704" y="182291"/>
                  </a:lnTo>
                  <a:lnTo>
                    <a:pt x="873104" y="183878"/>
                  </a:lnTo>
                  <a:lnTo>
                    <a:pt x="898504" y="188641"/>
                  </a:lnTo>
                  <a:lnTo>
                    <a:pt x="923904" y="191816"/>
                  </a:lnTo>
                  <a:lnTo>
                    <a:pt x="947717" y="199753"/>
                  </a:lnTo>
                  <a:lnTo>
                    <a:pt x="968354" y="206103"/>
                  </a:lnTo>
                  <a:lnTo>
                    <a:pt x="988992" y="217216"/>
                  </a:lnTo>
                  <a:lnTo>
                    <a:pt x="1006454" y="228328"/>
                  </a:lnTo>
                  <a:lnTo>
                    <a:pt x="1042009" y="251516"/>
                  </a:lnTo>
                  <a:lnTo>
                    <a:pt x="1055427" y="208292"/>
                  </a:lnTo>
                  <a:cubicBezTo>
                    <a:pt x="1107199" y="85888"/>
                    <a:pt x="1228403" y="0"/>
                    <a:pt x="13696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15465" y="198083"/>
            <a:ext cx="10457397" cy="5055537"/>
            <a:chOff x="1015466" y="198084"/>
            <a:chExt cx="10457395" cy="5055535"/>
          </a:xfrm>
        </p:grpSpPr>
        <p:grpSp>
          <p:nvGrpSpPr>
            <p:cNvPr id="7" name="组合 6"/>
            <p:cNvGrpSpPr/>
            <p:nvPr/>
          </p:nvGrpSpPr>
          <p:grpSpPr>
            <a:xfrm>
              <a:off x="1015466" y="198084"/>
              <a:ext cx="6671809" cy="2886690"/>
              <a:chOff x="-2336592" y="-135945"/>
              <a:chExt cx="7338278" cy="3175049"/>
            </a:xfrm>
          </p:grpSpPr>
          <p:sp>
            <p:nvSpPr>
              <p:cNvPr id="30" name="Shape 210"/>
              <p:cNvSpPr/>
              <p:nvPr/>
            </p:nvSpPr>
            <p:spPr>
              <a:xfrm>
                <a:off x="875420" y="2617148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TextBox 253"/>
              <p:cNvSpPr txBox="1"/>
              <p:nvPr/>
            </p:nvSpPr>
            <p:spPr>
              <a:xfrm>
                <a:off x="-2336592" y="-135945"/>
                <a:ext cx="4785483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chemeClr val="accent1"/>
                    </a:solidFill>
                  </a:rPr>
                  <a:t>推荐系统就是解决这一矛盾的重要工具。</a:t>
                </a:r>
                <a:endParaRPr lang="en-US" sz="12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254"/>
              <p:cNvSpPr/>
              <p:nvPr/>
            </p:nvSpPr>
            <p:spPr>
              <a:xfrm>
                <a:off x="1371496" y="2600908"/>
                <a:ext cx="3630190" cy="438196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zh-CN" dirty="0">
                    <a:solidFill>
                      <a:schemeClr val="accent1"/>
                    </a:solidFill>
                  </a:rPr>
                  <a:t>推荐系统的基本任务是联系用户和物品，解决信息过载的问题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35760" y="4082119"/>
              <a:ext cx="4056339" cy="204958"/>
              <a:chOff x="875420" y="4136081"/>
              <a:chExt cx="4461540" cy="225432"/>
            </a:xfrm>
          </p:grpSpPr>
          <p:sp>
            <p:nvSpPr>
              <p:cNvPr id="23" name="Shape 207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Rectangle 254"/>
              <p:cNvSpPr/>
              <p:nvPr/>
            </p:nvSpPr>
            <p:spPr>
              <a:xfrm>
                <a:off x="1371496" y="4136081"/>
                <a:ext cx="3965464" cy="225432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zh-CN" dirty="0">
                    <a:solidFill>
                      <a:schemeClr val="accent1"/>
                    </a:solidFill>
                  </a:rPr>
                  <a:t>推荐系统的任务就是联系用户和信息，一方面帮助用户发现对自己有价值的信息，另一方面让信息能够展现在对它感兴趣的用户面前，从而实现信息消费者和信息生产者的双赢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053366" y="2686373"/>
              <a:ext cx="2419495" cy="1171486"/>
              <a:chOff x="5924032" y="2600908"/>
              <a:chExt cx="2661185" cy="1288510"/>
            </a:xfrm>
          </p:grpSpPr>
          <p:sp>
            <p:nvSpPr>
              <p:cNvPr id="16" name="TextBox 253"/>
              <p:cNvSpPr txBox="1"/>
              <p:nvPr/>
            </p:nvSpPr>
            <p:spPr>
              <a:xfrm>
                <a:off x="6489551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5924032" y="2600908"/>
                <a:ext cx="2263151" cy="307777"/>
                <a:chOff x="5924032" y="2600908"/>
                <a:chExt cx="2263151" cy="307777"/>
              </a:xfrm>
            </p:grpSpPr>
            <p:sp>
              <p:nvSpPr>
                <p:cNvPr id="18" name="Shape 213"/>
                <p:cNvSpPr/>
                <p:nvPr/>
              </p:nvSpPr>
              <p:spPr>
                <a:xfrm>
                  <a:off x="5924032" y="2642360"/>
                  <a:ext cx="269643" cy="167720"/>
                </a:xfrm>
                <a:custGeom>
                  <a:avLst/>
                  <a:gdLst>
                    <a:gd name="connsiteX0" fmla="*/ 308536 w 331788"/>
                    <a:gd name="connsiteY0" fmla="*/ 66675 h 206375"/>
                    <a:gd name="connsiteX1" fmla="*/ 314995 w 331788"/>
                    <a:gd name="connsiteY1" fmla="*/ 66675 h 206375"/>
                    <a:gd name="connsiteX2" fmla="*/ 331788 w 331788"/>
                    <a:gd name="connsiteY2" fmla="*/ 83491 h 206375"/>
                    <a:gd name="connsiteX3" fmla="*/ 331788 w 331788"/>
                    <a:gd name="connsiteY3" fmla="*/ 189559 h 206375"/>
                    <a:gd name="connsiteX4" fmla="*/ 314995 w 331788"/>
                    <a:gd name="connsiteY4" fmla="*/ 206375 h 206375"/>
                    <a:gd name="connsiteX5" fmla="*/ 85056 w 331788"/>
                    <a:gd name="connsiteY5" fmla="*/ 206375 h 206375"/>
                    <a:gd name="connsiteX6" fmla="*/ 68263 w 331788"/>
                    <a:gd name="connsiteY6" fmla="*/ 189559 h 206375"/>
                    <a:gd name="connsiteX7" fmla="*/ 68263 w 331788"/>
                    <a:gd name="connsiteY7" fmla="*/ 183092 h 206375"/>
                    <a:gd name="connsiteX8" fmla="*/ 281408 w 331788"/>
                    <a:gd name="connsiteY8" fmla="*/ 183092 h 206375"/>
                    <a:gd name="connsiteX9" fmla="*/ 308536 w 331788"/>
                    <a:gd name="connsiteY9" fmla="*/ 155928 h 206375"/>
                    <a:gd name="connsiteX10" fmla="*/ 308536 w 331788"/>
                    <a:gd name="connsiteY10" fmla="*/ 66675 h 206375"/>
                    <a:gd name="connsiteX11" fmla="*/ 275059 w 331788"/>
                    <a:gd name="connsiteY11" fmla="*/ 33338 h 206375"/>
                    <a:gd name="connsiteX12" fmla="*/ 281557 w 331788"/>
                    <a:gd name="connsiteY12" fmla="*/ 33338 h 206375"/>
                    <a:gd name="connsiteX13" fmla="*/ 298451 w 331788"/>
                    <a:gd name="connsiteY13" fmla="*/ 50154 h 206375"/>
                    <a:gd name="connsiteX14" fmla="*/ 298451 w 331788"/>
                    <a:gd name="connsiteY14" fmla="*/ 156222 h 206375"/>
                    <a:gd name="connsiteX15" fmla="*/ 281557 w 331788"/>
                    <a:gd name="connsiteY15" fmla="*/ 173038 h 206375"/>
                    <a:gd name="connsiteX16" fmla="*/ 50232 w 331788"/>
                    <a:gd name="connsiteY16" fmla="*/ 173038 h 206375"/>
                    <a:gd name="connsiteX17" fmla="*/ 33338 w 331788"/>
                    <a:gd name="connsiteY17" fmla="*/ 156222 h 206375"/>
                    <a:gd name="connsiteX18" fmla="*/ 33338 w 331788"/>
                    <a:gd name="connsiteY18" fmla="*/ 149755 h 206375"/>
                    <a:gd name="connsiteX19" fmla="*/ 247768 w 331788"/>
                    <a:gd name="connsiteY19" fmla="*/ 149755 h 206375"/>
                    <a:gd name="connsiteX20" fmla="*/ 275059 w 331788"/>
                    <a:gd name="connsiteY20" fmla="*/ 122591 h 206375"/>
                    <a:gd name="connsiteX21" fmla="*/ 275059 w 331788"/>
                    <a:gd name="connsiteY21" fmla="*/ 33338 h 206375"/>
                    <a:gd name="connsiteX22" fmla="*/ 99109 w 331788"/>
                    <a:gd name="connsiteY22" fmla="*/ 21630 h 206375"/>
                    <a:gd name="connsiteX23" fmla="*/ 97823 w 331788"/>
                    <a:gd name="connsiteY23" fmla="*/ 22920 h 206375"/>
                    <a:gd name="connsiteX24" fmla="*/ 95250 w 331788"/>
                    <a:gd name="connsiteY24" fmla="*/ 28079 h 206375"/>
                    <a:gd name="connsiteX25" fmla="*/ 96536 w 331788"/>
                    <a:gd name="connsiteY25" fmla="*/ 31949 h 206375"/>
                    <a:gd name="connsiteX26" fmla="*/ 97823 w 331788"/>
                    <a:gd name="connsiteY26" fmla="*/ 33238 h 206375"/>
                    <a:gd name="connsiteX27" fmla="*/ 118406 w 331788"/>
                    <a:gd name="connsiteY27" fmla="*/ 66775 h 206375"/>
                    <a:gd name="connsiteX28" fmla="*/ 119692 w 331788"/>
                    <a:gd name="connsiteY28" fmla="*/ 68064 h 206375"/>
                    <a:gd name="connsiteX29" fmla="*/ 111974 w 331788"/>
                    <a:gd name="connsiteY29" fmla="*/ 68064 h 206375"/>
                    <a:gd name="connsiteX30" fmla="*/ 104255 w 331788"/>
                    <a:gd name="connsiteY30" fmla="*/ 75804 h 206375"/>
                    <a:gd name="connsiteX31" fmla="*/ 111974 w 331788"/>
                    <a:gd name="connsiteY31" fmla="*/ 83543 h 206375"/>
                    <a:gd name="connsiteX32" fmla="*/ 124838 w 331788"/>
                    <a:gd name="connsiteY32" fmla="*/ 83543 h 206375"/>
                    <a:gd name="connsiteX33" fmla="*/ 124838 w 331788"/>
                    <a:gd name="connsiteY33" fmla="*/ 89992 h 206375"/>
                    <a:gd name="connsiteX34" fmla="*/ 111974 w 331788"/>
                    <a:gd name="connsiteY34" fmla="*/ 89992 h 206375"/>
                    <a:gd name="connsiteX35" fmla="*/ 104255 w 331788"/>
                    <a:gd name="connsiteY35" fmla="*/ 97731 h 206375"/>
                    <a:gd name="connsiteX36" fmla="*/ 111974 w 331788"/>
                    <a:gd name="connsiteY36" fmla="*/ 105470 h 206375"/>
                    <a:gd name="connsiteX37" fmla="*/ 124838 w 331788"/>
                    <a:gd name="connsiteY37" fmla="*/ 105470 h 206375"/>
                    <a:gd name="connsiteX38" fmla="*/ 124838 w 331788"/>
                    <a:gd name="connsiteY38" fmla="*/ 114499 h 206375"/>
                    <a:gd name="connsiteX39" fmla="*/ 132557 w 331788"/>
                    <a:gd name="connsiteY39" fmla="*/ 122238 h 206375"/>
                    <a:gd name="connsiteX40" fmla="*/ 140275 w 331788"/>
                    <a:gd name="connsiteY40" fmla="*/ 114499 h 206375"/>
                    <a:gd name="connsiteX41" fmla="*/ 140275 w 331788"/>
                    <a:gd name="connsiteY41" fmla="*/ 105470 h 206375"/>
                    <a:gd name="connsiteX42" fmla="*/ 153139 w 331788"/>
                    <a:gd name="connsiteY42" fmla="*/ 105470 h 206375"/>
                    <a:gd name="connsiteX43" fmla="*/ 160858 w 331788"/>
                    <a:gd name="connsiteY43" fmla="*/ 97731 h 206375"/>
                    <a:gd name="connsiteX44" fmla="*/ 153139 w 331788"/>
                    <a:gd name="connsiteY44" fmla="*/ 89992 h 206375"/>
                    <a:gd name="connsiteX45" fmla="*/ 140275 w 331788"/>
                    <a:gd name="connsiteY45" fmla="*/ 89992 h 206375"/>
                    <a:gd name="connsiteX46" fmla="*/ 140275 w 331788"/>
                    <a:gd name="connsiteY46" fmla="*/ 83543 h 206375"/>
                    <a:gd name="connsiteX47" fmla="*/ 153139 w 331788"/>
                    <a:gd name="connsiteY47" fmla="*/ 83543 h 206375"/>
                    <a:gd name="connsiteX48" fmla="*/ 160858 w 331788"/>
                    <a:gd name="connsiteY48" fmla="*/ 75804 h 206375"/>
                    <a:gd name="connsiteX49" fmla="*/ 153139 w 331788"/>
                    <a:gd name="connsiteY49" fmla="*/ 68064 h 206375"/>
                    <a:gd name="connsiteX50" fmla="*/ 145421 w 331788"/>
                    <a:gd name="connsiteY50" fmla="*/ 68064 h 206375"/>
                    <a:gd name="connsiteX51" fmla="*/ 146707 w 331788"/>
                    <a:gd name="connsiteY51" fmla="*/ 66775 h 206375"/>
                    <a:gd name="connsiteX52" fmla="*/ 168577 w 331788"/>
                    <a:gd name="connsiteY52" fmla="*/ 33238 h 206375"/>
                    <a:gd name="connsiteX53" fmla="*/ 168577 w 331788"/>
                    <a:gd name="connsiteY53" fmla="*/ 31949 h 206375"/>
                    <a:gd name="connsiteX54" fmla="*/ 169863 w 331788"/>
                    <a:gd name="connsiteY54" fmla="*/ 28079 h 206375"/>
                    <a:gd name="connsiteX55" fmla="*/ 168577 w 331788"/>
                    <a:gd name="connsiteY55" fmla="*/ 22920 h 206375"/>
                    <a:gd name="connsiteX56" fmla="*/ 166004 w 331788"/>
                    <a:gd name="connsiteY56" fmla="*/ 21630 h 206375"/>
                    <a:gd name="connsiteX57" fmla="*/ 156999 w 331788"/>
                    <a:gd name="connsiteY57" fmla="*/ 22920 h 206375"/>
                    <a:gd name="connsiteX58" fmla="*/ 155712 w 331788"/>
                    <a:gd name="connsiteY58" fmla="*/ 22920 h 206375"/>
                    <a:gd name="connsiteX59" fmla="*/ 153139 w 331788"/>
                    <a:gd name="connsiteY59" fmla="*/ 28079 h 206375"/>
                    <a:gd name="connsiteX60" fmla="*/ 150567 w 331788"/>
                    <a:gd name="connsiteY60" fmla="*/ 33238 h 206375"/>
                    <a:gd name="connsiteX61" fmla="*/ 132557 w 331788"/>
                    <a:gd name="connsiteY61" fmla="*/ 60325 h 206375"/>
                    <a:gd name="connsiteX62" fmla="*/ 115833 w 331788"/>
                    <a:gd name="connsiteY62" fmla="*/ 33238 h 206375"/>
                    <a:gd name="connsiteX63" fmla="*/ 111974 w 331788"/>
                    <a:gd name="connsiteY63" fmla="*/ 28079 h 206375"/>
                    <a:gd name="connsiteX64" fmla="*/ 109401 w 331788"/>
                    <a:gd name="connsiteY64" fmla="*/ 22920 h 206375"/>
                    <a:gd name="connsiteX65" fmla="*/ 99109 w 331788"/>
                    <a:gd name="connsiteY65" fmla="*/ 21630 h 206375"/>
                    <a:gd name="connsiteX66" fmla="*/ 16894 w 331788"/>
                    <a:gd name="connsiteY66" fmla="*/ 0 h 206375"/>
                    <a:gd name="connsiteX67" fmla="*/ 248219 w 331788"/>
                    <a:gd name="connsiteY67" fmla="*/ 0 h 206375"/>
                    <a:gd name="connsiteX68" fmla="*/ 265113 w 331788"/>
                    <a:gd name="connsiteY68" fmla="*/ 16816 h 206375"/>
                    <a:gd name="connsiteX69" fmla="*/ 265113 w 331788"/>
                    <a:gd name="connsiteY69" fmla="*/ 122884 h 206375"/>
                    <a:gd name="connsiteX70" fmla="*/ 248219 w 331788"/>
                    <a:gd name="connsiteY70" fmla="*/ 139700 h 206375"/>
                    <a:gd name="connsiteX71" fmla="*/ 23392 w 331788"/>
                    <a:gd name="connsiteY71" fmla="*/ 139700 h 206375"/>
                    <a:gd name="connsiteX72" fmla="*/ 16894 w 331788"/>
                    <a:gd name="connsiteY72" fmla="*/ 139700 h 206375"/>
                    <a:gd name="connsiteX73" fmla="*/ 0 w 331788"/>
                    <a:gd name="connsiteY73" fmla="*/ 122884 h 206375"/>
                    <a:gd name="connsiteX74" fmla="*/ 0 w 331788"/>
                    <a:gd name="connsiteY74" fmla="*/ 16816 h 206375"/>
                    <a:gd name="connsiteX75" fmla="*/ 16894 w 331788"/>
                    <a:gd name="connsiteY75" fmla="*/ 0 h 20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31788" h="206375">
                      <a:moveTo>
                        <a:pt x="308536" y="66675"/>
                      </a:moveTo>
                      <a:cubicBezTo>
                        <a:pt x="308536" y="66675"/>
                        <a:pt x="308536" y="66675"/>
                        <a:pt x="314995" y="66675"/>
                      </a:cubicBezTo>
                      <a:cubicBezTo>
                        <a:pt x="324037" y="66675"/>
                        <a:pt x="331788" y="73143"/>
                        <a:pt x="331788" y="83491"/>
                      </a:cubicBezTo>
                      <a:cubicBezTo>
                        <a:pt x="331788" y="83491"/>
                        <a:pt x="331788" y="83491"/>
                        <a:pt x="331788" y="189559"/>
                      </a:cubicBezTo>
                      <a:cubicBezTo>
                        <a:pt x="331788" y="198614"/>
                        <a:pt x="324037" y="206375"/>
                        <a:pt x="314995" y="206375"/>
                      </a:cubicBezTo>
                      <a:cubicBezTo>
                        <a:pt x="314995" y="206375"/>
                        <a:pt x="314995" y="206375"/>
                        <a:pt x="85056" y="206375"/>
                      </a:cubicBezTo>
                      <a:cubicBezTo>
                        <a:pt x="76014" y="206375"/>
                        <a:pt x="68263" y="198614"/>
                        <a:pt x="68263" y="189559"/>
                      </a:cubicBezTo>
                      <a:cubicBezTo>
                        <a:pt x="68263" y="189559"/>
                        <a:pt x="68263" y="189559"/>
                        <a:pt x="68263" y="183092"/>
                      </a:cubicBezTo>
                      <a:cubicBezTo>
                        <a:pt x="68263" y="183092"/>
                        <a:pt x="68263" y="183092"/>
                        <a:pt x="281408" y="183092"/>
                      </a:cubicBezTo>
                      <a:cubicBezTo>
                        <a:pt x="296910" y="183092"/>
                        <a:pt x="308536" y="171450"/>
                        <a:pt x="308536" y="155928"/>
                      </a:cubicBezTo>
                      <a:cubicBezTo>
                        <a:pt x="308536" y="155928"/>
                        <a:pt x="308536" y="155928"/>
                        <a:pt x="308536" y="66675"/>
                      </a:cubicBezTo>
                      <a:close/>
                      <a:moveTo>
                        <a:pt x="275059" y="33338"/>
                      </a:moveTo>
                      <a:cubicBezTo>
                        <a:pt x="275059" y="33338"/>
                        <a:pt x="275059" y="33338"/>
                        <a:pt x="281557" y="33338"/>
                      </a:cubicBezTo>
                      <a:cubicBezTo>
                        <a:pt x="290654" y="33338"/>
                        <a:pt x="298451" y="41099"/>
                        <a:pt x="298451" y="50154"/>
                      </a:cubicBezTo>
                      <a:cubicBezTo>
                        <a:pt x="298451" y="50154"/>
                        <a:pt x="298451" y="50154"/>
                        <a:pt x="298451" y="156222"/>
                      </a:cubicBezTo>
                      <a:cubicBezTo>
                        <a:pt x="298451" y="165277"/>
                        <a:pt x="290654" y="173038"/>
                        <a:pt x="281557" y="173038"/>
                      </a:cubicBezTo>
                      <a:cubicBezTo>
                        <a:pt x="281557" y="173038"/>
                        <a:pt x="281557" y="173038"/>
                        <a:pt x="50232" y="173038"/>
                      </a:cubicBezTo>
                      <a:cubicBezTo>
                        <a:pt x="41135" y="173038"/>
                        <a:pt x="33338" y="165277"/>
                        <a:pt x="33338" y="156222"/>
                      </a:cubicBezTo>
                      <a:cubicBezTo>
                        <a:pt x="33338" y="156222"/>
                        <a:pt x="33338" y="156222"/>
                        <a:pt x="33338" y="149755"/>
                      </a:cubicBezTo>
                      <a:cubicBezTo>
                        <a:pt x="33338" y="149755"/>
                        <a:pt x="33338" y="149755"/>
                        <a:pt x="247768" y="149755"/>
                      </a:cubicBezTo>
                      <a:cubicBezTo>
                        <a:pt x="263363" y="149755"/>
                        <a:pt x="275059" y="138113"/>
                        <a:pt x="275059" y="122591"/>
                      </a:cubicBezTo>
                      <a:cubicBezTo>
                        <a:pt x="275059" y="122591"/>
                        <a:pt x="275059" y="122591"/>
                        <a:pt x="275059" y="33338"/>
                      </a:cubicBezTo>
                      <a:close/>
                      <a:moveTo>
                        <a:pt x="99109" y="21630"/>
                      </a:moveTo>
                      <a:cubicBezTo>
                        <a:pt x="97823" y="21630"/>
                        <a:pt x="97823" y="21630"/>
                        <a:pt x="97823" y="22920"/>
                      </a:cubicBezTo>
                      <a:cubicBezTo>
                        <a:pt x="96536" y="24210"/>
                        <a:pt x="95250" y="25499"/>
                        <a:pt x="95250" y="28079"/>
                      </a:cubicBezTo>
                      <a:cubicBezTo>
                        <a:pt x="95250" y="29369"/>
                        <a:pt x="96536" y="30659"/>
                        <a:pt x="96536" y="31949"/>
                      </a:cubicBezTo>
                      <a:cubicBezTo>
                        <a:pt x="96536" y="31949"/>
                        <a:pt x="96536" y="31949"/>
                        <a:pt x="97823" y="33238"/>
                      </a:cubicBezTo>
                      <a:cubicBezTo>
                        <a:pt x="97823" y="33238"/>
                        <a:pt x="97823" y="33238"/>
                        <a:pt x="118406" y="66775"/>
                      </a:cubicBezTo>
                      <a:cubicBezTo>
                        <a:pt x="118406" y="66775"/>
                        <a:pt x="118406" y="66775"/>
                        <a:pt x="119692" y="68064"/>
                      </a:cubicBezTo>
                      <a:cubicBezTo>
                        <a:pt x="119692" y="68064"/>
                        <a:pt x="119692" y="68064"/>
                        <a:pt x="111974" y="68064"/>
                      </a:cubicBezTo>
                      <a:cubicBezTo>
                        <a:pt x="108114" y="68064"/>
                        <a:pt x="104255" y="71934"/>
                        <a:pt x="104255" y="75804"/>
                      </a:cubicBezTo>
                      <a:cubicBezTo>
                        <a:pt x="104255" y="79673"/>
                        <a:pt x="108114" y="83543"/>
                        <a:pt x="111974" y="83543"/>
                      </a:cubicBezTo>
                      <a:cubicBezTo>
                        <a:pt x="111974" y="83543"/>
                        <a:pt x="111974" y="83543"/>
                        <a:pt x="124838" y="83543"/>
                      </a:cubicBezTo>
                      <a:cubicBezTo>
                        <a:pt x="124838" y="83543"/>
                        <a:pt x="124838" y="83543"/>
                        <a:pt x="124838" y="89992"/>
                      </a:cubicBezTo>
                      <a:cubicBezTo>
                        <a:pt x="124838" y="89992"/>
                        <a:pt x="124838" y="89992"/>
                        <a:pt x="111974" y="89992"/>
                      </a:cubicBezTo>
                      <a:cubicBezTo>
                        <a:pt x="108114" y="89992"/>
                        <a:pt x="104255" y="93861"/>
                        <a:pt x="104255" y="97731"/>
                      </a:cubicBezTo>
                      <a:cubicBezTo>
                        <a:pt x="104255" y="101601"/>
                        <a:pt x="108114" y="105470"/>
                        <a:pt x="111974" y="105470"/>
                      </a:cubicBezTo>
                      <a:cubicBezTo>
                        <a:pt x="111974" y="105470"/>
                        <a:pt x="111974" y="105470"/>
                        <a:pt x="124838" y="105470"/>
                      </a:cubicBezTo>
                      <a:cubicBezTo>
                        <a:pt x="124838" y="105470"/>
                        <a:pt x="124838" y="105470"/>
                        <a:pt x="124838" y="114499"/>
                      </a:cubicBezTo>
                      <a:cubicBezTo>
                        <a:pt x="124838" y="119658"/>
                        <a:pt x="128697" y="122238"/>
                        <a:pt x="132557" y="122238"/>
                      </a:cubicBezTo>
                      <a:cubicBezTo>
                        <a:pt x="136416" y="122238"/>
                        <a:pt x="140275" y="119658"/>
                        <a:pt x="140275" y="114499"/>
                      </a:cubicBezTo>
                      <a:cubicBezTo>
                        <a:pt x="140275" y="114499"/>
                        <a:pt x="140275" y="114499"/>
                        <a:pt x="140275" y="105470"/>
                      </a:cubicBezTo>
                      <a:cubicBezTo>
                        <a:pt x="140275" y="105470"/>
                        <a:pt x="140275" y="105470"/>
                        <a:pt x="153139" y="105470"/>
                      </a:cubicBezTo>
                      <a:cubicBezTo>
                        <a:pt x="158285" y="105470"/>
                        <a:pt x="160858" y="101601"/>
                        <a:pt x="160858" y="97731"/>
                      </a:cubicBezTo>
                      <a:cubicBezTo>
                        <a:pt x="160858" y="93861"/>
                        <a:pt x="158285" y="89992"/>
                        <a:pt x="153139" y="89992"/>
                      </a:cubicBezTo>
                      <a:cubicBezTo>
                        <a:pt x="153139" y="89992"/>
                        <a:pt x="153139" y="89992"/>
                        <a:pt x="140275" y="89992"/>
                      </a:cubicBezTo>
                      <a:cubicBezTo>
                        <a:pt x="140275" y="89992"/>
                        <a:pt x="140275" y="89992"/>
                        <a:pt x="140275" y="83543"/>
                      </a:cubicBezTo>
                      <a:cubicBezTo>
                        <a:pt x="140275" y="83543"/>
                        <a:pt x="140275" y="83543"/>
                        <a:pt x="153139" y="83543"/>
                      </a:cubicBezTo>
                      <a:cubicBezTo>
                        <a:pt x="158285" y="83543"/>
                        <a:pt x="160858" y="79673"/>
                        <a:pt x="160858" y="75804"/>
                      </a:cubicBezTo>
                      <a:cubicBezTo>
                        <a:pt x="160858" y="71934"/>
                        <a:pt x="158285" y="68064"/>
                        <a:pt x="153139" y="68064"/>
                      </a:cubicBezTo>
                      <a:cubicBezTo>
                        <a:pt x="153139" y="68064"/>
                        <a:pt x="153139" y="68064"/>
                        <a:pt x="145421" y="68064"/>
                      </a:cubicBezTo>
                      <a:cubicBezTo>
                        <a:pt x="145421" y="68064"/>
                        <a:pt x="145421" y="68064"/>
                        <a:pt x="146707" y="66775"/>
                      </a:cubicBezTo>
                      <a:cubicBezTo>
                        <a:pt x="146707" y="66775"/>
                        <a:pt x="146707" y="66775"/>
                        <a:pt x="168577" y="33238"/>
                      </a:cubicBezTo>
                      <a:cubicBezTo>
                        <a:pt x="168577" y="33238"/>
                        <a:pt x="168577" y="33238"/>
                        <a:pt x="168577" y="31949"/>
                      </a:cubicBezTo>
                      <a:cubicBezTo>
                        <a:pt x="169863" y="30659"/>
                        <a:pt x="169863" y="29369"/>
                        <a:pt x="169863" y="28079"/>
                      </a:cubicBezTo>
                      <a:cubicBezTo>
                        <a:pt x="169863" y="25499"/>
                        <a:pt x="169863" y="24210"/>
                        <a:pt x="168577" y="22920"/>
                      </a:cubicBezTo>
                      <a:cubicBezTo>
                        <a:pt x="167290" y="21630"/>
                        <a:pt x="167290" y="21630"/>
                        <a:pt x="166004" y="21630"/>
                      </a:cubicBezTo>
                      <a:cubicBezTo>
                        <a:pt x="163431" y="19050"/>
                        <a:pt x="159572" y="20340"/>
                        <a:pt x="156999" y="22920"/>
                      </a:cubicBezTo>
                      <a:cubicBezTo>
                        <a:pt x="156999" y="22920"/>
                        <a:pt x="155712" y="22920"/>
                        <a:pt x="155712" y="22920"/>
                      </a:cubicBezTo>
                      <a:cubicBezTo>
                        <a:pt x="155712" y="22920"/>
                        <a:pt x="155712" y="22920"/>
                        <a:pt x="153139" y="28079"/>
                      </a:cubicBezTo>
                      <a:cubicBezTo>
                        <a:pt x="153139" y="28079"/>
                        <a:pt x="153139" y="28079"/>
                        <a:pt x="150567" y="33238"/>
                      </a:cubicBezTo>
                      <a:cubicBezTo>
                        <a:pt x="150567" y="33238"/>
                        <a:pt x="150567" y="33238"/>
                        <a:pt x="132557" y="60325"/>
                      </a:cubicBezTo>
                      <a:cubicBezTo>
                        <a:pt x="132557" y="60325"/>
                        <a:pt x="132557" y="60325"/>
                        <a:pt x="115833" y="33238"/>
                      </a:cubicBezTo>
                      <a:cubicBezTo>
                        <a:pt x="115833" y="33238"/>
                        <a:pt x="115833" y="33238"/>
                        <a:pt x="111974" y="28079"/>
                      </a:cubicBezTo>
                      <a:cubicBezTo>
                        <a:pt x="111974" y="28079"/>
                        <a:pt x="111974" y="28079"/>
                        <a:pt x="109401" y="22920"/>
                      </a:cubicBezTo>
                      <a:cubicBezTo>
                        <a:pt x="106828" y="20340"/>
                        <a:pt x="101682" y="19050"/>
                        <a:pt x="99109" y="21630"/>
                      </a:cubicBezTo>
                      <a:close/>
                      <a:moveTo>
                        <a:pt x="16894" y="0"/>
                      </a:moveTo>
                      <a:cubicBezTo>
                        <a:pt x="16894" y="0"/>
                        <a:pt x="16894" y="0"/>
                        <a:pt x="248219" y="0"/>
                      </a:cubicBezTo>
                      <a:cubicBezTo>
                        <a:pt x="257316" y="0"/>
                        <a:pt x="265113" y="7761"/>
                        <a:pt x="265113" y="16816"/>
                      </a:cubicBezTo>
                      <a:cubicBezTo>
                        <a:pt x="265113" y="16816"/>
                        <a:pt x="265113" y="16816"/>
                        <a:pt x="265113" y="122884"/>
                      </a:cubicBezTo>
                      <a:cubicBezTo>
                        <a:pt x="265113" y="133233"/>
                        <a:pt x="257316" y="139700"/>
                        <a:pt x="248219" y="139700"/>
                      </a:cubicBezTo>
                      <a:cubicBezTo>
                        <a:pt x="248219" y="139700"/>
                        <a:pt x="248219" y="139700"/>
                        <a:pt x="23392" y="139700"/>
                      </a:cubicBezTo>
                      <a:lnTo>
                        <a:pt x="16894" y="139700"/>
                      </a:lnTo>
                      <a:cubicBezTo>
                        <a:pt x="7797" y="139700"/>
                        <a:pt x="0" y="133233"/>
                        <a:pt x="0" y="122884"/>
                      </a:cubicBezTo>
                      <a:cubicBezTo>
                        <a:pt x="0" y="122884"/>
                        <a:pt x="0" y="122884"/>
                        <a:pt x="0" y="16816"/>
                      </a:cubicBezTo>
                      <a:cubicBezTo>
                        <a:pt x="0" y="7761"/>
                        <a:pt x="7797" y="0"/>
                        <a:pt x="168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3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Rectangle 254"/>
                <p:cNvSpPr/>
                <p:nvPr/>
              </p:nvSpPr>
              <p:spPr>
                <a:xfrm>
                  <a:off x="6489552" y="2600908"/>
                  <a:ext cx="1697631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1600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9073132" y="4080482"/>
              <a:ext cx="2399716" cy="1173137"/>
              <a:chOff x="5945782" y="4134268"/>
              <a:chExt cx="2639435" cy="1290323"/>
            </a:xfrm>
          </p:grpSpPr>
          <p:sp>
            <p:nvSpPr>
              <p:cNvPr id="13" name="Shape 216"/>
              <p:cNvSpPr/>
              <p:nvPr/>
            </p:nvSpPr>
            <p:spPr>
              <a:xfrm>
                <a:off x="5945782" y="4134268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" name="TextBox 253"/>
              <p:cNvSpPr txBox="1"/>
              <p:nvPr/>
            </p:nvSpPr>
            <p:spPr>
              <a:xfrm>
                <a:off x="6489552" y="4443858"/>
                <a:ext cx="2095665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Rectangle 254"/>
              <p:cNvSpPr/>
              <p:nvPr/>
            </p:nvSpPr>
            <p:spPr>
              <a:xfrm>
                <a:off x="6489552" y="4136081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pic>
        <p:nvPicPr>
          <p:cNvPr id="63" name="图片占位符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b="10396"/>
          <a:stretch>
            <a:fillRect/>
          </a:stretch>
        </p:blipFill>
        <p:spPr>
          <a:xfrm>
            <a:off x="8265619" y="1649270"/>
            <a:ext cx="3926381" cy="4417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7316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发展前景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319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主流的推荐算法都有其自身的局限性</a:t>
            </a:r>
            <a:endParaRPr lang="en-US" altLang="zh-CN" sz="13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951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332C64-95CC-45DA-ADA4-76F0CDE2425E}"/>
              </a:ext>
            </a:extLst>
          </p:cNvPr>
          <p:cNvGrpSpPr/>
          <p:nvPr/>
        </p:nvGrpSpPr>
        <p:grpSpPr>
          <a:xfrm>
            <a:off x="5993320" y="2482805"/>
            <a:ext cx="4598776" cy="3345139"/>
            <a:chOff x="6366998" y="2055988"/>
            <a:chExt cx="4598776" cy="3345139"/>
          </a:xfrm>
        </p:grpSpPr>
        <p:sp>
          <p:nvSpPr>
            <p:cNvPr id="50" name="Freeform: Shape 15"/>
            <p:cNvSpPr>
              <a:spLocks/>
            </p:cNvSpPr>
            <p:nvPr/>
          </p:nvSpPr>
          <p:spPr bwMode="auto">
            <a:xfrm>
              <a:off x="6613080" y="5046253"/>
              <a:ext cx="272695" cy="354874"/>
            </a:xfrm>
            <a:custGeom>
              <a:avLst/>
              <a:gdLst>
                <a:gd name="T0" fmla="*/ 115 w 320"/>
                <a:gd name="T1" fmla="*/ 62 h 417"/>
                <a:gd name="T2" fmla="*/ 115 w 320"/>
                <a:gd name="T3" fmla="*/ 62 h 417"/>
                <a:gd name="T4" fmla="*/ 62 w 320"/>
                <a:gd name="T5" fmla="*/ 0 h 417"/>
                <a:gd name="T6" fmla="*/ 0 w 320"/>
                <a:gd name="T7" fmla="*/ 62 h 417"/>
                <a:gd name="T8" fmla="*/ 36 w 320"/>
                <a:gd name="T9" fmla="*/ 115 h 417"/>
                <a:gd name="T10" fmla="*/ 36 w 320"/>
                <a:gd name="T11" fmla="*/ 301 h 417"/>
                <a:gd name="T12" fmla="*/ 0 w 320"/>
                <a:gd name="T13" fmla="*/ 354 h 417"/>
                <a:gd name="T14" fmla="*/ 62 w 320"/>
                <a:gd name="T15" fmla="*/ 416 h 417"/>
                <a:gd name="T16" fmla="*/ 115 w 320"/>
                <a:gd name="T17" fmla="*/ 354 h 417"/>
                <a:gd name="T18" fmla="*/ 80 w 320"/>
                <a:gd name="T19" fmla="*/ 301 h 417"/>
                <a:gd name="T20" fmla="*/ 80 w 320"/>
                <a:gd name="T21" fmla="*/ 115 h 417"/>
                <a:gd name="T22" fmla="*/ 115 w 320"/>
                <a:gd name="T23" fmla="*/ 62 h 417"/>
                <a:gd name="T24" fmla="*/ 98 w 320"/>
                <a:gd name="T25" fmla="*/ 354 h 417"/>
                <a:gd name="T26" fmla="*/ 98 w 320"/>
                <a:gd name="T27" fmla="*/ 354 h 417"/>
                <a:gd name="T28" fmla="*/ 62 w 320"/>
                <a:gd name="T29" fmla="*/ 390 h 417"/>
                <a:gd name="T30" fmla="*/ 27 w 320"/>
                <a:gd name="T31" fmla="*/ 354 h 417"/>
                <a:gd name="T32" fmla="*/ 62 w 320"/>
                <a:gd name="T33" fmla="*/ 319 h 417"/>
                <a:gd name="T34" fmla="*/ 98 w 320"/>
                <a:gd name="T35" fmla="*/ 354 h 417"/>
                <a:gd name="T36" fmla="*/ 62 w 320"/>
                <a:gd name="T37" fmla="*/ 88 h 417"/>
                <a:gd name="T38" fmla="*/ 62 w 320"/>
                <a:gd name="T39" fmla="*/ 88 h 417"/>
                <a:gd name="T40" fmla="*/ 27 w 320"/>
                <a:gd name="T41" fmla="*/ 62 h 417"/>
                <a:gd name="T42" fmla="*/ 62 w 320"/>
                <a:gd name="T43" fmla="*/ 27 h 417"/>
                <a:gd name="T44" fmla="*/ 98 w 320"/>
                <a:gd name="T45" fmla="*/ 62 h 417"/>
                <a:gd name="T46" fmla="*/ 62 w 320"/>
                <a:gd name="T47" fmla="*/ 88 h 417"/>
                <a:gd name="T48" fmla="*/ 284 w 320"/>
                <a:gd name="T49" fmla="*/ 301 h 417"/>
                <a:gd name="T50" fmla="*/ 284 w 320"/>
                <a:gd name="T51" fmla="*/ 301 h 417"/>
                <a:gd name="T52" fmla="*/ 284 w 320"/>
                <a:gd name="T53" fmla="*/ 115 h 417"/>
                <a:gd name="T54" fmla="*/ 319 w 320"/>
                <a:gd name="T55" fmla="*/ 62 h 417"/>
                <a:gd name="T56" fmla="*/ 257 w 320"/>
                <a:gd name="T57" fmla="*/ 0 h 417"/>
                <a:gd name="T58" fmla="*/ 195 w 320"/>
                <a:gd name="T59" fmla="*/ 62 h 417"/>
                <a:gd name="T60" fmla="*/ 239 w 320"/>
                <a:gd name="T61" fmla="*/ 115 h 417"/>
                <a:gd name="T62" fmla="*/ 239 w 320"/>
                <a:gd name="T63" fmla="*/ 301 h 417"/>
                <a:gd name="T64" fmla="*/ 195 w 320"/>
                <a:gd name="T65" fmla="*/ 354 h 417"/>
                <a:gd name="T66" fmla="*/ 257 w 320"/>
                <a:gd name="T67" fmla="*/ 416 h 417"/>
                <a:gd name="T68" fmla="*/ 319 w 320"/>
                <a:gd name="T69" fmla="*/ 354 h 417"/>
                <a:gd name="T70" fmla="*/ 284 w 320"/>
                <a:gd name="T71" fmla="*/ 301 h 417"/>
                <a:gd name="T72" fmla="*/ 221 w 320"/>
                <a:gd name="T73" fmla="*/ 62 h 417"/>
                <a:gd name="T74" fmla="*/ 221 w 320"/>
                <a:gd name="T75" fmla="*/ 62 h 417"/>
                <a:gd name="T76" fmla="*/ 257 w 320"/>
                <a:gd name="T77" fmla="*/ 27 h 417"/>
                <a:gd name="T78" fmla="*/ 292 w 320"/>
                <a:gd name="T79" fmla="*/ 62 h 417"/>
                <a:gd name="T80" fmla="*/ 257 w 320"/>
                <a:gd name="T81" fmla="*/ 88 h 417"/>
                <a:gd name="T82" fmla="*/ 221 w 320"/>
                <a:gd name="T83" fmla="*/ 62 h 417"/>
                <a:gd name="T84" fmla="*/ 257 w 320"/>
                <a:gd name="T85" fmla="*/ 390 h 417"/>
                <a:gd name="T86" fmla="*/ 257 w 320"/>
                <a:gd name="T87" fmla="*/ 390 h 417"/>
                <a:gd name="T88" fmla="*/ 221 w 320"/>
                <a:gd name="T89" fmla="*/ 354 h 417"/>
                <a:gd name="T90" fmla="*/ 257 w 320"/>
                <a:gd name="T91" fmla="*/ 319 h 417"/>
                <a:gd name="T92" fmla="*/ 292 w 320"/>
                <a:gd name="T93" fmla="*/ 354 h 417"/>
                <a:gd name="T94" fmla="*/ 257 w 320"/>
                <a:gd name="T95" fmla="*/ 39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366998" y="3912756"/>
              <a:ext cx="4598774" cy="784148"/>
              <a:chOff x="4775248" y="2934568"/>
              <a:chExt cx="3449080" cy="588111"/>
            </a:xfrm>
          </p:grpSpPr>
          <p:grpSp>
            <p:nvGrpSpPr>
              <p:cNvPr id="7" name="Group 93"/>
              <p:cNvGrpSpPr/>
              <p:nvPr/>
            </p:nvGrpSpPr>
            <p:grpSpPr>
              <a:xfrm>
                <a:off x="5011514" y="3018668"/>
                <a:ext cx="3212814" cy="504011"/>
                <a:chOff x="6700859" y="3978860"/>
                <a:chExt cx="4283753" cy="672015"/>
              </a:xfrm>
            </p:grpSpPr>
            <p:sp>
              <p:nvSpPr>
                <p:cNvPr id="51" name="Rectangle 13"/>
                <p:cNvSpPr/>
                <p:nvPr/>
              </p:nvSpPr>
              <p:spPr>
                <a:xfrm>
                  <a:off x="6700859" y="3978860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zh-CN" b="1" dirty="0" smtClean="0">
                      <a:solidFill>
                        <a:schemeClr val="accent1"/>
                      </a:solidFill>
                    </a:rPr>
                    <a:t>商品的</a:t>
                  </a:r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不同</a:t>
                  </a:r>
                  <a:r>
                    <a:rPr lang="zh-CN" altLang="zh-CN" b="1" dirty="0" smtClean="0">
                      <a:solidFill>
                        <a:schemeClr val="accent1"/>
                      </a:solidFill>
                    </a:rPr>
                    <a:t>流行</a:t>
                  </a:r>
                  <a:r>
                    <a:rPr lang="zh-CN" altLang="zh-CN" b="1" dirty="0">
                      <a:solidFill>
                        <a:schemeClr val="accent1"/>
                      </a:solidFill>
                    </a:rPr>
                    <a:t>度</a:t>
                  </a:r>
                </a:p>
              </p:txBody>
            </p:sp>
            <p:sp>
              <p:nvSpPr>
                <p:cNvPr id="52" name="TextBox 14"/>
                <p:cNvSpPr txBox="1"/>
                <p:nvPr/>
              </p:nvSpPr>
              <p:spPr>
                <a:xfrm>
                  <a:off x="7150697" y="4286178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推荐算法需要照顾不一样流行度的商品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9" name="Group 97"/>
              <p:cNvGrpSpPr/>
              <p:nvPr/>
            </p:nvGrpSpPr>
            <p:grpSpPr>
              <a:xfrm>
                <a:off x="4775248" y="2934568"/>
                <a:ext cx="573645" cy="573795"/>
                <a:chOff x="6377202" y="3940454"/>
                <a:chExt cx="764860" cy="765060"/>
              </a:xfrm>
            </p:grpSpPr>
            <p:sp>
              <p:nvSpPr>
                <p:cNvPr id="47" name="Oval 8"/>
                <p:cNvSpPr/>
                <p:nvPr/>
              </p:nvSpPr>
              <p:spPr bwMode="auto">
                <a:xfrm>
                  <a:off x="6377202" y="3940454"/>
                  <a:ext cx="764860" cy="76506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8" name="Freeform: Shape 16"/>
                <p:cNvSpPr>
                  <a:spLocks/>
                </p:cNvSpPr>
                <p:nvPr/>
              </p:nvSpPr>
              <p:spPr bwMode="auto">
                <a:xfrm>
                  <a:off x="6580378" y="4152265"/>
                  <a:ext cx="358509" cy="341439"/>
                </a:xfrm>
                <a:custGeom>
                  <a:avLst/>
                  <a:gdLst>
                    <a:gd name="T0" fmla="*/ 363 w 461"/>
                    <a:gd name="T1" fmla="*/ 336 h 443"/>
                    <a:gd name="T2" fmla="*/ 363 w 461"/>
                    <a:gd name="T3" fmla="*/ 336 h 443"/>
                    <a:gd name="T4" fmla="*/ 284 w 461"/>
                    <a:gd name="T5" fmla="*/ 248 h 443"/>
                    <a:gd name="T6" fmla="*/ 310 w 461"/>
                    <a:gd name="T7" fmla="*/ 195 h 443"/>
                    <a:gd name="T8" fmla="*/ 328 w 461"/>
                    <a:gd name="T9" fmla="*/ 151 h 443"/>
                    <a:gd name="T10" fmla="*/ 319 w 461"/>
                    <a:gd name="T11" fmla="*/ 132 h 443"/>
                    <a:gd name="T12" fmla="*/ 328 w 461"/>
                    <a:gd name="T13" fmla="*/ 88 h 443"/>
                    <a:gd name="T14" fmla="*/ 230 w 461"/>
                    <a:gd name="T15" fmla="*/ 0 h 443"/>
                    <a:gd name="T16" fmla="*/ 132 w 461"/>
                    <a:gd name="T17" fmla="*/ 88 h 443"/>
                    <a:gd name="T18" fmla="*/ 141 w 461"/>
                    <a:gd name="T19" fmla="*/ 132 h 443"/>
                    <a:gd name="T20" fmla="*/ 132 w 461"/>
                    <a:gd name="T21" fmla="*/ 151 h 443"/>
                    <a:gd name="T22" fmla="*/ 150 w 461"/>
                    <a:gd name="T23" fmla="*/ 195 h 443"/>
                    <a:gd name="T24" fmla="*/ 177 w 461"/>
                    <a:gd name="T25" fmla="*/ 248 h 443"/>
                    <a:gd name="T26" fmla="*/ 97 w 461"/>
                    <a:gd name="T27" fmla="*/ 336 h 443"/>
                    <a:gd name="T28" fmla="*/ 0 w 461"/>
                    <a:gd name="T29" fmla="*/ 398 h 443"/>
                    <a:gd name="T30" fmla="*/ 0 w 461"/>
                    <a:gd name="T31" fmla="*/ 442 h 443"/>
                    <a:gd name="T32" fmla="*/ 230 w 461"/>
                    <a:gd name="T33" fmla="*/ 442 h 443"/>
                    <a:gd name="T34" fmla="*/ 460 w 461"/>
                    <a:gd name="T35" fmla="*/ 442 h 443"/>
                    <a:gd name="T36" fmla="*/ 460 w 461"/>
                    <a:gd name="T37" fmla="*/ 398 h 443"/>
                    <a:gd name="T38" fmla="*/ 363 w 461"/>
                    <a:gd name="T39" fmla="*/ 336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1" h="443">
                      <a:moveTo>
                        <a:pt x="363" y="336"/>
                      </a:moveTo>
                      <a:lnTo>
                        <a:pt x="363" y="336"/>
                      </a:lnTo>
                      <a:cubicBezTo>
                        <a:pt x="301" y="310"/>
                        <a:pt x="284" y="292"/>
                        <a:pt x="284" y="248"/>
                      </a:cubicBezTo>
                      <a:cubicBezTo>
                        <a:pt x="284" y="230"/>
                        <a:pt x="301" y="239"/>
                        <a:pt x="310" y="195"/>
                      </a:cubicBezTo>
                      <a:cubicBezTo>
                        <a:pt x="310" y="176"/>
                        <a:pt x="328" y="195"/>
                        <a:pt x="328" y="151"/>
                      </a:cubicBezTo>
                      <a:cubicBezTo>
                        <a:pt x="328" y="132"/>
                        <a:pt x="319" y="132"/>
                        <a:pt x="319" y="132"/>
                      </a:cubicBezTo>
                      <a:cubicBezTo>
                        <a:pt x="319" y="132"/>
                        <a:pt x="328" y="106"/>
                        <a:pt x="328" y="88"/>
                      </a:cubicBezTo>
                      <a:cubicBezTo>
                        <a:pt x="328" y="61"/>
                        <a:pt x="319" y="0"/>
                        <a:pt x="230" y="0"/>
                      </a:cubicBezTo>
                      <a:cubicBezTo>
                        <a:pt x="141" y="0"/>
                        <a:pt x="132" y="61"/>
                        <a:pt x="132" y="88"/>
                      </a:cubicBezTo>
                      <a:cubicBezTo>
                        <a:pt x="132" y="106"/>
                        <a:pt x="141" y="132"/>
                        <a:pt x="141" y="132"/>
                      </a:cubicBezTo>
                      <a:cubicBezTo>
                        <a:pt x="141" y="132"/>
                        <a:pt x="132" y="132"/>
                        <a:pt x="132" y="151"/>
                      </a:cubicBezTo>
                      <a:cubicBezTo>
                        <a:pt x="132" y="195"/>
                        <a:pt x="150" y="176"/>
                        <a:pt x="150" y="195"/>
                      </a:cubicBezTo>
                      <a:cubicBezTo>
                        <a:pt x="159" y="239"/>
                        <a:pt x="177" y="230"/>
                        <a:pt x="177" y="248"/>
                      </a:cubicBezTo>
                      <a:cubicBezTo>
                        <a:pt x="177" y="292"/>
                        <a:pt x="159" y="310"/>
                        <a:pt x="97" y="336"/>
                      </a:cubicBezTo>
                      <a:cubicBezTo>
                        <a:pt x="35" y="354"/>
                        <a:pt x="0" y="380"/>
                        <a:pt x="0" y="398"/>
                      </a:cubicBezTo>
                      <a:cubicBezTo>
                        <a:pt x="0" y="407"/>
                        <a:pt x="0" y="442"/>
                        <a:pt x="0" y="442"/>
                      </a:cubicBezTo>
                      <a:cubicBezTo>
                        <a:pt x="230" y="442"/>
                        <a:pt x="230" y="442"/>
                        <a:pt x="230" y="442"/>
                      </a:cubicBezTo>
                      <a:cubicBezTo>
                        <a:pt x="460" y="442"/>
                        <a:pt x="460" y="442"/>
                        <a:pt x="460" y="442"/>
                      </a:cubicBezTo>
                      <a:cubicBezTo>
                        <a:pt x="460" y="442"/>
                        <a:pt x="460" y="407"/>
                        <a:pt x="460" y="398"/>
                      </a:cubicBezTo>
                      <a:cubicBezTo>
                        <a:pt x="460" y="380"/>
                        <a:pt x="425" y="354"/>
                        <a:pt x="363" y="3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6366998" y="2055988"/>
              <a:ext cx="4598776" cy="768032"/>
              <a:chOff x="4775248" y="1541991"/>
              <a:chExt cx="3449082" cy="576024"/>
            </a:xfrm>
          </p:grpSpPr>
          <p:grpSp>
            <p:nvGrpSpPr>
              <p:cNvPr id="5" name="Group 1"/>
              <p:cNvGrpSpPr/>
              <p:nvPr/>
            </p:nvGrpSpPr>
            <p:grpSpPr>
              <a:xfrm>
                <a:off x="4959811" y="1607982"/>
                <a:ext cx="3264519" cy="510033"/>
                <a:chOff x="6631920" y="2223064"/>
                <a:chExt cx="4352692" cy="680044"/>
              </a:xfrm>
            </p:grpSpPr>
            <p:sp>
              <p:nvSpPr>
                <p:cNvPr id="55" name="Rectangle 9"/>
                <p:cNvSpPr/>
                <p:nvPr/>
              </p:nvSpPr>
              <p:spPr>
                <a:xfrm>
                  <a:off x="6631920" y="2223064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zh-CN" b="1" dirty="0">
                      <a:solidFill>
                        <a:schemeClr val="accent1"/>
                      </a:solidFill>
                    </a:rPr>
                    <a:t>不同物品（音乐，商品</a:t>
                  </a:r>
                  <a:r>
                    <a:rPr lang="zh-CN" altLang="zh-CN" b="1" dirty="0" smtClean="0">
                      <a:solidFill>
                        <a:schemeClr val="accent1"/>
                      </a:solidFill>
                    </a:rPr>
                    <a:t>）</a:t>
                  </a:r>
                  <a:endParaRPr lang="zh-CN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" name="TextBox 10"/>
                <p:cNvSpPr txBox="1"/>
                <p:nvPr/>
              </p:nvSpPr>
              <p:spPr>
                <a:xfrm>
                  <a:off x="7150697" y="2538411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娱乐性的物品，与商业性的物品需要不同的推荐算法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0" name="Group 95"/>
              <p:cNvGrpSpPr/>
              <p:nvPr/>
            </p:nvGrpSpPr>
            <p:grpSpPr>
              <a:xfrm>
                <a:off x="4775248" y="1541991"/>
                <a:ext cx="573645" cy="573795"/>
                <a:chOff x="6373382" y="2169288"/>
                <a:chExt cx="764860" cy="765060"/>
              </a:xfrm>
            </p:grpSpPr>
            <p:sp>
              <p:nvSpPr>
                <p:cNvPr id="45" name="Oval 3"/>
                <p:cNvSpPr/>
                <p:nvPr/>
              </p:nvSpPr>
              <p:spPr bwMode="auto">
                <a:xfrm>
                  <a:off x="6373382" y="2169288"/>
                  <a:ext cx="764860" cy="765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6" name="Freeform: Shape 17"/>
                <p:cNvSpPr>
                  <a:spLocks/>
                </p:cNvSpPr>
                <p:nvPr/>
              </p:nvSpPr>
              <p:spPr bwMode="auto">
                <a:xfrm>
                  <a:off x="6548708" y="2385035"/>
                  <a:ext cx="414209" cy="333566"/>
                </a:xfrm>
                <a:custGeom>
                  <a:avLst/>
                  <a:gdLst>
                    <a:gd name="T0" fmla="*/ 169 w 497"/>
                    <a:gd name="T1" fmla="*/ 196 h 400"/>
                    <a:gd name="T2" fmla="*/ 169 w 497"/>
                    <a:gd name="T3" fmla="*/ 196 h 400"/>
                    <a:gd name="T4" fmla="*/ 248 w 497"/>
                    <a:gd name="T5" fmla="*/ 275 h 400"/>
                    <a:gd name="T6" fmla="*/ 328 w 497"/>
                    <a:gd name="T7" fmla="*/ 196 h 400"/>
                    <a:gd name="T8" fmla="*/ 248 w 497"/>
                    <a:gd name="T9" fmla="*/ 116 h 400"/>
                    <a:gd name="T10" fmla="*/ 169 w 497"/>
                    <a:gd name="T11" fmla="*/ 196 h 400"/>
                    <a:gd name="T12" fmla="*/ 116 w 497"/>
                    <a:gd name="T13" fmla="*/ 169 h 400"/>
                    <a:gd name="T14" fmla="*/ 116 w 497"/>
                    <a:gd name="T15" fmla="*/ 169 h 400"/>
                    <a:gd name="T16" fmla="*/ 248 w 497"/>
                    <a:gd name="T17" fmla="*/ 63 h 400"/>
                    <a:gd name="T18" fmla="*/ 345 w 497"/>
                    <a:gd name="T19" fmla="*/ 98 h 400"/>
                    <a:gd name="T20" fmla="*/ 390 w 497"/>
                    <a:gd name="T21" fmla="*/ 98 h 400"/>
                    <a:gd name="T22" fmla="*/ 390 w 497"/>
                    <a:gd name="T23" fmla="*/ 54 h 400"/>
                    <a:gd name="T24" fmla="*/ 248 w 497"/>
                    <a:gd name="T25" fmla="*/ 0 h 400"/>
                    <a:gd name="T26" fmla="*/ 62 w 497"/>
                    <a:gd name="T27" fmla="*/ 143 h 400"/>
                    <a:gd name="T28" fmla="*/ 0 w 497"/>
                    <a:gd name="T29" fmla="*/ 143 h 400"/>
                    <a:gd name="T30" fmla="*/ 0 w 497"/>
                    <a:gd name="T31" fmla="*/ 196 h 400"/>
                    <a:gd name="T32" fmla="*/ 80 w 497"/>
                    <a:gd name="T33" fmla="*/ 196 h 400"/>
                    <a:gd name="T34" fmla="*/ 116 w 497"/>
                    <a:gd name="T35" fmla="*/ 169 h 400"/>
                    <a:gd name="T36" fmla="*/ 416 w 497"/>
                    <a:gd name="T37" fmla="*/ 196 h 400"/>
                    <a:gd name="T38" fmla="*/ 416 w 497"/>
                    <a:gd name="T39" fmla="*/ 196 h 400"/>
                    <a:gd name="T40" fmla="*/ 381 w 497"/>
                    <a:gd name="T41" fmla="*/ 231 h 400"/>
                    <a:gd name="T42" fmla="*/ 248 w 497"/>
                    <a:gd name="T43" fmla="*/ 337 h 400"/>
                    <a:gd name="T44" fmla="*/ 151 w 497"/>
                    <a:gd name="T45" fmla="*/ 293 h 400"/>
                    <a:gd name="T46" fmla="*/ 107 w 497"/>
                    <a:gd name="T47" fmla="*/ 293 h 400"/>
                    <a:gd name="T48" fmla="*/ 107 w 497"/>
                    <a:gd name="T49" fmla="*/ 337 h 400"/>
                    <a:gd name="T50" fmla="*/ 248 w 497"/>
                    <a:gd name="T51" fmla="*/ 399 h 400"/>
                    <a:gd name="T52" fmla="*/ 435 w 497"/>
                    <a:gd name="T53" fmla="*/ 257 h 400"/>
                    <a:gd name="T54" fmla="*/ 496 w 497"/>
                    <a:gd name="T55" fmla="*/ 257 h 400"/>
                    <a:gd name="T56" fmla="*/ 496 w 497"/>
                    <a:gd name="T57" fmla="*/ 196 h 400"/>
                    <a:gd name="T58" fmla="*/ 416 w 497"/>
                    <a:gd name="T59" fmla="*/ 19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7" h="400">
                      <a:moveTo>
                        <a:pt x="169" y="196"/>
                      </a:moveTo>
                      <a:lnTo>
                        <a:pt x="169" y="196"/>
                      </a:lnTo>
                      <a:cubicBezTo>
                        <a:pt x="169" y="240"/>
                        <a:pt x="204" y="275"/>
                        <a:pt x="248" y="275"/>
                      </a:cubicBezTo>
                      <a:cubicBezTo>
                        <a:pt x="292" y="275"/>
                        <a:pt x="328" y="240"/>
                        <a:pt x="328" y="196"/>
                      </a:cubicBezTo>
                      <a:cubicBezTo>
                        <a:pt x="328" y="151"/>
                        <a:pt x="292" y="116"/>
                        <a:pt x="248" y="116"/>
                      </a:cubicBezTo>
                      <a:cubicBezTo>
                        <a:pt x="204" y="116"/>
                        <a:pt x="169" y="151"/>
                        <a:pt x="169" y="196"/>
                      </a:cubicBezTo>
                      <a:close/>
                      <a:moveTo>
                        <a:pt x="116" y="169"/>
                      </a:moveTo>
                      <a:lnTo>
                        <a:pt x="116" y="169"/>
                      </a:lnTo>
                      <a:cubicBezTo>
                        <a:pt x="124" y="107"/>
                        <a:pt x="186" y="63"/>
                        <a:pt x="248" y="63"/>
                      </a:cubicBezTo>
                      <a:cubicBezTo>
                        <a:pt x="284" y="63"/>
                        <a:pt x="319" y="71"/>
                        <a:pt x="345" y="98"/>
                      </a:cubicBezTo>
                      <a:cubicBezTo>
                        <a:pt x="354" y="107"/>
                        <a:pt x="381" y="107"/>
                        <a:pt x="390" y="98"/>
                      </a:cubicBezTo>
                      <a:cubicBezTo>
                        <a:pt x="399" y="89"/>
                        <a:pt x="399" y="71"/>
                        <a:pt x="390" y="54"/>
                      </a:cubicBezTo>
                      <a:cubicBezTo>
                        <a:pt x="354" y="18"/>
                        <a:pt x="301" y="0"/>
                        <a:pt x="248" y="0"/>
                      </a:cubicBezTo>
                      <a:cubicBezTo>
                        <a:pt x="160" y="0"/>
                        <a:pt x="80" y="54"/>
                        <a:pt x="62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80" y="196"/>
                        <a:pt x="80" y="196"/>
                        <a:pt x="80" y="196"/>
                      </a:cubicBezTo>
                      <a:cubicBezTo>
                        <a:pt x="107" y="196"/>
                        <a:pt x="107" y="178"/>
                        <a:pt x="116" y="169"/>
                      </a:cubicBezTo>
                      <a:close/>
                      <a:moveTo>
                        <a:pt x="416" y="196"/>
                      </a:moveTo>
                      <a:lnTo>
                        <a:pt x="416" y="196"/>
                      </a:lnTo>
                      <a:cubicBezTo>
                        <a:pt x="390" y="196"/>
                        <a:pt x="390" y="222"/>
                        <a:pt x="381" y="231"/>
                      </a:cubicBezTo>
                      <a:cubicBezTo>
                        <a:pt x="372" y="293"/>
                        <a:pt x="319" y="337"/>
                        <a:pt x="248" y="337"/>
                      </a:cubicBezTo>
                      <a:cubicBezTo>
                        <a:pt x="213" y="337"/>
                        <a:pt x="177" y="319"/>
                        <a:pt x="151" y="293"/>
                      </a:cubicBezTo>
                      <a:cubicBezTo>
                        <a:pt x="142" y="284"/>
                        <a:pt x="116" y="284"/>
                        <a:pt x="107" y="293"/>
                      </a:cubicBezTo>
                      <a:cubicBezTo>
                        <a:pt x="97" y="310"/>
                        <a:pt x="97" y="328"/>
                        <a:pt x="107" y="337"/>
                      </a:cubicBezTo>
                      <a:cubicBezTo>
                        <a:pt x="142" y="373"/>
                        <a:pt x="195" y="399"/>
                        <a:pt x="248" y="399"/>
                      </a:cubicBezTo>
                      <a:cubicBezTo>
                        <a:pt x="337" y="399"/>
                        <a:pt x="416" y="337"/>
                        <a:pt x="435" y="257"/>
                      </a:cubicBezTo>
                      <a:cubicBezTo>
                        <a:pt x="496" y="257"/>
                        <a:pt x="496" y="257"/>
                        <a:pt x="496" y="257"/>
                      </a:cubicBezTo>
                      <a:cubicBezTo>
                        <a:pt x="496" y="196"/>
                        <a:pt x="496" y="196"/>
                        <a:pt x="496" y="196"/>
                      </a:cubicBezTo>
                      <a:lnTo>
                        <a:pt x="416" y="1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1" name="组合 60"/>
            <p:cNvGrpSpPr/>
            <p:nvPr/>
          </p:nvGrpSpPr>
          <p:grpSpPr>
            <a:xfrm>
              <a:off x="6366998" y="2984373"/>
              <a:ext cx="4598775" cy="776092"/>
              <a:chOff x="4775248" y="2238279"/>
              <a:chExt cx="3449081" cy="582069"/>
            </a:xfrm>
          </p:grpSpPr>
          <p:grpSp>
            <p:nvGrpSpPr>
              <p:cNvPr id="6" name="Group 92"/>
              <p:cNvGrpSpPr/>
              <p:nvPr/>
            </p:nvGrpSpPr>
            <p:grpSpPr>
              <a:xfrm>
                <a:off x="4945294" y="2337537"/>
                <a:ext cx="3279035" cy="482811"/>
                <a:chOff x="6612565" y="3136343"/>
                <a:chExt cx="4372047" cy="643748"/>
              </a:xfrm>
            </p:grpSpPr>
            <p:sp>
              <p:nvSpPr>
                <p:cNvPr id="53" name="Rectangle 11"/>
                <p:cNvSpPr/>
                <p:nvPr/>
              </p:nvSpPr>
              <p:spPr>
                <a:xfrm>
                  <a:off x="6612565" y="3136343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zh-CN" b="1" dirty="0">
                      <a:solidFill>
                        <a:schemeClr val="accent1"/>
                      </a:solidFill>
                    </a:rPr>
                    <a:t>不同商品种类（</a:t>
                  </a:r>
                  <a:r>
                    <a:rPr lang="zh-CN" altLang="zh-CN" b="1" dirty="0" smtClean="0">
                      <a:solidFill>
                        <a:schemeClr val="accent1"/>
                      </a:solidFill>
                    </a:rPr>
                    <a:t>百货，</a:t>
                  </a:r>
                  <a:r>
                    <a:rPr lang="zh-CN" altLang="zh-CN" b="1" dirty="0">
                      <a:solidFill>
                        <a:schemeClr val="accent1"/>
                      </a:solidFill>
                    </a:rPr>
                    <a:t>单一</a:t>
                  </a:r>
                  <a:r>
                    <a:rPr lang="zh-CN" altLang="zh-CN" b="1" dirty="0" smtClean="0">
                      <a:solidFill>
                        <a:schemeClr val="accent1"/>
                      </a:solidFill>
                    </a:rPr>
                    <a:t>货物）</a:t>
                  </a:r>
                  <a:endParaRPr lang="zh-CN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" name="TextBox 12"/>
                <p:cNvSpPr txBox="1"/>
                <p:nvPr/>
              </p:nvSpPr>
              <p:spPr>
                <a:xfrm>
                  <a:off x="7150697" y="3415394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百货（淘宝），单一货物（房子，车）需要不同的推荐算法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1" name="Group 96"/>
              <p:cNvGrpSpPr/>
              <p:nvPr/>
            </p:nvGrpSpPr>
            <p:grpSpPr>
              <a:xfrm>
                <a:off x="4775248" y="2238279"/>
                <a:ext cx="573645" cy="573795"/>
                <a:chOff x="6377202" y="3049115"/>
                <a:chExt cx="764860" cy="765060"/>
              </a:xfrm>
            </p:grpSpPr>
            <p:sp>
              <p:nvSpPr>
                <p:cNvPr id="43" name="Oval 7"/>
                <p:cNvSpPr/>
                <p:nvPr/>
              </p:nvSpPr>
              <p:spPr bwMode="auto">
                <a:xfrm>
                  <a:off x="6377202" y="3049115"/>
                  <a:ext cx="764860" cy="765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Freeform: Shape 18"/>
                <p:cNvSpPr>
                  <a:spLocks/>
                </p:cNvSpPr>
                <p:nvPr/>
              </p:nvSpPr>
              <p:spPr bwMode="auto">
                <a:xfrm>
                  <a:off x="6593915" y="3298192"/>
                  <a:ext cx="331434" cy="266907"/>
                </a:xfrm>
                <a:custGeom>
                  <a:avLst/>
                  <a:gdLst>
                    <a:gd name="T0" fmla="*/ 443 w 497"/>
                    <a:gd name="T1" fmla="*/ 0 h 400"/>
                    <a:gd name="T2" fmla="*/ 443 w 497"/>
                    <a:gd name="T3" fmla="*/ 0 h 400"/>
                    <a:gd name="T4" fmla="*/ 53 w 497"/>
                    <a:gd name="T5" fmla="*/ 0 h 400"/>
                    <a:gd name="T6" fmla="*/ 0 w 497"/>
                    <a:gd name="T7" fmla="*/ 44 h 400"/>
                    <a:gd name="T8" fmla="*/ 0 w 497"/>
                    <a:gd name="T9" fmla="*/ 346 h 400"/>
                    <a:gd name="T10" fmla="*/ 53 w 497"/>
                    <a:gd name="T11" fmla="*/ 399 h 400"/>
                    <a:gd name="T12" fmla="*/ 443 w 497"/>
                    <a:gd name="T13" fmla="*/ 399 h 400"/>
                    <a:gd name="T14" fmla="*/ 496 w 497"/>
                    <a:gd name="T15" fmla="*/ 346 h 400"/>
                    <a:gd name="T16" fmla="*/ 496 w 497"/>
                    <a:gd name="T17" fmla="*/ 44 h 400"/>
                    <a:gd name="T18" fmla="*/ 443 w 497"/>
                    <a:gd name="T19" fmla="*/ 0 h 400"/>
                    <a:gd name="T20" fmla="*/ 443 w 497"/>
                    <a:gd name="T21" fmla="*/ 346 h 400"/>
                    <a:gd name="T22" fmla="*/ 443 w 497"/>
                    <a:gd name="T23" fmla="*/ 346 h 400"/>
                    <a:gd name="T24" fmla="*/ 53 w 497"/>
                    <a:gd name="T25" fmla="*/ 346 h 400"/>
                    <a:gd name="T26" fmla="*/ 53 w 497"/>
                    <a:gd name="T27" fmla="*/ 44 h 400"/>
                    <a:gd name="T28" fmla="*/ 443 w 497"/>
                    <a:gd name="T29" fmla="*/ 44 h 400"/>
                    <a:gd name="T30" fmla="*/ 443 w 497"/>
                    <a:gd name="T31" fmla="*/ 346 h 400"/>
                    <a:gd name="T32" fmla="*/ 222 w 497"/>
                    <a:gd name="T33" fmla="*/ 249 h 400"/>
                    <a:gd name="T34" fmla="*/ 222 w 497"/>
                    <a:gd name="T35" fmla="*/ 249 h 400"/>
                    <a:gd name="T36" fmla="*/ 97 w 497"/>
                    <a:gd name="T37" fmla="*/ 249 h 400"/>
                    <a:gd name="T38" fmla="*/ 97 w 497"/>
                    <a:gd name="T39" fmla="*/ 293 h 400"/>
                    <a:gd name="T40" fmla="*/ 222 w 497"/>
                    <a:gd name="T41" fmla="*/ 293 h 400"/>
                    <a:gd name="T42" fmla="*/ 222 w 497"/>
                    <a:gd name="T43" fmla="*/ 249 h 400"/>
                    <a:gd name="T44" fmla="*/ 222 w 497"/>
                    <a:gd name="T45" fmla="*/ 178 h 400"/>
                    <a:gd name="T46" fmla="*/ 222 w 497"/>
                    <a:gd name="T47" fmla="*/ 178 h 400"/>
                    <a:gd name="T48" fmla="*/ 97 w 497"/>
                    <a:gd name="T49" fmla="*/ 178 h 400"/>
                    <a:gd name="T50" fmla="*/ 97 w 497"/>
                    <a:gd name="T51" fmla="*/ 222 h 400"/>
                    <a:gd name="T52" fmla="*/ 222 w 497"/>
                    <a:gd name="T53" fmla="*/ 222 h 400"/>
                    <a:gd name="T54" fmla="*/ 222 w 497"/>
                    <a:gd name="T55" fmla="*/ 178 h 400"/>
                    <a:gd name="T56" fmla="*/ 222 w 497"/>
                    <a:gd name="T57" fmla="*/ 98 h 400"/>
                    <a:gd name="T58" fmla="*/ 222 w 497"/>
                    <a:gd name="T59" fmla="*/ 98 h 400"/>
                    <a:gd name="T60" fmla="*/ 97 w 497"/>
                    <a:gd name="T61" fmla="*/ 98 h 400"/>
                    <a:gd name="T62" fmla="*/ 97 w 497"/>
                    <a:gd name="T63" fmla="*/ 143 h 400"/>
                    <a:gd name="T64" fmla="*/ 222 w 497"/>
                    <a:gd name="T65" fmla="*/ 143 h 400"/>
                    <a:gd name="T66" fmla="*/ 222 w 497"/>
                    <a:gd name="T67" fmla="*/ 98 h 400"/>
                    <a:gd name="T68" fmla="*/ 389 w 497"/>
                    <a:gd name="T69" fmla="*/ 257 h 400"/>
                    <a:gd name="T70" fmla="*/ 389 w 497"/>
                    <a:gd name="T71" fmla="*/ 257 h 400"/>
                    <a:gd name="T72" fmla="*/ 354 w 497"/>
                    <a:gd name="T73" fmla="*/ 231 h 400"/>
                    <a:gd name="T74" fmla="*/ 381 w 497"/>
                    <a:gd name="T75" fmla="*/ 151 h 400"/>
                    <a:gd name="T76" fmla="*/ 336 w 497"/>
                    <a:gd name="T77" fmla="*/ 98 h 400"/>
                    <a:gd name="T78" fmla="*/ 292 w 497"/>
                    <a:gd name="T79" fmla="*/ 151 h 400"/>
                    <a:gd name="T80" fmla="*/ 319 w 497"/>
                    <a:gd name="T81" fmla="*/ 231 h 400"/>
                    <a:gd name="T82" fmla="*/ 275 w 497"/>
                    <a:gd name="T83" fmla="*/ 257 h 400"/>
                    <a:gd name="T84" fmla="*/ 275 w 497"/>
                    <a:gd name="T85" fmla="*/ 293 h 400"/>
                    <a:gd name="T86" fmla="*/ 398 w 497"/>
                    <a:gd name="T87" fmla="*/ 293 h 400"/>
                    <a:gd name="T88" fmla="*/ 389 w 497"/>
                    <a:gd name="T89" fmla="*/ 25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97" h="400">
                      <a:moveTo>
                        <a:pt x="443" y="0"/>
                      </a:moveTo>
                      <a:lnTo>
                        <a:pt x="443" y="0"/>
                      </a:ln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7" y="0"/>
                        <a:pt x="0" y="18"/>
                        <a:pt x="0" y="44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73"/>
                        <a:pt x="17" y="399"/>
                        <a:pt x="53" y="399"/>
                      </a:cubicBezTo>
                      <a:cubicBezTo>
                        <a:pt x="443" y="399"/>
                        <a:pt x="443" y="399"/>
                        <a:pt x="443" y="399"/>
                      </a:cubicBezTo>
                      <a:cubicBezTo>
                        <a:pt x="470" y="399"/>
                        <a:pt x="496" y="373"/>
                        <a:pt x="496" y="346"/>
                      </a:cubicBezTo>
                      <a:cubicBezTo>
                        <a:pt x="496" y="44"/>
                        <a:pt x="496" y="44"/>
                        <a:pt x="496" y="44"/>
                      </a:cubicBezTo>
                      <a:cubicBezTo>
                        <a:pt x="496" y="18"/>
                        <a:pt x="470" y="0"/>
                        <a:pt x="443" y="0"/>
                      </a:cubicBezTo>
                      <a:close/>
                      <a:moveTo>
                        <a:pt x="443" y="346"/>
                      </a:moveTo>
                      <a:lnTo>
                        <a:pt x="443" y="346"/>
                      </a:lnTo>
                      <a:cubicBezTo>
                        <a:pt x="53" y="346"/>
                        <a:pt x="53" y="346"/>
                        <a:pt x="53" y="346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443" y="44"/>
                        <a:pt x="443" y="44"/>
                        <a:pt x="443" y="44"/>
                      </a:cubicBezTo>
                      <a:lnTo>
                        <a:pt x="443" y="346"/>
                      </a:lnTo>
                      <a:close/>
                      <a:moveTo>
                        <a:pt x="222" y="249"/>
                      </a:moveTo>
                      <a:lnTo>
                        <a:pt x="222" y="249"/>
                      </a:lnTo>
                      <a:cubicBezTo>
                        <a:pt x="97" y="249"/>
                        <a:pt x="97" y="249"/>
                        <a:pt x="97" y="249"/>
                      </a:cubicBezTo>
                      <a:cubicBezTo>
                        <a:pt x="97" y="293"/>
                        <a:pt x="97" y="293"/>
                        <a:pt x="97" y="293"/>
                      </a:cubicBezTo>
                      <a:cubicBezTo>
                        <a:pt x="222" y="293"/>
                        <a:pt x="222" y="293"/>
                        <a:pt x="222" y="293"/>
                      </a:cubicBezTo>
                      <a:lnTo>
                        <a:pt x="222" y="249"/>
                      </a:lnTo>
                      <a:close/>
                      <a:moveTo>
                        <a:pt x="222" y="178"/>
                      </a:moveTo>
                      <a:lnTo>
                        <a:pt x="222" y="178"/>
                      </a:ln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97" y="222"/>
                        <a:pt x="97" y="222"/>
                        <a:pt x="97" y="222"/>
                      </a:cubicBezTo>
                      <a:cubicBezTo>
                        <a:pt x="222" y="222"/>
                        <a:pt x="222" y="222"/>
                        <a:pt x="222" y="222"/>
                      </a:cubicBezTo>
                      <a:lnTo>
                        <a:pt x="222" y="178"/>
                      </a:lnTo>
                      <a:close/>
                      <a:moveTo>
                        <a:pt x="222" y="98"/>
                      </a:moveTo>
                      <a:lnTo>
                        <a:pt x="222" y="98"/>
                      </a:lnTo>
                      <a:cubicBezTo>
                        <a:pt x="97" y="98"/>
                        <a:pt x="97" y="98"/>
                        <a:pt x="97" y="98"/>
                      </a:cubicBezTo>
                      <a:cubicBezTo>
                        <a:pt x="97" y="143"/>
                        <a:pt x="97" y="143"/>
                        <a:pt x="97" y="143"/>
                      </a:cubicBezTo>
                      <a:cubicBezTo>
                        <a:pt x="222" y="143"/>
                        <a:pt x="222" y="143"/>
                        <a:pt x="222" y="143"/>
                      </a:cubicBezTo>
                      <a:lnTo>
                        <a:pt x="222" y="98"/>
                      </a:lnTo>
                      <a:close/>
                      <a:moveTo>
                        <a:pt x="389" y="257"/>
                      </a:moveTo>
                      <a:lnTo>
                        <a:pt x="389" y="257"/>
                      </a:lnTo>
                      <a:cubicBezTo>
                        <a:pt x="389" y="257"/>
                        <a:pt x="354" y="249"/>
                        <a:pt x="354" y="231"/>
                      </a:cubicBezTo>
                      <a:cubicBezTo>
                        <a:pt x="354" y="204"/>
                        <a:pt x="381" y="196"/>
                        <a:pt x="381" y="151"/>
                      </a:cubicBezTo>
                      <a:cubicBezTo>
                        <a:pt x="381" y="125"/>
                        <a:pt x="372" y="98"/>
                        <a:pt x="336" y="98"/>
                      </a:cubicBezTo>
                      <a:cubicBezTo>
                        <a:pt x="301" y="98"/>
                        <a:pt x="292" y="125"/>
                        <a:pt x="292" y="151"/>
                      </a:cubicBezTo>
                      <a:cubicBezTo>
                        <a:pt x="292" y="196"/>
                        <a:pt x="319" y="204"/>
                        <a:pt x="319" y="231"/>
                      </a:cubicBezTo>
                      <a:cubicBezTo>
                        <a:pt x="319" y="249"/>
                        <a:pt x="275" y="257"/>
                        <a:pt x="275" y="257"/>
                      </a:cubicBezTo>
                      <a:lnTo>
                        <a:pt x="275" y="293"/>
                      </a:lnTo>
                      <a:cubicBezTo>
                        <a:pt x="398" y="293"/>
                        <a:pt x="398" y="293"/>
                        <a:pt x="398" y="293"/>
                      </a:cubicBezTo>
                      <a:cubicBezTo>
                        <a:pt x="398" y="293"/>
                        <a:pt x="398" y="257"/>
                        <a:pt x="389" y="2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1461991" y="1722787"/>
            <a:ext cx="3955653" cy="3959163"/>
            <a:chOff x="1096493" y="1292090"/>
            <a:chExt cx="2966740" cy="2969372"/>
          </a:xfrm>
        </p:grpSpPr>
        <p:grpSp>
          <p:nvGrpSpPr>
            <p:cNvPr id="12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23" name="Freeform: Shape 61"/>
              <p:cNvSpPr>
                <a:spLocks/>
              </p:cNvSpPr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Freeform: Shape 62"/>
              <p:cNvSpPr>
                <a:spLocks/>
              </p:cNvSpPr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64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65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66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Rectangle 67"/>
              <p:cNvSpPr>
                <a:spLocks/>
              </p:cNvSpPr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Rectangle 68"/>
              <p:cNvSpPr>
                <a:spLocks/>
              </p:cNvSpPr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Rectangle 69"/>
              <p:cNvSpPr>
                <a:spLocks/>
              </p:cNvSpPr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Rectangle 70"/>
              <p:cNvSpPr>
                <a:spLocks/>
              </p:cNvSpPr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71"/>
              <p:cNvSpPr>
                <a:spLocks/>
              </p:cNvSpPr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Rectangle 72"/>
              <p:cNvSpPr>
                <a:spLocks/>
              </p:cNvSpPr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Rectangle 73"/>
              <p:cNvSpPr>
                <a:spLocks/>
              </p:cNvSpPr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 74"/>
              <p:cNvSpPr>
                <a:spLocks/>
              </p:cNvSpPr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Rectangle 75"/>
              <p:cNvSpPr>
                <a:spLocks/>
              </p:cNvSpPr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Rectangle 76"/>
              <p:cNvSpPr>
                <a:spLocks/>
              </p:cNvSpPr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Rectangle 77"/>
              <p:cNvSpPr>
                <a:spLocks/>
              </p:cNvSpPr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78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79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80"/>
              <p:cNvSpPr>
                <a:spLocks/>
              </p:cNvSpPr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Rectangle 81"/>
              <p:cNvSpPr>
                <a:spLocks/>
              </p:cNvSpPr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: Shape 83"/>
              <p:cNvSpPr>
                <a:spLocks/>
              </p:cNvSpPr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Oval 84"/>
              <p:cNvSpPr>
                <a:spLocks/>
              </p:cNvSpPr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15" name="Freeform: Shape 86"/>
              <p:cNvSpPr>
                <a:spLocks/>
              </p:cNvSpPr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: Shape 87"/>
              <p:cNvSpPr>
                <a:spLocks/>
              </p:cNvSpPr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: Shape 88"/>
              <p:cNvSpPr>
                <a:spLocks/>
              </p:cNvSpPr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: Shape 89"/>
              <p:cNvSpPr>
                <a:spLocks/>
              </p:cNvSpPr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Freeform: Shape 90"/>
              <p:cNvSpPr>
                <a:spLocks/>
              </p:cNvSpPr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Freeform: Shape 91"/>
              <p:cNvSpPr>
                <a:spLocks/>
              </p:cNvSpPr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9"/>
          <p:cNvSpPr/>
          <p:nvPr/>
        </p:nvSpPr>
        <p:spPr>
          <a:xfrm>
            <a:off x="737401" y="187012"/>
            <a:ext cx="2201465" cy="484171"/>
          </a:xfrm>
          <a:prstGeom prst="rect">
            <a:avLst/>
          </a:prstGeom>
        </p:spPr>
        <p:txBody>
          <a:bodyPr wrap="none" lIns="146280" tIns="73140" rIns="146280" bIns="73140">
            <a:normAutofit/>
          </a:bodyPr>
          <a:lstStyle/>
          <a:p>
            <a:pPr lvl="0"/>
            <a:r>
              <a:rPr lang="zh-CN" altLang="zh-CN" b="1" dirty="0">
                <a:solidFill>
                  <a:schemeClr val="accent1"/>
                </a:solidFill>
              </a:rPr>
              <a:t>应用物品局限性：</a:t>
            </a:r>
          </a:p>
        </p:txBody>
      </p:sp>
    </p:spTree>
    <p:extLst>
      <p:ext uri="{BB962C8B-B14F-4D97-AF65-F5344CB8AC3E}">
        <p14:creationId xmlns:p14="http://schemas.microsoft.com/office/powerpoint/2010/main" val="34750799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332C64-95CC-45DA-ADA4-76F0CDE2425E}"/>
              </a:ext>
            </a:extLst>
          </p:cNvPr>
          <p:cNvGrpSpPr/>
          <p:nvPr/>
        </p:nvGrpSpPr>
        <p:grpSpPr>
          <a:xfrm>
            <a:off x="5993320" y="2482805"/>
            <a:ext cx="4598776" cy="3345139"/>
            <a:chOff x="6366998" y="2055988"/>
            <a:chExt cx="4598776" cy="3345139"/>
          </a:xfrm>
        </p:grpSpPr>
        <p:sp>
          <p:nvSpPr>
            <p:cNvPr id="50" name="Freeform: Shape 15"/>
            <p:cNvSpPr>
              <a:spLocks/>
            </p:cNvSpPr>
            <p:nvPr/>
          </p:nvSpPr>
          <p:spPr bwMode="auto">
            <a:xfrm>
              <a:off x="6613080" y="5046253"/>
              <a:ext cx="272695" cy="354874"/>
            </a:xfrm>
            <a:custGeom>
              <a:avLst/>
              <a:gdLst>
                <a:gd name="T0" fmla="*/ 115 w 320"/>
                <a:gd name="T1" fmla="*/ 62 h 417"/>
                <a:gd name="T2" fmla="*/ 115 w 320"/>
                <a:gd name="T3" fmla="*/ 62 h 417"/>
                <a:gd name="T4" fmla="*/ 62 w 320"/>
                <a:gd name="T5" fmla="*/ 0 h 417"/>
                <a:gd name="T6" fmla="*/ 0 w 320"/>
                <a:gd name="T7" fmla="*/ 62 h 417"/>
                <a:gd name="T8" fmla="*/ 36 w 320"/>
                <a:gd name="T9" fmla="*/ 115 h 417"/>
                <a:gd name="T10" fmla="*/ 36 w 320"/>
                <a:gd name="T11" fmla="*/ 301 h 417"/>
                <a:gd name="T12" fmla="*/ 0 w 320"/>
                <a:gd name="T13" fmla="*/ 354 h 417"/>
                <a:gd name="T14" fmla="*/ 62 w 320"/>
                <a:gd name="T15" fmla="*/ 416 h 417"/>
                <a:gd name="T16" fmla="*/ 115 w 320"/>
                <a:gd name="T17" fmla="*/ 354 h 417"/>
                <a:gd name="T18" fmla="*/ 80 w 320"/>
                <a:gd name="T19" fmla="*/ 301 h 417"/>
                <a:gd name="T20" fmla="*/ 80 w 320"/>
                <a:gd name="T21" fmla="*/ 115 h 417"/>
                <a:gd name="T22" fmla="*/ 115 w 320"/>
                <a:gd name="T23" fmla="*/ 62 h 417"/>
                <a:gd name="T24" fmla="*/ 98 w 320"/>
                <a:gd name="T25" fmla="*/ 354 h 417"/>
                <a:gd name="T26" fmla="*/ 98 w 320"/>
                <a:gd name="T27" fmla="*/ 354 h 417"/>
                <a:gd name="T28" fmla="*/ 62 w 320"/>
                <a:gd name="T29" fmla="*/ 390 h 417"/>
                <a:gd name="T30" fmla="*/ 27 w 320"/>
                <a:gd name="T31" fmla="*/ 354 h 417"/>
                <a:gd name="T32" fmla="*/ 62 w 320"/>
                <a:gd name="T33" fmla="*/ 319 h 417"/>
                <a:gd name="T34" fmla="*/ 98 w 320"/>
                <a:gd name="T35" fmla="*/ 354 h 417"/>
                <a:gd name="T36" fmla="*/ 62 w 320"/>
                <a:gd name="T37" fmla="*/ 88 h 417"/>
                <a:gd name="T38" fmla="*/ 62 w 320"/>
                <a:gd name="T39" fmla="*/ 88 h 417"/>
                <a:gd name="T40" fmla="*/ 27 w 320"/>
                <a:gd name="T41" fmla="*/ 62 h 417"/>
                <a:gd name="T42" fmla="*/ 62 w 320"/>
                <a:gd name="T43" fmla="*/ 27 h 417"/>
                <a:gd name="T44" fmla="*/ 98 w 320"/>
                <a:gd name="T45" fmla="*/ 62 h 417"/>
                <a:gd name="T46" fmla="*/ 62 w 320"/>
                <a:gd name="T47" fmla="*/ 88 h 417"/>
                <a:gd name="T48" fmla="*/ 284 w 320"/>
                <a:gd name="T49" fmla="*/ 301 h 417"/>
                <a:gd name="T50" fmla="*/ 284 w 320"/>
                <a:gd name="T51" fmla="*/ 301 h 417"/>
                <a:gd name="T52" fmla="*/ 284 w 320"/>
                <a:gd name="T53" fmla="*/ 115 h 417"/>
                <a:gd name="T54" fmla="*/ 319 w 320"/>
                <a:gd name="T55" fmla="*/ 62 h 417"/>
                <a:gd name="T56" fmla="*/ 257 w 320"/>
                <a:gd name="T57" fmla="*/ 0 h 417"/>
                <a:gd name="T58" fmla="*/ 195 w 320"/>
                <a:gd name="T59" fmla="*/ 62 h 417"/>
                <a:gd name="T60" fmla="*/ 239 w 320"/>
                <a:gd name="T61" fmla="*/ 115 h 417"/>
                <a:gd name="T62" fmla="*/ 239 w 320"/>
                <a:gd name="T63" fmla="*/ 301 h 417"/>
                <a:gd name="T64" fmla="*/ 195 w 320"/>
                <a:gd name="T65" fmla="*/ 354 h 417"/>
                <a:gd name="T66" fmla="*/ 257 w 320"/>
                <a:gd name="T67" fmla="*/ 416 h 417"/>
                <a:gd name="T68" fmla="*/ 319 w 320"/>
                <a:gd name="T69" fmla="*/ 354 h 417"/>
                <a:gd name="T70" fmla="*/ 284 w 320"/>
                <a:gd name="T71" fmla="*/ 301 h 417"/>
                <a:gd name="T72" fmla="*/ 221 w 320"/>
                <a:gd name="T73" fmla="*/ 62 h 417"/>
                <a:gd name="T74" fmla="*/ 221 w 320"/>
                <a:gd name="T75" fmla="*/ 62 h 417"/>
                <a:gd name="T76" fmla="*/ 257 w 320"/>
                <a:gd name="T77" fmla="*/ 27 h 417"/>
                <a:gd name="T78" fmla="*/ 292 w 320"/>
                <a:gd name="T79" fmla="*/ 62 h 417"/>
                <a:gd name="T80" fmla="*/ 257 w 320"/>
                <a:gd name="T81" fmla="*/ 88 h 417"/>
                <a:gd name="T82" fmla="*/ 221 w 320"/>
                <a:gd name="T83" fmla="*/ 62 h 417"/>
                <a:gd name="T84" fmla="*/ 257 w 320"/>
                <a:gd name="T85" fmla="*/ 390 h 417"/>
                <a:gd name="T86" fmla="*/ 257 w 320"/>
                <a:gd name="T87" fmla="*/ 390 h 417"/>
                <a:gd name="T88" fmla="*/ 221 w 320"/>
                <a:gd name="T89" fmla="*/ 354 h 417"/>
                <a:gd name="T90" fmla="*/ 257 w 320"/>
                <a:gd name="T91" fmla="*/ 319 h 417"/>
                <a:gd name="T92" fmla="*/ 292 w 320"/>
                <a:gd name="T93" fmla="*/ 354 h 417"/>
                <a:gd name="T94" fmla="*/ 257 w 320"/>
                <a:gd name="T95" fmla="*/ 39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366998" y="3912756"/>
              <a:ext cx="4598774" cy="784148"/>
              <a:chOff x="4775248" y="2934568"/>
              <a:chExt cx="3449080" cy="588111"/>
            </a:xfrm>
          </p:grpSpPr>
          <p:grpSp>
            <p:nvGrpSpPr>
              <p:cNvPr id="7" name="Group 93"/>
              <p:cNvGrpSpPr/>
              <p:nvPr/>
            </p:nvGrpSpPr>
            <p:grpSpPr>
              <a:xfrm>
                <a:off x="5011514" y="3018668"/>
                <a:ext cx="3212814" cy="504011"/>
                <a:chOff x="6700859" y="3978860"/>
                <a:chExt cx="4283753" cy="672015"/>
              </a:xfrm>
            </p:grpSpPr>
            <p:sp>
              <p:nvSpPr>
                <p:cNvPr id="51" name="Rectangle 13"/>
                <p:cNvSpPr/>
                <p:nvPr/>
              </p:nvSpPr>
              <p:spPr>
                <a:xfrm>
                  <a:off x="6700859" y="3978860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个性化用户</a:t>
                  </a:r>
                  <a:endParaRPr lang="zh-CN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" name="TextBox 14"/>
                <p:cNvSpPr txBox="1"/>
                <p:nvPr/>
              </p:nvSpPr>
              <p:spPr>
                <a:xfrm>
                  <a:off x="7150697" y="4286178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推荐算法需要照顾用户的个性化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9" name="Group 97"/>
              <p:cNvGrpSpPr/>
              <p:nvPr/>
            </p:nvGrpSpPr>
            <p:grpSpPr>
              <a:xfrm>
                <a:off x="4775248" y="2934568"/>
                <a:ext cx="573645" cy="573795"/>
                <a:chOff x="6377202" y="3940454"/>
                <a:chExt cx="764860" cy="765060"/>
              </a:xfrm>
            </p:grpSpPr>
            <p:sp>
              <p:nvSpPr>
                <p:cNvPr id="47" name="Oval 8"/>
                <p:cNvSpPr/>
                <p:nvPr/>
              </p:nvSpPr>
              <p:spPr bwMode="auto">
                <a:xfrm>
                  <a:off x="6377202" y="3940454"/>
                  <a:ext cx="764860" cy="76506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8" name="Freeform: Shape 16"/>
                <p:cNvSpPr>
                  <a:spLocks/>
                </p:cNvSpPr>
                <p:nvPr/>
              </p:nvSpPr>
              <p:spPr bwMode="auto">
                <a:xfrm>
                  <a:off x="6580378" y="4152265"/>
                  <a:ext cx="358509" cy="341439"/>
                </a:xfrm>
                <a:custGeom>
                  <a:avLst/>
                  <a:gdLst>
                    <a:gd name="T0" fmla="*/ 363 w 461"/>
                    <a:gd name="T1" fmla="*/ 336 h 443"/>
                    <a:gd name="T2" fmla="*/ 363 w 461"/>
                    <a:gd name="T3" fmla="*/ 336 h 443"/>
                    <a:gd name="T4" fmla="*/ 284 w 461"/>
                    <a:gd name="T5" fmla="*/ 248 h 443"/>
                    <a:gd name="T6" fmla="*/ 310 w 461"/>
                    <a:gd name="T7" fmla="*/ 195 h 443"/>
                    <a:gd name="T8" fmla="*/ 328 w 461"/>
                    <a:gd name="T9" fmla="*/ 151 h 443"/>
                    <a:gd name="T10" fmla="*/ 319 w 461"/>
                    <a:gd name="T11" fmla="*/ 132 h 443"/>
                    <a:gd name="T12" fmla="*/ 328 w 461"/>
                    <a:gd name="T13" fmla="*/ 88 h 443"/>
                    <a:gd name="T14" fmla="*/ 230 w 461"/>
                    <a:gd name="T15" fmla="*/ 0 h 443"/>
                    <a:gd name="T16" fmla="*/ 132 w 461"/>
                    <a:gd name="T17" fmla="*/ 88 h 443"/>
                    <a:gd name="T18" fmla="*/ 141 w 461"/>
                    <a:gd name="T19" fmla="*/ 132 h 443"/>
                    <a:gd name="T20" fmla="*/ 132 w 461"/>
                    <a:gd name="T21" fmla="*/ 151 h 443"/>
                    <a:gd name="T22" fmla="*/ 150 w 461"/>
                    <a:gd name="T23" fmla="*/ 195 h 443"/>
                    <a:gd name="T24" fmla="*/ 177 w 461"/>
                    <a:gd name="T25" fmla="*/ 248 h 443"/>
                    <a:gd name="T26" fmla="*/ 97 w 461"/>
                    <a:gd name="T27" fmla="*/ 336 h 443"/>
                    <a:gd name="T28" fmla="*/ 0 w 461"/>
                    <a:gd name="T29" fmla="*/ 398 h 443"/>
                    <a:gd name="T30" fmla="*/ 0 w 461"/>
                    <a:gd name="T31" fmla="*/ 442 h 443"/>
                    <a:gd name="T32" fmla="*/ 230 w 461"/>
                    <a:gd name="T33" fmla="*/ 442 h 443"/>
                    <a:gd name="T34" fmla="*/ 460 w 461"/>
                    <a:gd name="T35" fmla="*/ 442 h 443"/>
                    <a:gd name="T36" fmla="*/ 460 w 461"/>
                    <a:gd name="T37" fmla="*/ 398 h 443"/>
                    <a:gd name="T38" fmla="*/ 363 w 461"/>
                    <a:gd name="T39" fmla="*/ 336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1" h="443">
                      <a:moveTo>
                        <a:pt x="363" y="336"/>
                      </a:moveTo>
                      <a:lnTo>
                        <a:pt x="363" y="336"/>
                      </a:lnTo>
                      <a:cubicBezTo>
                        <a:pt x="301" y="310"/>
                        <a:pt x="284" y="292"/>
                        <a:pt x="284" y="248"/>
                      </a:cubicBezTo>
                      <a:cubicBezTo>
                        <a:pt x="284" y="230"/>
                        <a:pt x="301" y="239"/>
                        <a:pt x="310" y="195"/>
                      </a:cubicBezTo>
                      <a:cubicBezTo>
                        <a:pt x="310" y="176"/>
                        <a:pt x="328" y="195"/>
                        <a:pt x="328" y="151"/>
                      </a:cubicBezTo>
                      <a:cubicBezTo>
                        <a:pt x="328" y="132"/>
                        <a:pt x="319" y="132"/>
                        <a:pt x="319" y="132"/>
                      </a:cubicBezTo>
                      <a:cubicBezTo>
                        <a:pt x="319" y="132"/>
                        <a:pt x="328" y="106"/>
                        <a:pt x="328" y="88"/>
                      </a:cubicBezTo>
                      <a:cubicBezTo>
                        <a:pt x="328" y="61"/>
                        <a:pt x="319" y="0"/>
                        <a:pt x="230" y="0"/>
                      </a:cubicBezTo>
                      <a:cubicBezTo>
                        <a:pt x="141" y="0"/>
                        <a:pt x="132" y="61"/>
                        <a:pt x="132" y="88"/>
                      </a:cubicBezTo>
                      <a:cubicBezTo>
                        <a:pt x="132" y="106"/>
                        <a:pt x="141" y="132"/>
                        <a:pt x="141" y="132"/>
                      </a:cubicBezTo>
                      <a:cubicBezTo>
                        <a:pt x="141" y="132"/>
                        <a:pt x="132" y="132"/>
                        <a:pt x="132" y="151"/>
                      </a:cubicBezTo>
                      <a:cubicBezTo>
                        <a:pt x="132" y="195"/>
                        <a:pt x="150" y="176"/>
                        <a:pt x="150" y="195"/>
                      </a:cubicBezTo>
                      <a:cubicBezTo>
                        <a:pt x="159" y="239"/>
                        <a:pt x="177" y="230"/>
                        <a:pt x="177" y="248"/>
                      </a:cubicBezTo>
                      <a:cubicBezTo>
                        <a:pt x="177" y="292"/>
                        <a:pt x="159" y="310"/>
                        <a:pt x="97" y="336"/>
                      </a:cubicBezTo>
                      <a:cubicBezTo>
                        <a:pt x="35" y="354"/>
                        <a:pt x="0" y="380"/>
                        <a:pt x="0" y="398"/>
                      </a:cubicBezTo>
                      <a:cubicBezTo>
                        <a:pt x="0" y="407"/>
                        <a:pt x="0" y="442"/>
                        <a:pt x="0" y="442"/>
                      </a:cubicBezTo>
                      <a:cubicBezTo>
                        <a:pt x="230" y="442"/>
                        <a:pt x="230" y="442"/>
                        <a:pt x="230" y="442"/>
                      </a:cubicBezTo>
                      <a:cubicBezTo>
                        <a:pt x="460" y="442"/>
                        <a:pt x="460" y="442"/>
                        <a:pt x="460" y="442"/>
                      </a:cubicBezTo>
                      <a:cubicBezTo>
                        <a:pt x="460" y="442"/>
                        <a:pt x="460" y="407"/>
                        <a:pt x="460" y="398"/>
                      </a:cubicBezTo>
                      <a:cubicBezTo>
                        <a:pt x="460" y="380"/>
                        <a:pt x="425" y="354"/>
                        <a:pt x="363" y="3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6366998" y="2055988"/>
              <a:ext cx="4598776" cy="768032"/>
              <a:chOff x="4775248" y="1541991"/>
              <a:chExt cx="3449082" cy="576024"/>
            </a:xfrm>
          </p:grpSpPr>
          <p:grpSp>
            <p:nvGrpSpPr>
              <p:cNvPr id="5" name="Group 1"/>
              <p:cNvGrpSpPr/>
              <p:nvPr/>
            </p:nvGrpSpPr>
            <p:grpSpPr>
              <a:xfrm>
                <a:off x="4959811" y="1607982"/>
                <a:ext cx="3264519" cy="510033"/>
                <a:chOff x="6631920" y="2223064"/>
                <a:chExt cx="4352692" cy="680044"/>
              </a:xfrm>
            </p:grpSpPr>
            <p:sp>
              <p:nvSpPr>
                <p:cNvPr id="55" name="Rectangle 9"/>
                <p:cNvSpPr/>
                <p:nvPr/>
              </p:nvSpPr>
              <p:spPr>
                <a:xfrm>
                  <a:off x="6631920" y="2223064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新</a:t>
                  </a:r>
                  <a:r>
                    <a:rPr lang="en-US" altLang="zh-CN" b="1" dirty="0" smtClean="0">
                      <a:solidFill>
                        <a:schemeClr val="accent1"/>
                      </a:solidFill>
                    </a:rPr>
                    <a:t>/</a:t>
                  </a:r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老用户</a:t>
                  </a:r>
                  <a:endParaRPr lang="zh-CN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" name="TextBox 10"/>
                <p:cNvSpPr txBox="1"/>
                <p:nvPr/>
              </p:nvSpPr>
              <p:spPr>
                <a:xfrm>
                  <a:off x="7150697" y="2538411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新用户和老用户适用不一样的推荐算法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0" name="Group 95"/>
              <p:cNvGrpSpPr/>
              <p:nvPr/>
            </p:nvGrpSpPr>
            <p:grpSpPr>
              <a:xfrm>
                <a:off x="4775248" y="1541991"/>
                <a:ext cx="573645" cy="573795"/>
                <a:chOff x="6373382" y="2169288"/>
                <a:chExt cx="764860" cy="765060"/>
              </a:xfrm>
            </p:grpSpPr>
            <p:sp>
              <p:nvSpPr>
                <p:cNvPr id="45" name="Oval 3"/>
                <p:cNvSpPr/>
                <p:nvPr/>
              </p:nvSpPr>
              <p:spPr bwMode="auto">
                <a:xfrm>
                  <a:off x="6373382" y="2169288"/>
                  <a:ext cx="764860" cy="765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6" name="Freeform: Shape 17"/>
                <p:cNvSpPr>
                  <a:spLocks/>
                </p:cNvSpPr>
                <p:nvPr/>
              </p:nvSpPr>
              <p:spPr bwMode="auto">
                <a:xfrm>
                  <a:off x="6548708" y="2385035"/>
                  <a:ext cx="414209" cy="333566"/>
                </a:xfrm>
                <a:custGeom>
                  <a:avLst/>
                  <a:gdLst>
                    <a:gd name="T0" fmla="*/ 169 w 497"/>
                    <a:gd name="T1" fmla="*/ 196 h 400"/>
                    <a:gd name="T2" fmla="*/ 169 w 497"/>
                    <a:gd name="T3" fmla="*/ 196 h 400"/>
                    <a:gd name="T4" fmla="*/ 248 w 497"/>
                    <a:gd name="T5" fmla="*/ 275 h 400"/>
                    <a:gd name="T6" fmla="*/ 328 w 497"/>
                    <a:gd name="T7" fmla="*/ 196 h 400"/>
                    <a:gd name="T8" fmla="*/ 248 w 497"/>
                    <a:gd name="T9" fmla="*/ 116 h 400"/>
                    <a:gd name="T10" fmla="*/ 169 w 497"/>
                    <a:gd name="T11" fmla="*/ 196 h 400"/>
                    <a:gd name="T12" fmla="*/ 116 w 497"/>
                    <a:gd name="T13" fmla="*/ 169 h 400"/>
                    <a:gd name="T14" fmla="*/ 116 w 497"/>
                    <a:gd name="T15" fmla="*/ 169 h 400"/>
                    <a:gd name="T16" fmla="*/ 248 w 497"/>
                    <a:gd name="T17" fmla="*/ 63 h 400"/>
                    <a:gd name="T18" fmla="*/ 345 w 497"/>
                    <a:gd name="T19" fmla="*/ 98 h 400"/>
                    <a:gd name="T20" fmla="*/ 390 w 497"/>
                    <a:gd name="T21" fmla="*/ 98 h 400"/>
                    <a:gd name="T22" fmla="*/ 390 w 497"/>
                    <a:gd name="T23" fmla="*/ 54 h 400"/>
                    <a:gd name="T24" fmla="*/ 248 w 497"/>
                    <a:gd name="T25" fmla="*/ 0 h 400"/>
                    <a:gd name="T26" fmla="*/ 62 w 497"/>
                    <a:gd name="T27" fmla="*/ 143 h 400"/>
                    <a:gd name="T28" fmla="*/ 0 w 497"/>
                    <a:gd name="T29" fmla="*/ 143 h 400"/>
                    <a:gd name="T30" fmla="*/ 0 w 497"/>
                    <a:gd name="T31" fmla="*/ 196 h 400"/>
                    <a:gd name="T32" fmla="*/ 80 w 497"/>
                    <a:gd name="T33" fmla="*/ 196 h 400"/>
                    <a:gd name="T34" fmla="*/ 116 w 497"/>
                    <a:gd name="T35" fmla="*/ 169 h 400"/>
                    <a:gd name="T36" fmla="*/ 416 w 497"/>
                    <a:gd name="T37" fmla="*/ 196 h 400"/>
                    <a:gd name="T38" fmla="*/ 416 w 497"/>
                    <a:gd name="T39" fmla="*/ 196 h 400"/>
                    <a:gd name="T40" fmla="*/ 381 w 497"/>
                    <a:gd name="T41" fmla="*/ 231 h 400"/>
                    <a:gd name="T42" fmla="*/ 248 w 497"/>
                    <a:gd name="T43" fmla="*/ 337 h 400"/>
                    <a:gd name="T44" fmla="*/ 151 w 497"/>
                    <a:gd name="T45" fmla="*/ 293 h 400"/>
                    <a:gd name="T46" fmla="*/ 107 w 497"/>
                    <a:gd name="T47" fmla="*/ 293 h 400"/>
                    <a:gd name="T48" fmla="*/ 107 w 497"/>
                    <a:gd name="T49" fmla="*/ 337 h 400"/>
                    <a:gd name="T50" fmla="*/ 248 w 497"/>
                    <a:gd name="T51" fmla="*/ 399 h 400"/>
                    <a:gd name="T52" fmla="*/ 435 w 497"/>
                    <a:gd name="T53" fmla="*/ 257 h 400"/>
                    <a:gd name="T54" fmla="*/ 496 w 497"/>
                    <a:gd name="T55" fmla="*/ 257 h 400"/>
                    <a:gd name="T56" fmla="*/ 496 w 497"/>
                    <a:gd name="T57" fmla="*/ 196 h 400"/>
                    <a:gd name="T58" fmla="*/ 416 w 497"/>
                    <a:gd name="T59" fmla="*/ 19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7" h="400">
                      <a:moveTo>
                        <a:pt x="169" y="196"/>
                      </a:moveTo>
                      <a:lnTo>
                        <a:pt x="169" y="196"/>
                      </a:lnTo>
                      <a:cubicBezTo>
                        <a:pt x="169" y="240"/>
                        <a:pt x="204" y="275"/>
                        <a:pt x="248" y="275"/>
                      </a:cubicBezTo>
                      <a:cubicBezTo>
                        <a:pt x="292" y="275"/>
                        <a:pt x="328" y="240"/>
                        <a:pt x="328" y="196"/>
                      </a:cubicBezTo>
                      <a:cubicBezTo>
                        <a:pt x="328" y="151"/>
                        <a:pt x="292" y="116"/>
                        <a:pt x="248" y="116"/>
                      </a:cubicBezTo>
                      <a:cubicBezTo>
                        <a:pt x="204" y="116"/>
                        <a:pt x="169" y="151"/>
                        <a:pt x="169" y="196"/>
                      </a:cubicBezTo>
                      <a:close/>
                      <a:moveTo>
                        <a:pt x="116" y="169"/>
                      </a:moveTo>
                      <a:lnTo>
                        <a:pt x="116" y="169"/>
                      </a:lnTo>
                      <a:cubicBezTo>
                        <a:pt x="124" y="107"/>
                        <a:pt x="186" y="63"/>
                        <a:pt x="248" y="63"/>
                      </a:cubicBezTo>
                      <a:cubicBezTo>
                        <a:pt x="284" y="63"/>
                        <a:pt x="319" y="71"/>
                        <a:pt x="345" y="98"/>
                      </a:cubicBezTo>
                      <a:cubicBezTo>
                        <a:pt x="354" y="107"/>
                        <a:pt x="381" y="107"/>
                        <a:pt x="390" y="98"/>
                      </a:cubicBezTo>
                      <a:cubicBezTo>
                        <a:pt x="399" y="89"/>
                        <a:pt x="399" y="71"/>
                        <a:pt x="390" y="54"/>
                      </a:cubicBezTo>
                      <a:cubicBezTo>
                        <a:pt x="354" y="18"/>
                        <a:pt x="301" y="0"/>
                        <a:pt x="248" y="0"/>
                      </a:cubicBezTo>
                      <a:cubicBezTo>
                        <a:pt x="160" y="0"/>
                        <a:pt x="80" y="54"/>
                        <a:pt x="62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80" y="196"/>
                        <a:pt x="80" y="196"/>
                        <a:pt x="80" y="196"/>
                      </a:cubicBezTo>
                      <a:cubicBezTo>
                        <a:pt x="107" y="196"/>
                        <a:pt x="107" y="178"/>
                        <a:pt x="116" y="169"/>
                      </a:cubicBezTo>
                      <a:close/>
                      <a:moveTo>
                        <a:pt x="416" y="196"/>
                      </a:moveTo>
                      <a:lnTo>
                        <a:pt x="416" y="196"/>
                      </a:lnTo>
                      <a:cubicBezTo>
                        <a:pt x="390" y="196"/>
                        <a:pt x="390" y="222"/>
                        <a:pt x="381" y="231"/>
                      </a:cubicBezTo>
                      <a:cubicBezTo>
                        <a:pt x="372" y="293"/>
                        <a:pt x="319" y="337"/>
                        <a:pt x="248" y="337"/>
                      </a:cubicBezTo>
                      <a:cubicBezTo>
                        <a:pt x="213" y="337"/>
                        <a:pt x="177" y="319"/>
                        <a:pt x="151" y="293"/>
                      </a:cubicBezTo>
                      <a:cubicBezTo>
                        <a:pt x="142" y="284"/>
                        <a:pt x="116" y="284"/>
                        <a:pt x="107" y="293"/>
                      </a:cubicBezTo>
                      <a:cubicBezTo>
                        <a:pt x="97" y="310"/>
                        <a:pt x="97" y="328"/>
                        <a:pt x="107" y="337"/>
                      </a:cubicBezTo>
                      <a:cubicBezTo>
                        <a:pt x="142" y="373"/>
                        <a:pt x="195" y="399"/>
                        <a:pt x="248" y="399"/>
                      </a:cubicBezTo>
                      <a:cubicBezTo>
                        <a:pt x="337" y="399"/>
                        <a:pt x="416" y="337"/>
                        <a:pt x="435" y="257"/>
                      </a:cubicBezTo>
                      <a:cubicBezTo>
                        <a:pt x="496" y="257"/>
                        <a:pt x="496" y="257"/>
                        <a:pt x="496" y="257"/>
                      </a:cubicBezTo>
                      <a:cubicBezTo>
                        <a:pt x="496" y="196"/>
                        <a:pt x="496" y="196"/>
                        <a:pt x="496" y="196"/>
                      </a:cubicBezTo>
                      <a:lnTo>
                        <a:pt x="416" y="1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1" name="组合 60"/>
            <p:cNvGrpSpPr/>
            <p:nvPr/>
          </p:nvGrpSpPr>
          <p:grpSpPr>
            <a:xfrm>
              <a:off x="6366998" y="2984373"/>
              <a:ext cx="4598775" cy="776092"/>
              <a:chOff x="4775248" y="2238279"/>
              <a:chExt cx="3449081" cy="582069"/>
            </a:xfrm>
          </p:grpSpPr>
          <p:grpSp>
            <p:nvGrpSpPr>
              <p:cNvPr id="6" name="Group 92"/>
              <p:cNvGrpSpPr/>
              <p:nvPr/>
            </p:nvGrpSpPr>
            <p:grpSpPr>
              <a:xfrm>
                <a:off x="4945294" y="2337537"/>
                <a:ext cx="3279035" cy="482811"/>
                <a:chOff x="6612565" y="3136343"/>
                <a:chExt cx="4372047" cy="643748"/>
              </a:xfrm>
            </p:grpSpPr>
            <p:sp>
              <p:nvSpPr>
                <p:cNvPr id="53" name="Rectangle 11"/>
                <p:cNvSpPr/>
                <p:nvPr/>
              </p:nvSpPr>
              <p:spPr>
                <a:xfrm>
                  <a:off x="6612565" y="3136343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登录</a:t>
                  </a:r>
                  <a:r>
                    <a:rPr lang="en-US" altLang="zh-CN" b="1" dirty="0" smtClean="0">
                      <a:solidFill>
                        <a:schemeClr val="accent1"/>
                      </a:solidFill>
                    </a:rPr>
                    <a:t>/</a:t>
                  </a:r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匿名用户</a:t>
                  </a:r>
                  <a:endParaRPr lang="zh-CN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" name="TextBox 12"/>
                <p:cNvSpPr txBox="1"/>
                <p:nvPr/>
              </p:nvSpPr>
              <p:spPr>
                <a:xfrm>
                  <a:off x="7150697" y="3415394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有无</a:t>
                  </a: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用户浏览记录也影响着推荐算法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1" name="Group 96"/>
              <p:cNvGrpSpPr/>
              <p:nvPr/>
            </p:nvGrpSpPr>
            <p:grpSpPr>
              <a:xfrm>
                <a:off x="4775248" y="2238279"/>
                <a:ext cx="573645" cy="573795"/>
                <a:chOff x="6377202" y="3049115"/>
                <a:chExt cx="764860" cy="765060"/>
              </a:xfrm>
            </p:grpSpPr>
            <p:sp>
              <p:nvSpPr>
                <p:cNvPr id="43" name="Oval 7"/>
                <p:cNvSpPr/>
                <p:nvPr/>
              </p:nvSpPr>
              <p:spPr bwMode="auto">
                <a:xfrm>
                  <a:off x="6377202" y="3049115"/>
                  <a:ext cx="764860" cy="765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Freeform: Shape 18"/>
                <p:cNvSpPr>
                  <a:spLocks/>
                </p:cNvSpPr>
                <p:nvPr/>
              </p:nvSpPr>
              <p:spPr bwMode="auto">
                <a:xfrm>
                  <a:off x="6593915" y="3298192"/>
                  <a:ext cx="331434" cy="266907"/>
                </a:xfrm>
                <a:custGeom>
                  <a:avLst/>
                  <a:gdLst>
                    <a:gd name="T0" fmla="*/ 443 w 497"/>
                    <a:gd name="T1" fmla="*/ 0 h 400"/>
                    <a:gd name="T2" fmla="*/ 443 w 497"/>
                    <a:gd name="T3" fmla="*/ 0 h 400"/>
                    <a:gd name="T4" fmla="*/ 53 w 497"/>
                    <a:gd name="T5" fmla="*/ 0 h 400"/>
                    <a:gd name="T6" fmla="*/ 0 w 497"/>
                    <a:gd name="T7" fmla="*/ 44 h 400"/>
                    <a:gd name="T8" fmla="*/ 0 w 497"/>
                    <a:gd name="T9" fmla="*/ 346 h 400"/>
                    <a:gd name="T10" fmla="*/ 53 w 497"/>
                    <a:gd name="T11" fmla="*/ 399 h 400"/>
                    <a:gd name="T12" fmla="*/ 443 w 497"/>
                    <a:gd name="T13" fmla="*/ 399 h 400"/>
                    <a:gd name="T14" fmla="*/ 496 w 497"/>
                    <a:gd name="T15" fmla="*/ 346 h 400"/>
                    <a:gd name="T16" fmla="*/ 496 w 497"/>
                    <a:gd name="T17" fmla="*/ 44 h 400"/>
                    <a:gd name="T18" fmla="*/ 443 w 497"/>
                    <a:gd name="T19" fmla="*/ 0 h 400"/>
                    <a:gd name="T20" fmla="*/ 443 w 497"/>
                    <a:gd name="T21" fmla="*/ 346 h 400"/>
                    <a:gd name="T22" fmla="*/ 443 w 497"/>
                    <a:gd name="T23" fmla="*/ 346 h 400"/>
                    <a:gd name="T24" fmla="*/ 53 w 497"/>
                    <a:gd name="T25" fmla="*/ 346 h 400"/>
                    <a:gd name="T26" fmla="*/ 53 w 497"/>
                    <a:gd name="T27" fmla="*/ 44 h 400"/>
                    <a:gd name="T28" fmla="*/ 443 w 497"/>
                    <a:gd name="T29" fmla="*/ 44 h 400"/>
                    <a:gd name="T30" fmla="*/ 443 w 497"/>
                    <a:gd name="T31" fmla="*/ 346 h 400"/>
                    <a:gd name="T32" fmla="*/ 222 w 497"/>
                    <a:gd name="T33" fmla="*/ 249 h 400"/>
                    <a:gd name="T34" fmla="*/ 222 w 497"/>
                    <a:gd name="T35" fmla="*/ 249 h 400"/>
                    <a:gd name="T36" fmla="*/ 97 w 497"/>
                    <a:gd name="T37" fmla="*/ 249 h 400"/>
                    <a:gd name="T38" fmla="*/ 97 w 497"/>
                    <a:gd name="T39" fmla="*/ 293 h 400"/>
                    <a:gd name="T40" fmla="*/ 222 w 497"/>
                    <a:gd name="T41" fmla="*/ 293 h 400"/>
                    <a:gd name="T42" fmla="*/ 222 w 497"/>
                    <a:gd name="T43" fmla="*/ 249 h 400"/>
                    <a:gd name="T44" fmla="*/ 222 w 497"/>
                    <a:gd name="T45" fmla="*/ 178 h 400"/>
                    <a:gd name="T46" fmla="*/ 222 w 497"/>
                    <a:gd name="T47" fmla="*/ 178 h 400"/>
                    <a:gd name="T48" fmla="*/ 97 w 497"/>
                    <a:gd name="T49" fmla="*/ 178 h 400"/>
                    <a:gd name="T50" fmla="*/ 97 w 497"/>
                    <a:gd name="T51" fmla="*/ 222 h 400"/>
                    <a:gd name="T52" fmla="*/ 222 w 497"/>
                    <a:gd name="T53" fmla="*/ 222 h 400"/>
                    <a:gd name="T54" fmla="*/ 222 w 497"/>
                    <a:gd name="T55" fmla="*/ 178 h 400"/>
                    <a:gd name="T56" fmla="*/ 222 w 497"/>
                    <a:gd name="T57" fmla="*/ 98 h 400"/>
                    <a:gd name="T58" fmla="*/ 222 w 497"/>
                    <a:gd name="T59" fmla="*/ 98 h 400"/>
                    <a:gd name="T60" fmla="*/ 97 w 497"/>
                    <a:gd name="T61" fmla="*/ 98 h 400"/>
                    <a:gd name="T62" fmla="*/ 97 w 497"/>
                    <a:gd name="T63" fmla="*/ 143 h 400"/>
                    <a:gd name="T64" fmla="*/ 222 w 497"/>
                    <a:gd name="T65" fmla="*/ 143 h 400"/>
                    <a:gd name="T66" fmla="*/ 222 w 497"/>
                    <a:gd name="T67" fmla="*/ 98 h 400"/>
                    <a:gd name="T68" fmla="*/ 389 w 497"/>
                    <a:gd name="T69" fmla="*/ 257 h 400"/>
                    <a:gd name="T70" fmla="*/ 389 w 497"/>
                    <a:gd name="T71" fmla="*/ 257 h 400"/>
                    <a:gd name="T72" fmla="*/ 354 w 497"/>
                    <a:gd name="T73" fmla="*/ 231 h 400"/>
                    <a:gd name="T74" fmla="*/ 381 w 497"/>
                    <a:gd name="T75" fmla="*/ 151 h 400"/>
                    <a:gd name="T76" fmla="*/ 336 w 497"/>
                    <a:gd name="T77" fmla="*/ 98 h 400"/>
                    <a:gd name="T78" fmla="*/ 292 w 497"/>
                    <a:gd name="T79" fmla="*/ 151 h 400"/>
                    <a:gd name="T80" fmla="*/ 319 w 497"/>
                    <a:gd name="T81" fmla="*/ 231 h 400"/>
                    <a:gd name="T82" fmla="*/ 275 w 497"/>
                    <a:gd name="T83" fmla="*/ 257 h 400"/>
                    <a:gd name="T84" fmla="*/ 275 w 497"/>
                    <a:gd name="T85" fmla="*/ 293 h 400"/>
                    <a:gd name="T86" fmla="*/ 398 w 497"/>
                    <a:gd name="T87" fmla="*/ 293 h 400"/>
                    <a:gd name="T88" fmla="*/ 389 w 497"/>
                    <a:gd name="T89" fmla="*/ 25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97" h="400">
                      <a:moveTo>
                        <a:pt x="443" y="0"/>
                      </a:moveTo>
                      <a:lnTo>
                        <a:pt x="443" y="0"/>
                      </a:ln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7" y="0"/>
                        <a:pt x="0" y="18"/>
                        <a:pt x="0" y="44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73"/>
                        <a:pt x="17" y="399"/>
                        <a:pt x="53" y="399"/>
                      </a:cubicBezTo>
                      <a:cubicBezTo>
                        <a:pt x="443" y="399"/>
                        <a:pt x="443" y="399"/>
                        <a:pt x="443" y="399"/>
                      </a:cubicBezTo>
                      <a:cubicBezTo>
                        <a:pt x="470" y="399"/>
                        <a:pt x="496" y="373"/>
                        <a:pt x="496" y="346"/>
                      </a:cubicBezTo>
                      <a:cubicBezTo>
                        <a:pt x="496" y="44"/>
                        <a:pt x="496" y="44"/>
                        <a:pt x="496" y="44"/>
                      </a:cubicBezTo>
                      <a:cubicBezTo>
                        <a:pt x="496" y="18"/>
                        <a:pt x="470" y="0"/>
                        <a:pt x="443" y="0"/>
                      </a:cubicBezTo>
                      <a:close/>
                      <a:moveTo>
                        <a:pt x="443" y="346"/>
                      </a:moveTo>
                      <a:lnTo>
                        <a:pt x="443" y="346"/>
                      </a:lnTo>
                      <a:cubicBezTo>
                        <a:pt x="53" y="346"/>
                        <a:pt x="53" y="346"/>
                        <a:pt x="53" y="346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443" y="44"/>
                        <a:pt x="443" y="44"/>
                        <a:pt x="443" y="44"/>
                      </a:cubicBezTo>
                      <a:lnTo>
                        <a:pt x="443" y="346"/>
                      </a:lnTo>
                      <a:close/>
                      <a:moveTo>
                        <a:pt x="222" y="249"/>
                      </a:moveTo>
                      <a:lnTo>
                        <a:pt x="222" y="249"/>
                      </a:lnTo>
                      <a:cubicBezTo>
                        <a:pt x="97" y="249"/>
                        <a:pt x="97" y="249"/>
                        <a:pt x="97" y="249"/>
                      </a:cubicBezTo>
                      <a:cubicBezTo>
                        <a:pt x="97" y="293"/>
                        <a:pt x="97" y="293"/>
                        <a:pt x="97" y="293"/>
                      </a:cubicBezTo>
                      <a:cubicBezTo>
                        <a:pt x="222" y="293"/>
                        <a:pt x="222" y="293"/>
                        <a:pt x="222" y="293"/>
                      </a:cubicBezTo>
                      <a:lnTo>
                        <a:pt x="222" y="249"/>
                      </a:lnTo>
                      <a:close/>
                      <a:moveTo>
                        <a:pt x="222" y="178"/>
                      </a:moveTo>
                      <a:lnTo>
                        <a:pt x="222" y="178"/>
                      </a:ln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97" y="222"/>
                        <a:pt x="97" y="222"/>
                        <a:pt x="97" y="222"/>
                      </a:cubicBezTo>
                      <a:cubicBezTo>
                        <a:pt x="222" y="222"/>
                        <a:pt x="222" y="222"/>
                        <a:pt x="222" y="222"/>
                      </a:cubicBezTo>
                      <a:lnTo>
                        <a:pt x="222" y="178"/>
                      </a:lnTo>
                      <a:close/>
                      <a:moveTo>
                        <a:pt x="222" y="98"/>
                      </a:moveTo>
                      <a:lnTo>
                        <a:pt x="222" y="98"/>
                      </a:lnTo>
                      <a:cubicBezTo>
                        <a:pt x="97" y="98"/>
                        <a:pt x="97" y="98"/>
                        <a:pt x="97" y="98"/>
                      </a:cubicBezTo>
                      <a:cubicBezTo>
                        <a:pt x="97" y="143"/>
                        <a:pt x="97" y="143"/>
                        <a:pt x="97" y="143"/>
                      </a:cubicBezTo>
                      <a:cubicBezTo>
                        <a:pt x="222" y="143"/>
                        <a:pt x="222" y="143"/>
                        <a:pt x="222" y="143"/>
                      </a:cubicBezTo>
                      <a:lnTo>
                        <a:pt x="222" y="98"/>
                      </a:lnTo>
                      <a:close/>
                      <a:moveTo>
                        <a:pt x="389" y="257"/>
                      </a:moveTo>
                      <a:lnTo>
                        <a:pt x="389" y="257"/>
                      </a:lnTo>
                      <a:cubicBezTo>
                        <a:pt x="389" y="257"/>
                        <a:pt x="354" y="249"/>
                        <a:pt x="354" y="231"/>
                      </a:cubicBezTo>
                      <a:cubicBezTo>
                        <a:pt x="354" y="204"/>
                        <a:pt x="381" y="196"/>
                        <a:pt x="381" y="151"/>
                      </a:cubicBezTo>
                      <a:cubicBezTo>
                        <a:pt x="381" y="125"/>
                        <a:pt x="372" y="98"/>
                        <a:pt x="336" y="98"/>
                      </a:cubicBezTo>
                      <a:cubicBezTo>
                        <a:pt x="301" y="98"/>
                        <a:pt x="292" y="125"/>
                        <a:pt x="292" y="151"/>
                      </a:cubicBezTo>
                      <a:cubicBezTo>
                        <a:pt x="292" y="196"/>
                        <a:pt x="319" y="204"/>
                        <a:pt x="319" y="231"/>
                      </a:cubicBezTo>
                      <a:cubicBezTo>
                        <a:pt x="319" y="249"/>
                        <a:pt x="275" y="257"/>
                        <a:pt x="275" y="257"/>
                      </a:cubicBezTo>
                      <a:lnTo>
                        <a:pt x="275" y="293"/>
                      </a:lnTo>
                      <a:cubicBezTo>
                        <a:pt x="398" y="293"/>
                        <a:pt x="398" y="293"/>
                        <a:pt x="398" y="293"/>
                      </a:cubicBezTo>
                      <a:cubicBezTo>
                        <a:pt x="398" y="293"/>
                        <a:pt x="398" y="257"/>
                        <a:pt x="389" y="2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1461991" y="1722787"/>
            <a:ext cx="3955653" cy="3959163"/>
            <a:chOff x="1096493" y="1292090"/>
            <a:chExt cx="2966740" cy="2969372"/>
          </a:xfrm>
        </p:grpSpPr>
        <p:grpSp>
          <p:nvGrpSpPr>
            <p:cNvPr id="12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23" name="Freeform: Shape 61"/>
              <p:cNvSpPr>
                <a:spLocks/>
              </p:cNvSpPr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Freeform: Shape 62"/>
              <p:cNvSpPr>
                <a:spLocks/>
              </p:cNvSpPr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64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65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66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Rectangle 67"/>
              <p:cNvSpPr>
                <a:spLocks/>
              </p:cNvSpPr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Rectangle 68"/>
              <p:cNvSpPr>
                <a:spLocks/>
              </p:cNvSpPr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Rectangle 69"/>
              <p:cNvSpPr>
                <a:spLocks/>
              </p:cNvSpPr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Rectangle 70"/>
              <p:cNvSpPr>
                <a:spLocks/>
              </p:cNvSpPr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71"/>
              <p:cNvSpPr>
                <a:spLocks/>
              </p:cNvSpPr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Rectangle 72"/>
              <p:cNvSpPr>
                <a:spLocks/>
              </p:cNvSpPr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Rectangle 73"/>
              <p:cNvSpPr>
                <a:spLocks/>
              </p:cNvSpPr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 74"/>
              <p:cNvSpPr>
                <a:spLocks/>
              </p:cNvSpPr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Rectangle 75"/>
              <p:cNvSpPr>
                <a:spLocks/>
              </p:cNvSpPr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Rectangle 76"/>
              <p:cNvSpPr>
                <a:spLocks/>
              </p:cNvSpPr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Rectangle 77"/>
              <p:cNvSpPr>
                <a:spLocks/>
              </p:cNvSpPr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78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79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80"/>
              <p:cNvSpPr>
                <a:spLocks/>
              </p:cNvSpPr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Rectangle 81"/>
              <p:cNvSpPr>
                <a:spLocks/>
              </p:cNvSpPr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: Shape 83"/>
              <p:cNvSpPr>
                <a:spLocks/>
              </p:cNvSpPr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Oval 84"/>
              <p:cNvSpPr>
                <a:spLocks/>
              </p:cNvSpPr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15" name="Freeform: Shape 86"/>
              <p:cNvSpPr>
                <a:spLocks/>
              </p:cNvSpPr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: Shape 87"/>
              <p:cNvSpPr>
                <a:spLocks/>
              </p:cNvSpPr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: Shape 88"/>
              <p:cNvSpPr>
                <a:spLocks/>
              </p:cNvSpPr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: Shape 89"/>
              <p:cNvSpPr>
                <a:spLocks/>
              </p:cNvSpPr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Freeform: Shape 90"/>
              <p:cNvSpPr>
                <a:spLocks/>
              </p:cNvSpPr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Freeform: Shape 91"/>
              <p:cNvSpPr>
                <a:spLocks/>
              </p:cNvSpPr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9"/>
          <p:cNvSpPr/>
          <p:nvPr/>
        </p:nvSpPr>
        <p:spPr>
          <a:xfrm>
            <a:off x="737401" y="187012"/>
            <a:ext cx="2201465" cy="484171"/>
          </a:xfrm>
          <a:prstGeom prst="rect">
            <a:avLst/>
          </a:prstGeom>
        </p:spPr>
        <p:txBody>
          <a:bodyPr wrap="none" lIns="146280" tIns="73140" rIns="146280" bIns="73140">
            <a:normAutofit/>
          </a:bodyPr>
          <a:lstStyle/>
          <a:p>
            <a:pPr lvl="0"/>
            <a:r>
              <a:rPr lang="zh-CN" altLang="zh-CN" b="1" dirty="0" smtClean="0">
                <a:solidFill>
                  <a:schemeClr val="accent1"/>
                </a:solidFill>
              </a:rPr>
              <a:t>应用</a:t>
            </a:r>
            <a:r>
              <a:rPr lang="zh-CN" altLang="en-US" b="1" dirty="0" smtClean="0">
                <a:solidFill>
                  <a:schemeClr val="accent1"/>
                </a:solidFill>
              </a:rPr>
              <a:t>用户的</a:t>
            </a:r>
            <a:r>
              <a:rPr lang="zh-CN" altLang="zh-CN" b="1" dirty="0" smtClean="0">
                <a:solidFill>
                  <a:schemeClr val="accent1"/>
                </a:solidFill>
              </a:rPr>
              <a:t>局限性</a:t>
            </a:r>
            <a:r>
              <a:rPr lang="zh-CN" altLang="zh-CN" b="1" dirty="0">
                <a:solidFill>
                  <a:schemeClr val="accent1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9642949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332C64-95CC-45DA-ADA4-76F0CDE2425E}"/>
              </a:ext>
            </a:extLst>
          </p:cNvPr>
          <p:cNvGrpSpPr/>
          <p:nvPr/>
        </p:nvGrpSpPr>
        <p:grpSpPr>
          <a:xfrm>
            <a:off x="5889237" y="2869048"/>
            <a:ext cx="4598776" cy="3345139"/>
            <a:chOff x="6366998" y="2055988"/>
            <a:chExt cx="4598776" cy="3345139"/>
          </a:xfrm>
        </p:grpSpPr>
        <p:sp>
          <p:nvSpPr>
            <p:cNvPr id="50" name="Freeform: Shape 15"/>
            <p:cNvSpPr>
              <a:spLocks/>
            </p:cNvSpPr>
            <p:nvPr/>
          </p:nvSpPr>
          <p:spPr bwMode="auto">
            <a:xfrm>
              <a:off x="6613080" y="5046253"/>
              <a:ext cx="272695" cy="354874"/>
            </a:xfrm>
            <a:custGeom>
              <a:avLst/>
              <a:gdLst>
                <a:gd name="T0" fmla="*/ 115 w 320"/>
                <a:gd name="T1" fmla="*/ 62 h 417"/>
                <a:gd name="T2" fmla="*/ 115 w 320"/>
                <a:gd name="T3" fmla="*/ 62 h 417"/>
                <a:gd name="T4" fmla="*/ 62 w 320"/>
                <a:gd name="T5" fmla="*/ 0 h 417"/>
                <a:gd name="T6" fmla="*/ 0 w 320"/>
                <a:gd name="T7" fmla="*/ 62 h 417"/>
                <a:gd name="T8" fmla="*/ 36 w 320"/>
                <a:gd name="T9" fmla="*/ 115 h 417"/>
                <a:gd name="T10" fmla="*/ 36 w 320"/>
                <a:gd name="T11" fmla="*/ 301 h 417"/>
                <a:gd name="T12" fmla="*/ 0 w 320"/>
                <a:gd name="T13" fmla="*/ 354 h 417"/>
                <a:gd name="T14" fmla="*/ 62 w 320"/>
                <a:gd name="T15" fmla="*/ 416 h 417"/>
                <a:gd name="T16" fmla="*/ 115 w 320"/>
                <a:gd name="T17" fmla="*/ 354 h 417"/>
                <a:gd name="T18" fmla="*/ 80 w 320"/>
                <a:gd name="T19" fmla="*/ 301 h 417"/>
                <a:gd name="T20" fmla="*/ 80 w 320"/>
                <a:gd name="T21" fmla="*/ 115 h 417"/>
                <a:gd name="T22" fmla="*/ 115 w 320"/>
                <a:gd name="T23" fmla="*/ 62 h 417"/>
                <a:gd name="T24" fmla="*/ 98 w 320"/>
                <a:gd name="T25" fmla="*/ 354 h 417"/>
                <a:gd name="T26" fmla="*/ 98 w 320"/>
                <a:gd name="T27" fmla="*/ 354 h 417"/>
                <a:gd name="T28" fmla="*/ 62 w 320"/>
                <a:gd name="T29" fmla="*/ 390 h 417"/>
                <a:gd name="T30" fmla="*/ 27 w 320"/>
                <a:gd name="T31" fmla="*/ 354 h 417"/>
                <a:gd name="T32" fmla="*/ 62 w 320"/>
                <a:gd name="T33" fmla="*/ 319 h 417"/>
                <a:gd name="T34" fmla="*/ 98 w 320"/>
                <a:gd name="T35" fmla="*/ 354 h 417"/>
                <a:gd name="T36" fmla="*/ 62 w 320"/>
                <a:gd name="T37" fmla="*/ 88 h 417"/>
                <a:gd name="T38" fmla="*/ 62 w 320"/>
                <a:gd name="T39" fmla="*/ 88 h 417"/>
                <a:gd name="T40" fmla="*/ 27 w 320"/>
                <a:gd name="T41" fmla="*/ 62 h 417"/>
                <a:gd name="T42" fmla="*/ 62 w 320"/>
                <a:gd name="T43" fmla="*/ 27 h 417"/>
                <a:gd name="T44" fmla="*/ 98 w 320"/>
                <a:gd name="T45" fmla="*/ 62 h 417"/>
                <a:gd name="T46" fmla="*/ 62 w 320"/>
                <a:gd name="T47" fmla="*/ 88 h 417"/>
                <a:gd name="T48" fmla="*/ 284 w 320"/>
                <a:gd name="T49" fmla="*/ 301 h 417"/>
                <a:gd name="T50" fmla="*/ 284 w 320"/>
                <a:gd name="T51" fmla="*/ 301 h 417"/>
                <a:gd name="T52" fmla="*/ 284 w 320"/>
                <a:gd name="T53" fmla="*/ 115 h 417"/>
                <a:gd name="T54" fmla="*/ 319 w 320"/>
                <a:gd name="T55" fmla="*/ 62 h 417"/>
                <a:gd name="T56" fmla="*/ 257 w 320"/>
                <a:gd name="T57" fmla="*/ 0 h 417"/>
                <a:gd name="T58" fmla="*/ 195 w 320"/>
                <a:gd name="T59" fmla="*/ 62 h 417"/>
                <a:gd name="T60" fmla="*/ 239 w 320"/>
                <a:gd name="T61" fmla="*/ 115 h 417"/>
                <a:gd name="T62" fmla="*/ 239 w 320"/>
                <a:gd name="T63" fmla="*/ 301 h 417"/>
                <a:gd name="T64" fmla="*/ 195 w 320"/>
                <a:gd name="T65" fmla="*/ 354 h 417"/>
                <a:gd name="T66" fmla="*/ 257 w 320"/>
                <a:gd name="T67" fmla="*/ 416 h 417"/>
                <a:gd name="T68" fmla="*/ 319 w 320"/>
                <a:gd name="T69" fmla="*/ 354 h 417"/>
                <a:gd name="T70" fmla="*/ 284 w 320"/>
                <a:gd name="T71" fmla="*/ 301 h 417"/>
                <a:gd name="T72" fmla="*/ 221 w 320"/>
                <a:gd name="T73" fmla="*/ 62 h 417"/>
                <a:gd name="T74" fmla="*/ 221 w 320"/>
                <a:gd name="T75" fmla="*/ 62 h 417"/>
                <a:gd name="T76" fmla="*/ 257 w 320"/>
                <a:gd name="T77" fmla="*/ 27 h 417"/>
                <a:gd name="T78" fmla="*/ 292 w 320"/>
                <a:gd name="T79" fmla="*/ 62 h 417"/>
                <a:gd name="T80" fmla="*/ 257 w 320"/>
                <a:gd name="T81" fmla="*/ 88 h 417"/>
                <a:gd name="T82" fmla="*/ 221 w 320"/>
                <a:gd name="T83" fmla="*/ 62 h 417"/>
                <a:gd name="T84" fmla="*/ 257 w 320"/>
                <a:gd name="T85" fmla="*/ 390 h 417"/>
                <a:gd name="T86" fmla="*/ 257 w 320"/>
                <a:gd name="T87" fmla="*/ 390 h 417"/>
                <a:gd name="T88" fmla="*/ 221 w 320"/>
                <a:gd name="T89" fmla="*/ 354 h 417"/>
                <a:gd name="T90" fmla="*/ 257 w 320"/>
                <a:gd name="T91" fmla="*/ 319 h 417"/>
                <a:gd name="T92" fmla="*/ 292 w 320"/>
                <a:gd name="T93" fmla="*/ 354 h 417"/>
                <a:gd name="T94" fmla="*/ 257 w 320"/>
                <a:gd name="T95" fmla="*/ 39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: Shape 16"/>
            <p:cNvSpPr>
              <a:spLocks/>
            </p:cNvSpPr>
            <p:nvPr/>
          </p:nvSpPr>
          <p:spPr bwMode="auto">
            <a:xfrm>
              <a:off x="6570174" y="4124567"/>
              <a:ext cx="358509" cy="341439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366998" y="2055988"/>
              <a:ext cx="4598776" cy="768032"/>
              <a:chOff x="4775248" y="1541991"/>
              <a:chExt cx="3449082" cy="576024"/>
            </a:xfrm>
          </p:grpSpPr>
          <p:grpSp>
            <p:nvGrpSpPr>
              <p:cNvPr id="5" name="Group 1"/>
              <p:cNvGrpSpPr/>
              <p:nvPr/>
            </p:nvGrpSpPr>
            <p:grpSpPr>
              <a:xfrm>
                <a:off x="4959811" y="1607982"/>
                <a:ext cx="3264519" cy="510033"/>
                <a:chOff x="6631920" y="2223064"/>
                <a:chExt cx="4352692" cy="680044"/>
              </a:xfrm>
            </p:grpSpPr>
            <p:sp>
              <p:nvSpPr>
                <p:cNvPr id="55" name="Rectangle 9"/>
                <p:cNvSpPr/>
                <p:nvPr/>
              </p:nvSpPr>
              <p:spPr>
                <a:xfrm>
                  <a:off x="6631920" y="2223064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计算量</a:t>
                  </a:r>
                  <a:endParaRPr lang="zh-CN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" name="TextBox 10"/>
                <p:cNvSpPr txBox="1"/>
                <p:nvPr/>
              </p:nvSpPr>
              <p:spPr>
                <a:xfrm>
                  <a:off x="7150697" y="2538411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用户量和商品量决定计算量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0" name="Group 95"/>
              <p:cNvGrpSpPr/>
              <p:nvPr/>
            </p:nvGrpSpPr>
            <p:grpSpPr>
              <a:xfrm>
                <a:off x="4775248" y="1541991"/>
                <a:ext cx="573645" cy="573795"/>
                <a:chOff x="6373382" y="2169288"/>
                <a:chExt cx="764860" cy="765060"/>
              </a:xfrm>
            </p:grpSpPr>
            <p:sp>
              <p:nvSpPr>
                <p:cNvPr id="45" name="Oval 3"/>
                <p:cNvSpPr/>
                <p:nvPr/>
              </p:nvSpPr>
              <p:spPr bwMode="auto">
                <a:xfrm>
                  <a:off x="6373382" y="2169288"/>
                  <a:ext cx="764860" cy="765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6" name="Freeform: Shape 17"/>
                <p:cNvSpPr>
                  <a:spLocks/>
                </p:cNvSpPr>
                <p:nvPr/>
              </p:nvSpPr>
              <p:spPr bwMode="auto">
                <a:xfrm>
                  <a:off x="6548708" y="2385035"/>
                  <a:ext cx="414209" cy="333566"/>
                </a:xfrm>
                <a:custGeom>
                  <a:avLst/>
                  <a:gdLst>
                    <a:gd name="T0" fmla="*/ 169 w 497"/>
                    <a:gd name="T1" fmla="*/ 196 h 400"/>
                    <a:gd name="T2" fmla="*/ 169 w 497"/>
                    <a:gd name="T3" fmla="*/ 196 h 400"/>
                    <a:gd name="T4" fmla="*/ 248 w 497"/>
                    <a:gd name="T5" fmla="*/ 275 h 400"/>
                    <a:gd name="T6" fmla="*/ 328 w 497"/>
                    <a:gd name="T7" fmla="*/ 196 h 400"/>
                    <a:gd name="T8" fmla="*/ 248 w 497"/>
                    <a:gd name="T9" fmla="*/ 116 h 400"/>
                    <a:gd name="T10" fmla="*/ 169 w 497"/>
                    <a:gd name="T11" fmla="*/ 196 h 400"/>
                    <a:gd name="T12" fmla="*/ 116 w 497"/>
                    <a:gd name="T13" fmla="*/ 169 h 400"/>
                    <a:gd name="T14" fmla="*/ 116 w 497"/>
                    <a:gd name="T15" fmla="*/ 169 h 400"/>
                    <a:gd name="T16" fmla="*/ 248 w 497"/>
                    <a:gd name="T17" fmla="*/ 63 h 400"/>
                    <a:gd name="T18" fmla="*/ 345 w 497"/>
                    <a:gd name="T19" fmla="*/ 98 h 400"/>
                    <a:gd name="T20" fmla="*/ 390 w 497"/>
                    <a:gd name="T21" fmla="*/ 98 h 400"/>
                    <a:gd name="T22" fmla="*/ 390 w 497"/>
                    <a:gd name="T23" fmla="*/ 54 h 400"/>
                    <a:gd name="T24" fmla="*/ 248 w 497"/>
                    <a:gd name="T25" fmla="*/ 0 h 400"/>
                    <a:gd name="T26" fmla="*/ 62 w 497"/>
                    <a:gd name="T27" fmla="*/ 143 h 400"/>
                    <a:gd name="T28" fmla="*/ 0 w 497"/>
                    <a:gd name="T29" fmla="*/ 143 h 400"/>
                    <a:gd name="T30" fmla="*/ 0 w 497"/>
                    <a:gd name="T31" fmla="*/ 196 h 400"/>
                    <a:gd name="T32" fmla="*/ 80 w 497"/>
                    <a:gd name="T33" fmla="*/ 196 h 400"/>
                    <a:gd name="T34" fmla="*/ 116 w 497"/>
                    <a:gd name="T35" fmla="*/ 169 h 400"/>
                    <a:gd name="T36" fmla="*/ 416 w 497"/>
                    <a:gd name="T37" fmla="*/ 196 h 400"/>
                    <a:gd name="T38" fmla="*/ 416 w 497"/>
                    <a:gd name="T39" fmla="*/ 196 h 400"/>
                    <a:gd name="T40" fmla="*/ 381 w 497"/>
                    <a:gd name="T41" fmla="*/ 231 h 400"/>
                    <a:gd name="T42" fmla="*/ 248 w 497"/>
                    <a:gd name="T43" fmla="*/ 337 h 400"/>
                    <a:gd name="T44" fmla="*/ 151 w 497"/>
                    <a:gd name="T45" fmla="*/ 293 h 400"/>
                    <a:gd name="T46" fmla="*/ 107 w 497"/>
                    <a:gd name="T47" fmla="*/ 293 h 400"/>
                    <a:gd name="T48" fmla="*/ 107 w 497"/>
                    <a:gd name="T49" fmla="*/ 337 h 400"/>
                    <a:gd name="T50" fmla="*/ 248 w 497"/>
                    <a:gd name="T51" fmla="*/ 399 h 400"/>
                    <a:gd name="T52" fmla="*/ 435 w 497"/>
                    <a:gd name="T53" fmla="*/ 257 h 400"/>
                    <a:gd name="T54" fmla="*/ 496 w 497"/>
                    <a:gd name="T55" fmla="*/ 257 h 400"/>
                    <a:gd name="T56" fmla="*/ 496 w 497"/>
                    <a:gd name="T57" fmla="*/ 196 h 400"/>
                    <a:gd name="T58" fmla="*/ 416 w 497"/>
                    <a:gd name="T59" fmla="*/ 19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7" h="400">
                      <a:moveTo>
                        <a:pt x="169" y="196"/>
                      </a:moveTo>
                      <a:lnTo>
                        <a:pt x="169" y="196"/>
                      </a:lnTo>
                      <a:cubicBezTo>
                        <a:pt x="169" y="240"/>
                        <a:pt x="204" y="275"/>
                        <a:pt x="248" y="275"/>
                      </a:cubicBezTo>
                      <a:cubicBezTo>
                        <a:pt x="292" y="275"/>
                        <a:pt x="328" y="240"/>
                        <a:pt x="328" y="196"/>
                      </a:cubicBezTo>
                      <a:cubicBezTo>
                        <a:pt x="328" y="151"/>
                        <a:pt x="292" y="116"/>
                        <a:pt x="248" y="116"/>
                      </a:cubicBezTo>
                      <a:cubicBezTo>
                        <a:pt x="204" y="116"/>
                        <a:pt x="169" y="151"/>
                        <a:pt x="169" y="196"/>
                      </a:cubicBezTo>
                      <a:close/>
                      <a:moveTo>
                        <a:pt x="116" y="169"/>
                      </a:moveTo>
                      <a:lnTo>
                        <a:pt x="116" y="169"/>
                      </a:lnTo>
                      <a:cubicBezTo>
                        <a:pt x="124" y="107"/>
                        <a:pt x="186" y="63"/>
                        <a:pt x="248" y="63"/>
                      </a:cubicBezTo>
                      <a:cubicBezTo>
                        <a:pt x="284" y="63"/>
                        <a:pt x="319" y="71"/>
                        <a:pt x="345" y="98"/>
                      </a:cubicBezTo>
                      <a:cubicBezTo>
                        <a:pt x="354" y="107"/>
                        <a:pt x="381" y="107"/>
                        <a:pt x="390" y="98"/>
                      </a:cubicBezTo>
                      <a:cubicBezTo>
                        <a:pt x="399" y="89"/>
                        <a:pt x="399" y="71"/>
                        <a:pt x="390" y="54"/>
                      </a:cubicBezTo>
                      <a:cubicBezTo>
                        <a:pt x="354" y="18"/>
                        <a:pt x="301" y="0"/>
                        <a:pt x="248" y="0"/>
                      </a:cubicBezTo>
                      <a:cubicBezTo>
                        <a:pt x="160" y="0"/>
                        <a:pt x="80" y="54"/>
                        <a:pt x="62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80" y="196"/>
                        <a:pt x="80" y="196"/>
                        <a:pt x="80" y="196"/>
                      </a:cubicBezTo>
                      <a:cubicBezTo>
                        <a:pt x="107" y="196"/>
                        <a:pt x="107" y="178"/>
                        <a:pt x="116" y="169"/>
                      </a:cubicBezTo>
                      <a:close/>
                      <a:moveTo>
                        <a:pt x="416" y="196"/>
                      </a:moveTo>
                      <a:lnTo>
                        <a:pt x="416" y="196"/>
                      </a:lnTo>
                      <a:cubicBezTo>
                        <a:pt x="390" y="196"/>
                        <a:pt x="390" y="222"/>
                        <a:pt x="381" y="231"/>
                      </a:cubicBezTo>
                      <a:cubicBezTo>
                        <a:pt x="372" y="293"/>
                        <a:pt x="319" y="337"/>
                        <a:pt x="248" y="337"/>
                      </a:cubicBezTo>
                      <a:cubicBezTo>
                        <a:pt x="213" y="337"/>
                        <a:pt x="177" y="319"/>
                        <a:pt x="151" y="293"/>
                      </a:cubicBezTo>
                      <a:cubicBezTo>
                        <a:pt x="142" y="284"/>
                        <a:pt x="116" y="284"/>
                        <a:pt x="107" y="293"/>
                      </a:cubicBezTo>
                      <a:cubicBezTo>
                        <a:pt x="97" y="310"/>
                        <a:pt x="97" y="328"/>
                        <a:pt x="107" y="337"/>
                      </a:cubicBezTo>
                      <a:cubicBezTo>
                        <a:pt x="142" y="373"/>
                        <a:pt x="195" y="399"/>
                        <a:pt x="248" y="399"/>
                      </a:cubicBezTo>
                      <a:cubicBezTo>
                        <a:pt x="337" y="399"/>
                        <a:pt x="416" y="337"/>
                        <a:pt x="435" y="257"/>
                      </a:cubicBezTo>
                      <a:cubicBezTo>
                        <a:pt x="496" y="257"/>
                        <a:pt x="496" y="257"/>
                        <a:pt x="496" y="257"/>
                      </a:cubicBezTo>
                      <a:cubicBezTo>
                        <a:pt x="496" y="196"/>
                        <a:pt x="496" y="196"/>
                        <a:pt x="496" y="196"/>
                      </a:cubicBezTo>
                      <a:lnTo>
                        <a:pt x="416" y="1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1" name="组合 60"/>
            <p:cNvGrpSpPr/>
            <p:nvPr/>
          </p:nvGrpSpPr>
          <p:grpSpPr>
            <a:xfrm>
              <a:off x="6366998" y="2984373"/>
              <a:ext cx="4598775" cy="776092"/>
              <a:chOff x="4775248" y="2238279"/>
              <a:chExt cx="3449081" cy="582069"/>
            </a:xfrm>
          </p:grpSpPr>
          <p:grpSp>
            <p:nvGrpSpPr>
              <p:cNvPr id="6" name="Group 92"/>
              <p:cNvGrpSpPr/>
              <p:nvPr/>
            </p:nvGrpSpPr>
            <p:grpSpPr>
              <a:xfrm>
                <a:off x="4945294" y="2337537"/>
                <a:ext cx="3279035" cy="482811"/>
                <a:chOff x="6612565" y="3136343"/>
                <a:chExt cx="4372047" cy="643748"/>
              </a:xfrm>
            </p:grpSpPr>
            <p:sp>
              <p:nvSpPr>
                <p:cNvPr id="53" name="Rectangle 11"/>
                <p:cNvSpPr/>
                <p:nvPr/>
              </p:nvSpPr>
              <p:spPr>
                <a:xfrm>
                  <a:off x="6612565" y="3136343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20000"/>
                </a:bodyPr>
                <a:lstStyle/>
                <a:p>
                  <a:pPr lvl="1"/>
                  <a:r>
                    <a:rPr lang="zh-CN" altLang="en-US" b="1" dirty="0" smtClean="0">
                      <a:solidFill>
                        <a:schemeClr val="accent1"/>
                      </a:solidFill>
                    </a:rPr>
                    <a:t>计算效率</a:t>
                  </a:r>
                  <a:endParaRPr lang="zh-CN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" name="TextBox 12"/>
                <p:cNvSpPr txBox="1"/>
                <p:nvPr/>
              </p:nvSpPr>
              <p:spPr>
                <a:xfrm>
                  <a:off x="7150697" y="3415394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推荐算法要考虑计算效率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1" name="Group 96"/>
              <p:cNvGrpSpPr/>
              <p:nvPr/>
            </p:nvGrpSpPr>
            <p:grpSpPr>
              <a:xfrm>
                <a:off x="4775248" y="2238279"/>
                <a:ext cx="573645" cy="573795"/>
                <a:chOff x="6377202" y="3049115"/>
                <a:chExt cx="764860" cy="765060"/>
              </a:xfrm>
            </p:grpSpPr>
            <p:sp>
              <p:nvSpPr>
                <p:cNvPr id="43" name="Oval 7"/>
                <p:cNvSpPr/>
                <p:nvPr/>
              </p:nvSpPr>
              <p:spPr bwMode="auto">
                <a:xfrm>
                  <a:off x="6377202" y="3049115"/>
                  <a:ext cx="764860" cy="765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Freeform: Shape 18"/>
                <p:cNvSpPr>
                  <a:spLocks/>
                </p:cNvSpPr>
                <p:nvPr/>
              </p:nvSpPr>
              <p:spPr bwMode="auto">
                <a:xfrm>
                  <a:off x="6593915" y="3298192"/>
                  <a:ext cx="331434" cy="266907"/>
                </a:xfrm>
                <a:custGeom>
                  <a:avLst/>
                  <a:gdLst>
                    <a:gd name="T0" fmla="*/ 443 w 497"/>
                    <a:gd name="T1" fmla="*/ 0 h 400"/>
                    <a:gd name="T2" fmla="*/ 443 w 497"/>
                    <a:gd name="T3" fmla="*/ 0 h 400"/>
                    <a:gd name="T4" fmla="*/ 53 w 497"/>
                    <a:gd name="T5" fmla="*/ 0 h 400"/>
                    <a:gd name="T6" fmla="*/ 0 w 497"/>
                    <a:gd name="T7" fmla="*/ 44 h 400"/>
                    <a:gd name="T8" fmla="*/ 0 w 497"/>
                    <a:gd name="T9" fmla="*/ 346 h 400"/>
                    <a:gd name="T10" fmla="*/ 53 w 497"/>
                    <a:gd name="T11" fmla="*/ 399 h 400"/>
                    <a:gd name="T12" fmla="*/ 443 w 497"/>
                    <a:gd name="T13" fmla="*/ 399 h 400"/>
                    <a:gd name="T14" fmla="*/ 496 w 497"/>
                    <a:gd name="T15" fmla="*/ 346 h 400"/>
                    <a:gd name="T16" fmla="*/ 496 w 497"/>
                    <a:gd name="T17" fmla="*/ 44 h 400"/>
                    <a:gd name="T18" fmla="*/ 443 w 497"/>
                    <a:gd name="T19" fmla="*/ 0 h 400"/>
                    <a:gd name="T20" fmla="*/ 443 w 497"/>
                    <a:gd name="T21" fmla="*/ 346 h 400"/>
                    <a:gd name="T22" fmla="*/ 443 w 497"/>
                    <a:gd name="T23" fmla="*/ 346 h 400"/>
                    <a:gd name="T24" fmla="*/ 53 w 497"/>
                    <a:gd name="T25" fmla="*/ 346 h 400"/>
                    <a:gd name="T26" fmla="*/ 53 w 497"/>
                    <a:gd name="T27" fmla="*/ 44 h 400"/>
                    <a:gd name="T28" fmla="*/ 443 w 497"/>
                    <a:gd name="T29" fmla="*/ 44 h 400"/>
                    <a:gd name="T30" fmla="*/ 443 w 497"/>
                    <a:gd name="T31" fmla="*/ 346 h 400"/>
                    <a:gd name="T32" fmla="*/ 222 w 497"/>
                    <a:gd name="T33" fmla="*/ 249 h 400"/>
                    <a:gd name="T34" fmla="*/ 222 w 497"/>
                    <a:gd name="T35" fmla="*/ 249 h 400"/>
                    <a:gd name="T36" fmla="*/ 97 w 497"/>
                    <a:gd name="T37" fmla="*/ 249 h 400"/>
                    <a:gd name="T38" fmla="*/ 97 w 497"/>
                    <a:gd name="T39" fmla="*/ 293 h 400"/>
                    <a:gd name="T40" fmla="*/ 222 w 497"/>
                    <a:gd name="T41" fmla="*/ 293 h 400"/>
                    <a:gd name="T42" fmla="*/ 222 w 497"/>
                    <a:gd name="T43" fmla="*/ 249 h 400"/>
                    <a:gd name="T44" fmla="*/ 222 w 497"/>
                    <a:gd name="T45" fmla="*/ 178 h 400"/>
                    <a:gd name="T46" fmla="*/ 222 w 497"/>
                    <a:gd name="T47" fmla="*/ 178 h 400"/>
                    <a:gd name="T48" fmla="*/ 97 w 497"/>
                    <a:gd name="T49" fmla="*/ 178 h 400"/>
                    <a:gd name="T50" fmla="*/ 97 w 497"/>
                    <a:gd name="T51" fmla="*/ 222 h 400"/>
                    <a:gd name="T52" fmla="*/ 222 w 497"/>
                    <a:gd name="T53" fmla="*/ 222 h 400"/>
                    <a:gd name="T54" fmla="*/ 222 w 497"/>
                    <a:gd name="T55" fmla="*/ 178 h 400"/>
                    <a:gd name="T56" fmla="*/ 222 w 497"/>
                    <a:gd name="T57" fmla="*/ 98 h 400"/>
                    <a:gd name="T58" fmla="*/ 222 w 497"/>
                    <a:gd name="T59" fmla="*/ 98 h 400"/>
                    <a:gd name="T60" fmla="*/ 97 w 497"/>
                    <a:gd name="T61" fmla="*/ 98 h 400"/>
                    <a:gd name="T62" fmla="*/ 97 w 497"/>
                    <a:gd name="T63" fmla="*/ 143 h 400"/>
                    <a:gd name="T64" fmla="*/ 222 w 497"/>
                    <a:gd name="T65" fmla="*/ 143 h 400"/>
                    <a:gd name="T66" fmla="*/ 222 w 497"/>
                    <a:gd name="T67" fmla="*/ 98 h 400"/>
                    <a:gd name="T68" fmla="*/ 389 w 497"/>
                    <a:gd name="T69" fmla="*/ 257 h 400"/>
                    <a:gd name="T70" fmla="*/ 389 w 497"/>
                    <a:gd name="T71" fmla="*/ 257 h 400"/>
                    <a:gd name="T72" fmla="*/ 354 w 497"/>
                    <a:gd name="T73" fmla="*/ 231 h 400"/>
                    <a:gd name="T74" fmla="*/ 381 w 497"/>
                    <a:gd name="T75" fmla="*/ 151 h 400"/>
                    <a:gd name="T76" fmla="*/ 336 w 497"/>
                    <a:gd name="T77" fmla="*/ 98 h 400"/>
                    <a:gd name="T78" fmla="*/ 292 w 497"/>
                    <a:gd name="T79" fmla="*/ 151 h 400"/>
                    <a:gd name="T80" fmla="*/ 319 w 497"/>
                    <a:gd name="T81" fmla="*/ 231 h 400"/>
                    <a:gd name="T82" fmla="*/ 275 w 497"/>
                    <a:gd name="T83" fmla="*/ 257 h 400"/>
                    <a:gd name="T84" fmla="*/ 275 w 497"/>
                    <a:gd name="T85" fmla="*/ 293 h 400"/>
                    <a:gd name="T86" fmla="*/ 398 w 497"/>
                    <a:gd name="T87" fmla="*/ 293 h 400"/>
                    <a:gd name="T88" fmla="*/ 389 w 497"/>
                    <a:gd name="T89" fmla="*/ 25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97" h="400">
                      <a:moveTo>
                        <a:pt x="443" y="0"/>
                      </a:moveTo>
                      <a:lnTo>
                        <a:pt x="443" y="0"/>
                      </a:ln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7" y="0"/>
                        <a:pt x="0" y="18"/>
                        <a:pt x="0" y="44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73"/>
                        <a:pt x="17" y="399"/>
                        <a:pt x="53" y="399"/>
                      </a:cubicBezTo>
                      <a:cubicBezTo>
                        <a:pt x="443" y="399"/>
                        <a:pt x="443" y="399"/>
                        <a:pt x="443" y="399"/>
                      </a:cubicBezTo>
                      <a:cubicBezTo>
                        <a:pt x="470" y="399"/>
                        <a:pt x="496" y="373"/>
                        <a:pt x="496" y="346"/>
                      </a:cubicBezTo>
                      <a:cubicBezTo>
                        <a:pt x="496" y="44"/>
                        <a:pt x="496" y="44"/>
                        <a:pt x="496" y="44"/>
                      </a:cubicBezTo>
                      <a:cubicBezTo>
                        <a:pt x="496" y="18"/>
                        <a:pt x="470" y="0"/>
                        <a:pt x="443" y="0"/>
                      </a:cubicBezTo>
                      <a:close/>
                      <a:moveTo>
                        <a:pt x="443" y="346"/>
                      </a:moveTo>
                      <a:lnTo>
                        <a:pt x="443" y="346"/>
                      </a:lnTo>
                      <a:cubicBezTo>
                        <a:pt x="53" y="346"/>
                        <a:pt x="53" y="346"/>
                        <a:pt x="53" y="346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443" y="44"/>
                        <a:pt x="443" y="44"/>
                        <a:pt x="443" y="44"/>
                      </a:cubicBezTo>
                      <a:lnTo>
                        <a:pt x="443" y="346"/>
                      </a:lnTo>
                      <a:close/>
                      <a:moveTo>
                        <a:pt x="222" y="249"/>
                      </a:moveTo>
                      <a:lnTo>
                        <a:pt x="222" y="249"/>
                      </a:lnTo>
                      <a:cubicBezTo>
                        <a:pt x="97" y="249"/>
                        <a:pt x="97" y="249"/>
                        <a:pt x="97" y="249"/>
                      </a:cubicBezTo>
                      <a:cubicBezTo>
                        <a:pt x="97" y="293"/>
                        <a:pt x="97" y="293"/>
                        <a:pt x="97" y="293"/>
                      </a:cubicBezTo>
                      <a:cubicBezTo>
                        <a:pt x="222" y="293"/>
                        <a:pt x="222" y="293"/>
                        <a:pt x="222" y="293"/>
                      </a:cubicBezTo>
                      <a:lnTo>
                        <a:pt x="222" y="249"/>
                      </a:lnTo>
                      <a:close/>
                      <a:moveTo>
                        <a:pt x="222" y="178"/>
                      </a:moveTo>
                      <a:lnTo>
                        <a:pt x="222" y="178"/>
                      </a:ln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97" y="222"/>
                        <a:pt x="97" y="222"/>
                        <a:pt x="97" y="222"/>
                      </a:cubicBezTo>
                      <a:cubicBezTo>
                        <a:pt x="222" y="222"/>
                        <a:pt x="222" y="222"/>
                        <a:pt x="222" y="222"/>
                      </a:cubicBezTo>
                      <a:lnTo>
                        <a:pt x="222" y="178"/>
                      </a:lnTo>
                      <a:close/>
                      <a:moveTo>
                        <a:pt x="222" y="98"/>
                      </a:moveTo>
                      <a:lnTo>
                        <a:pt x="222" y="98"/>
                      </a:lnTo>
                      <a:cubicBezTo>
                        <a:pt x="97" y="98"/>
                        <a:pt x="97" y="98"/>
                        <a:pt x="97" y="98"/>
                      </a:cubicBezTo>
                      <a:cubicBezTo>
                        <a:pt x="97" y="143"/>
                        <a:pt x="97" y="143"/>
                        <a:pt x="97" y="143"/>
                      </a:cubicBezTo>
                      <a:cubicBezTo>
                        <a:pt x="222" y="143"/>
                        <a:pt x="222" y="143"/>
                        <a:pt x="222" y="143"/>
                      </a:cubicBezTo>
                      <a:lnTo>
                        <a:pt x="222" y="98"/>
                      </a:lnTo>
                      <a:close/>
                      <a:moveTo>
                        <a:pt x="389" y="257"/>
                      </a:moveTo>
                      <a:lnTo>
                        <a:pt x="389" y="257"/>
                      </a:lnTo>
                      <a:cubicBezTo>
                        <a:pt x="389" y="257"/>
                        <a:pt x="354" y="249"/>
                        <a:pt x="354" y="231"/>
                      </a:cubicBezTo>
                      <a:cubicBezTo>
                        <a:pt x="354" y="204"/>
                        <a:pt x="381" y="196"/>
                        <a:pt x="381" y="151"/>
                      </a:cubicBezTo>
                      <a:cubicBezTo>
                        <a:pt x="381" y="125"/>
                        <a:pt x="372" y="98"/>
                        <a:pt x="336" y="98"/>
                      </a:cubicBezTo>
                      <a:cubicBezTo>
                        <a:pt x="301" y="98"/>
                        <a:pt x="292" y="125"/>
                        <a:pt x="292" y="151"/>
                      </a:cubicBezTo>
                      <a:cubicBezTo>
                        <a:pt x="292" y="196"/>
                        <a:pt x="319" y="204"/>
                        <a:pt x="319" y="231"/>
                      </a:cubicBezTo>
                      <a:cubicBezTo>
                        <a:pt x="319" y="249"/>
                        <a:pt x="275" y="257"/>
                        <a:pt x="275" y="257"/>
                      </a:cubicBezTo>
                      <a:lnTo>
                        <a:pt x="275" y="293"/>
                      </a:lnTo>
                      <a:cubicBezTo>
                        <a:pt x="398" y="293"/>
                        <a:pt x="398" y="293"/>
                        <a:pt x="398" y="293"/>
                      </a:cubicBezTo>
                      <a:cubicBezTo>
                        <a:pt x="398" y="293"/>
                        <a:pt x="398" y="257"/>
                        <a:pt x="389" y="2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1461991" y="1722787"/>
            <a:ext cx="3955653" cy="3959163"/>
            <a:chOff x="1096493" y="1292090"/>
            <a:chExt cx="2966740" cy="2969372"/>
          </a:xfrm>
        </p:grpSpPr>
        <p:grpSp>
          <p:nvGrpSpPr>
            <p:cNvPr id="12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23" name="Freeform: Shape 61"/>
              <p:cNvSpPr>
                <a:spLocks/>
              </p:cNvSpPr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Freeform: Shape 62"/>
              <p:cNvSpPr>
                <a:spLocks/>
              </p:cNvSpPr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64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65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66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Rectangle 67"/>
              <p:cNvSpPr>
                <a:spLocks/>
              </p:cNvSpPr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Rectangle 68"/>
              <p:cNvSpPr>
                <a:spLocks/>
              </p:cNvSpPr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Rectangle 69"/>
              <p:cNvSpPr>
                <a:spLocks/>
              </p:cNvSpPr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Rectangle 70"/>
              <p:cNvSpPr>
                <a:spLocks/>
              </p:cNvSpPr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71"/>
              <p:cNvSpPr>
                <a:spLocks/>
              </p:cNvSpPr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Rectangle 72"/>
              <p:cNvSpPr>
                <a:spLocks/>
              </p:cNvSpPr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Rectangle 73"/>
              <p:cNvSpPr>
                <a:spLocks/>
              </p:cNvSpPr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 74"/>
              <p:cNvSpPr>
                <a:spLocks/>
              </p:cNvSpPr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Rectangle 75"/>
              <p:cNvSpPr>
                <a:spLocks/>
              </p:cNvSpPr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Rectangle 76"/>
              <p:cNvSpPr>
                <a:spLocks/>
              </p:cNvSpPr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Rectangle 77"/>
              <p:cNvSpPr>
                <a:spLocks/>
              </p:cNvSpPr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78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79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80"/>
              <p:cNvSpPr>
                <a:spLocks/>
              </p:cNvSpPr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Rectangle 81"/>
              <p:cNvSpPr>
                <a:spLocks/>
              </p:cNvSpPr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: Shape 83"/>
              <p:cNvSpPr>
                <a:spLocks/>
              </p:cNvSpPr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Oval 84"/>
              <p:cNvSpPr>
                <a:spLocks/>
              </p:cNvSpPr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15" name="Freeform: Shape 86"/>
              <p:cNvSpPr>
                <a:spLocks/>
              </p:cNvSpPr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: Shape 87"/>
              <p:cNvSpPr>
                <a:spLocks/>
              </p:cNvSpPr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: Shape 88"/>
              <p:cNvSpPr>
                <a:spLocks/>
              </p:cNvSpPr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: Shape 89"/>
              <p:cNvSpPr>
                <a:spLocks/>
              </p:cNvSpPr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Freeform: Shape 90"/>
              <p:cNvSpPr>
                <a:spLocks/>
              </p:cNvSpPr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Freeform: Shape 91"/>
              <p:cNvSpPr>
                <a:spLocks/>
              </p:cNvSpPr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850876" y="0"/>
            <a:ext cx="2272146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9"/>
          <p:cNvSpPr/>
          <p:nvPr/>
        </p:nvSpPr>
        <p:spPr>
          <a:xfrm>
            <a:off x="737401" y="187012"/>
            <a:ext cx="2201465" cy="484171"/>
          </a:xfrm>
          <a:prstGeom prst="rect">
            <a:avLst/>
          </a:prstGeom>
        </p:spPr>
        <p:txBody>
          <a:bodyPr wrap="none" lIns="146280" tIns="73140" rIns="146280" bIns="73140"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accent1"/>
                </a:solidFill>
              </a:rPr>
              <a:t>效率的</a:t>
            </a:r>
            <a:r>
              <a:rPr lang="zh-CN" altLang="zh-CN" b="1" dirty="0" smtClean="0">
                <a:solidFill>
                  <a:schemeClr val="accent1"/>
                </a:solidFill>
              </a:rPr>
              <a:t>局限性</a:t>
            </a:r>
            <a:r>
              <a:rPr lang="zh-CN" altLang="zh-CN" b="1" dirty="0">
                <a:solidFill>
                  <a:schemeClr val="accent1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784432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1116</Words>
  <Application>Microsoft Office PowerPoint</Application>
  <PresentationFormat>宽屏</PresentationFormat>
  <Paragraphs>156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DIN Mittelschrift Std</vt:lpstr>
      <vt:lpstr>Open Sans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微软用户</cp:lastModifiedBy>
  <cp:revision>63</cp:revision>
  <dcterms:created xsi:type="dcterms:W3CDTF">2018-06-07T08:55:01Z</dcterms:created>
  <dcterms:modified xsi:type="dcterms:W3CDTF">2019-12-08T10:55:07Z</dcterms:modified>
</cp:coreProperties>
</file>