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73"/>
  </p:normalViewPr>
  <p:slideViewPr>
    <p:cSldViewPr snapToGrid="0" snapToObjects="1">
      <p:cViewPr>
        <p:scale>
          <a:sx n="126" d="100"/>
          <a:sy n="126" d="100"/>
        </p:scale>
        <p:origin x="8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AECC-5608-6847-9D1F-233F2AA6E8E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E1FE-53A5-184F-893B-0A3EBFC1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recent estimates from each </a:t>
            </a:r>
            <a:r>
              <a:rPr lang="en-US" baseline="0" dirty="0" smtClean="0"/>
              <a:t>source.</a:t>
            </a:r>
          </a:p>
          <a:p>
            <a:r>
              <a:rPr lang="en-US" baseline="0" dirty="0" smtClean="0"/>
              <a:t>Ecosystem respiration + fire are </a:t>
            </a:r>
            <a:r>
              <a:rPr lang="en-US" baseline="0" smtClean="0"/>
              <a:t>my calculations based </a:t>
            </a:r>
            <a:r>
              <a:rPr lang="en-US" baseline="0" dirty="0" smtClean="0"/>
              <a:t>on change estimate for each biome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E1FE-53A5-184F-893B-0A3EBFC105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713F-BF44-3547-876E-CD7CBBF470C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06484" y="359559"/>
            <a:ext cx="4937990" cy="640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540" y="1249680"/>
            <a:ext cx="1348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gross primary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production</a:t>
            </a:r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648" y="1785481"/>
            <a:ext cx="73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fossil fuels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+9.4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8793" y="1063758"/>
            <a:ext cx="1637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mtClean="0">
                <a:latin typeface="Helvetica" charset="0"/>
                <a:ea typeface="Helvetica" charset="0"/>
                <a:cs typeface="Helvetica" charset="0"/>
              </a:rPr>
              <a:t>ecosystem respiration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+ fire </a:t>
            </a:r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9305" y="3906785"/>
            <a:ext cx="627380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ropical forests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4829" y="3272697"/>
            <a:ext cx="674371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emperate forests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4720" y="3254209"/>
            <a:ext cx="62483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oreal forests</a:t>
            </a:r>
            <a:endParaRPr lang="en-US" sz="800" b="1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739" y="3626816"/>
            <a:ext cx="863601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non-forest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8240" y="4781889"/>
            <a:ext cx="106680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intact forest sink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2.3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8240" y="5478594"/>
            <a:ext cx="106680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net terrestrial sink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1.2 - 1.3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92711" y="4825364"/>
            <a:ext cx="516889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1.0 </a:t>
            </a:r>
            <a:r>
              <a:rPr lang="mr-IN" sz="800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 1.4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5439" y="4165728"/>
            <a:ext cx="294958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0.8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780" y="3968340"/>
            <a:ext cx="309880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-0.5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235" y="5223689"/>
            <a:ext cx="492125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regrowth</a:t>
            </a: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1.6 </a:t>
            </a:r>
            <a:r>
              <a:rPr lang="mr-IN" sz="800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 1.7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6409" y="5080853"/>
            <a:ext cx="72389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deforestation + degradation</a:t>
            </a: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+0.9 - 2.8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2400" y="1270170"/>
            <a:ext cx="10566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Fluxes   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Gt C yr</a:t>
            </a:r>
            <a:r>
              <a:rPr lang="en-US" sz="800" baseline="30000" dirty="0" smtClean="0">
                <a:latin typeface="Helvetica" charset="0"/>
                <a:ea typeface="Helvetica" charset="0"/>
                <a:cs typeface="Helvetica" charset="0"/>
              </a:rPr>
              <a:t>-1</a:t>
            </a:r>
          </a:p>
          <a:p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Stocks    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Gt 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133" y="3812711"/>
            <a:ext cx="605156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 </a:t>
            </a:r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47-59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1609" y="4707845"/>
            <a:ext cx="63563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211-262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1671" y="5054412"/>
            <a:ext cx="719144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iomass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31-107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7532" y="5602883"/>
            <a:ext cx="895988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net deforestation</a:t>
            </a: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+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1.1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0480" y="3626816"/>
            <a:ext cx="589916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 </a:t>
            </a:r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54-88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4231640" y="4393286"/>
            <a:ext cx="117210" cy="388603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5400000">
            <a:off x="4885951" y="4734048"/>
            <a:ext cx="175687" cy="437831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9677770">
            <a:off x="3584659" y="4172591"/>
            <a:ext cx="134327" cy="644588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5400000">
            <a:off x="5153524" y="5320244"/>
            <a:ext cx="179022" cy="93313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155754" y="5257337"/>
            <a:ext cx="193096" cy="221258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01750" y="1249680"/>
            <a:ext cx="81152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atmosphere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873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21581" y="2393454"/>
            <a:ext cx="428472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-40.8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95401" y="2743255"/>
            <a:ext cx="482601" cy="21544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-9.9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92082" y="2608898"/>
            <a:ext cx="459740" cy="21544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-8.3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236" y="2458524"/>
            <a:ext cx="469120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-62.6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5083" y="2089528"/>
            <a:ext cx="482652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+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40.7-40.9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2835" y="2250935"/>
            <a:ext cx="389579" cy="21544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+9.1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22354" y="2151083"/>
            <a:ext cx="385253" cy="21544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+7.8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79645" y="1945680"/>
            <a:ext cx="510487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+62.6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17872" y="1587136"/>
            <a:ext cx="996632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120.3 </a:t>
            </a:r>
            <a:r>
              <a:rPr lang="mr-IN" sz="800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 120.4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003" y="1516118"/>
            <a:ext cx="531657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-121.6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115</Words>
  <Application>Microsoft Macintosh PowerPoint</Application>
  <PresentationFormat>Letter Paper (8.5x11 in)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Anderson Teixeira</dc:creator>
  <cp:lastModifiedBy>Kristina Anderson Teixeira</cp:lastModifiedBy>
  <cp:revision>27</cp:revision>
  <dcterms:created xsi:type="dcterms:W3CDTF">2018-05-20T01:09:13Z</dcterms:created>
  <dcterms:modified xsi:type="dcterms:W3CDTF">2018-05-23T20:38:37Z</dcterms:modified>
</cp:coreProperties>
</file>