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74"/>
  </p:normalViewPr>
  <p:slideViewPr>
    <p:cSldViewPr snapToGrid="0" snapToObjects="1">
      <p:cViewPr>
        <p:scale>
          <a:sx n="126" d="100"/>
          <a:sy n="126" d="100"/>
        </p:scale>
        <p:origin x="1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AECC-5608-6847-9D1F-233F2AA6E8E0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E1FE-53A5-184F-893B-0A3EBFC1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apply to the period 2000-2018. Sources include the following: biomass: IPCC 2000,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Baccini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 2012, Pan et al. 2013; GPP: (Beer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2010); intact forest sink: Pan et al. 2011; tropical deforestation and regrowth: Pan et al. 2011; net terrestrial sink: Pan et al. 2011;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respiration+fire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calculated based on others; fossil fuel emissions: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 2017; atmospheric CO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(current; 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scripps.ucsd.edu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/programs/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keelingcurve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/).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E1FE-53A5-184F-893B-0A3EBFC10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713F-BF44-3547-876E-CD7CBBF470C2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190-C5C2-534F-9804-BE5FFB54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06484" y="359559"/>
            <a:ext cx="4937990" cy="640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540" y="1249680"/>
            <a:ext cx="1348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gross primary production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648" y="1785481"/>
            <a:ext cx="73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fossil fuels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+9.4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8793" y="1063758"/>
            <a:ext cx="163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>
                <a:latin typeface="Helvetica" charset="0"/>
                <a:ea typeface="Helvetica" charset="0"/>
                <a:cs typeface="Helvetica" charset="0"/>
              </a:rPr>
              <a:t>ecosystem respiration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+ fire </a:t>
            </a: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9305" y="3906785"/>
            <a:ext cx="627380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ropical forests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829" y="3272697"/>
            <a:ext cx="674371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emperate forests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0" y="3254209"/>
            <a:ext cx="6248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oreal forests</a:t>
            </a:r>
            <a:endParaRPr lang="en-US" sz="800" b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739" y="3626816"/>
            <a:ext cx="863601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non-forest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240" y="4781889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intact forest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2.3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240" y="5478594"/>
            <a:ext cx="1066800" cy="4616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terrestrial sink</a:t>
            </a:r>
          </a:p>
          <a:p>
            <a:pPr algn="ctr"/>
            <a:endParaRPr lang="en-US" sz="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1.2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2711" y="4825364"/>
            <a:ext cx="516889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1.0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5439" y="4165728"/>
            <a:ext cx="294958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9780" y="3968340"/>
            <a:ext cx="30988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4688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-0.5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235" y="5223689"/>
            <a:ext cx="492125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regrowth</a:t>
            </a:r>
          </a:p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-1.7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64809" y="5243413"/>
            <a:ext cx="723890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smtClean="0">
                <a:latin typeface="Helvetica" charset="0"/>
                <a:ea typeface="Helvetica" charset="0"/>
                <a:cs typeface="Helvetica" charset="0"/>
              </a:rPr>
              <a:t>deforestation </a:t>
            </a:r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2.8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2400" y="1270170"/>
            <a:ext cx="10566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Fluxes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 yr</a:t>
            </a:r>
            <a:r>
              <a:rPr lang="en-US" sz="800" baseline="30000" dirty="0" smtClean="0">
                <a:latin typeface="Helvetica" charset="0"/>
                <a:ea typeface="Helvetica" charset="0"/>
                <a:cs typeface="Helvetica" charset="0"/>
              </a:rPr>
              <a:t>-1</a:t>
            </a:r>
          </a:p>
          <a:p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Stocks     </a:t>
            </a:r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Gt 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133" y="3812711"/>
            <a:ext cx="60515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47-59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609" y="4707845"/>
            <a:ext cx="63563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211-262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1671" y="5054412"/>
            <a:ext cx="719144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iomass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31-107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7532" y="5602883"/>
            <a:ext cx="895988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txBody>
          <a:bodyPr wrap="square" lIns="24688" rIns="27432" rtlCol="0">
            <a:spAutoFit/>
          </a:bodyPr>
          <a:lstStyle/>
          <a:p>
            <a:pPr algn="ctr"/>
            <a:r>
              <a:rPr lang="en-US" sz="800" dirty="0" smtClean="0">
                <a:latin typeface="Helvetica" charset="0"/>
                <a:ea typeface="Helvetica" charset="0"/>
                <a:cs typeface="Helvetica" charset="0"/>
              </a:rPr>
              <a:t>net deforestation</a:t>
            </a:r>
          </a:p>
          <a:p>
            <a:pPr algn="ctr"/>
            <a:r>
              <a:rPr lang="en-US" sz="800" b="1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1.1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0480" y="3626816"/>
            <a:ext cx="589916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biomass 54-88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231640" y="4393286"/>
            <a:ext cx="117210" cy="388603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885951" y="4734048"/>
            <a:ext cx="175687" cy="43783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9677770">
            <a:off x="3584659" y="4172591"/>
            <a:ext cx="134327" cy="64458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5153524" y="5320244"/>
            <a:ext cx="179022" cy="93313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155754" y="5257337"/>
            <a:ext cx="193096" cy="221258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01750" y="1249680"/>
            <a:ext cx="811529" cy="33855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atmosphere</a:t>
            </a:r>
          </a:p>
          <a:p>
            <a:pPr algn="ctr"/>
            <a:r>
              <a:rPr lang="en-US" sz="800" i="1" dirty="0" smtClean="0">
                <a:latin typeface="Helvetica" charset="0"/>
                <a:ea typeface="Helvetica" charset="0"/>
                <a:cs typeface="Helvetica" charset="0"/>
              </a:rPr>
              <a:t>873</a:t>
            </a:r>
            <a:endParaRPr lang="en-US" sz="800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21581" y="2393454"/>
            <a:ext cx="428472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-40.8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5401" y="2743255"/>
            <a:ext cx="482601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-9.9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2082" y="2608898"/>
            <a:ext cx="459740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-8.3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236" y="2458524"/>
            <a:ext cx="469120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-62.6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5083" y="2089528"/>
            <a:ext cx="482652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+40.9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2835" y="2250935"/>
            <a:ext cx="389579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+9.1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2354" y="2151083"/>
            <a:ext cx="385253" cy="21544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+7.8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9645" y="1945680"/>
            <a:ext cx="510487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+62.6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1392" y="1587136"/>
            <a:ext cx="574838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" charset="0"/>
                <a:ea typeface="Helvetica" charset="0"/>
                <a:cs typeface="Helvetica" charset="0"/>
              </a:rPr>
              <a:t>+120.4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003" y="1516118"/>
            <a:ext cx="531657" cy="21544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smtClean="0">
                <a:latin typeface="Helvetica" charset="0"/>
                <a:ea typeface="Helvetica" charset="0"/>
                <a:cs typeface="Helvetica" charset="0"/>
              </a:rPr>
              <a:t>-121.6</a:t>
            </a:r>
            <a:endParaRPr lang="en-US" sz="8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175</Words>
  <Application>Microsoft Macintosh PowerPoint</Application>
  <PresentationFormat>Letter Paper (8.5x11 in)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Anderson Teixeira</dc:creator>
  <cp:lastModifiedBy>Kristina Anderson Teixeira</cp:lastModifiedBy>
  <cp:revision>32</cp:revision>
  <dcterms:created xsi:type="dcterms:W3CDTF">2018-05-20T01:09:13Z</dcterms:created>
  <dcterms:modified xsi:type="dcterms:W3CDTF">2018-07-08T10:25:40Z</dcterms:modified>
</cp:coreProperties>
</file>