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6" d="100"/>
          <a:sy n="126" d="100"/>
        </p:scale>
        <p:origin x="1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AECC-5608-6847-9D1F-233F2AA6E8E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E1FE-53A5-184F-893B-0A3EBFC1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</a:t>
            </a:r>
            <a:r>
              <a:rPr lang="en-US" baseline="0" smtClean="0"/>
              <a:t>recent estimates from each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E1FE-53A5-184F-893B-0A3EBFC10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713F-BF44-3547-876E-CD7CBBF470C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484" y="359559"/>
            <a:ext cx="4937990" cy="640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540" y="1249680"/>
            <a:ext cx="134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gross primary production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122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9540" y="1985238"/>
            <a:ext cx="325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63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0" y="1985238"/>
            <a:ext cx="335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41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2960" y="1985238"/>
            <a:ext cx="335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6280" y="1985238"/>
            <a:ext cx="218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648" y="1785481"/>
            <a:ext cx="73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fossil fuels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+9.4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479" y="1548527"/>
            <a:ext cx="1348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respiration + fire </a:t>
            </a: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9305" y="3906785"/>
            <a:ext cx="627380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ropical forests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829" y="3272697"/>
            <a:ext cx="674371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emperate forests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0" y="3254209"/>
            <a:ext cx="6248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oreal forests</a:t>
            </a:r>
            <a:endParaRPr lang="en-US" sz="800" b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739" y="3626816"/>
            <a:ext cx="863601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non-forest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240" y="4781889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intact forest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2.3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240" y="5478594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terrestrial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1.2 - 1.3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2711" y="4825364"/>
            <a:ext cx="516889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1.0 </a:t>
            </a:r>
            <a:r>
              <a:rPr lang="mr-IN" sz="800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 1.4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5439" y="4165728"/>
            <a:ext cx="294958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780" y="3968340"/>
            <a:ext cx="30988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-0.5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235" y="5223689"/>
            <a:ext cx="492125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regrowth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1.7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6409" y="5080853"/>
            <a:ext cx="72389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deforestation + degradation</a:t>
            </a: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+0.9 - 2.8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2400" y="1270170"/>
            <a:ext cx="1056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Fluxes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 yr</a:t>
            </a:r>
            <a:r>
              <a:rPr lang="en-US" sz="800" baseline="30000" dirty="0" smtClean="0">
                <a:latin typeface="Helvetica" charset="0"/>
                <a:ea typeface="Helvetica" charset="0"/>
                <a:cs typeface="Helvetica" charset="0"/>
              </a:rPr>
              <a:t>-1</a:t>
            </a:r>
          </a:p>
          <a:p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Stocks 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133" y="3812711"/>
            <a:ext cx="60515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47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609" y="4707845"/>
            <a:ext cx="6356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262-229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1671" y="5054412"/>
            <a:ext cx="719144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31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7532" y="5602883"/>
            <a:ext cx="895988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deforestation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480" y="3626816"/>
            <a:ext cx="58991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54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231640" y="4393286"/>
            <a:ext cx="117210" cy="388603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885951" y="4734048"/>
            <a:ext cx="175687" cy="43783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9677770">
            <a:off x="3584659" y="4172591"/>
            <a:ext cx="134327" cy="64458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5153524" y="5320244"/>
            <a:ext cx="179022" cy="93313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155754" y="5257337"/>
            <a:ext cx="193096" cy="22125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01750" y="1249680"/>
            <a:ext cx="81152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atmosphere</a:t>
            </a:r>
          </a:p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~800</a:t>
            </a:r>
            <a:endParaRPr lang="en-US" sz="800" i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81</Words>
  <Application>Microsoft Macintosh PowerPoint</Application>
  <PresentationFormat>Letter Paper (8.5x11 in)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Anderson Teixeira</dc:creator>
  <cp:lastModifiedBy>Kristina Anderson Teixeira</cp:lastModifiedBy>
  <cp:revision>15</cp:revision>
  <dcterms:created xsi:type="dcterms:W3CDTF">2018-05-20T01:09:13Z</dcterms:created>
  <dcterms:modified xsi:type="dcterms:W3CDTF">2018-05-21T10:32:36Z</dcterms:modified>
</cp:coreProperties>
</file>