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9727-F30F-BF4E-97A7-AA2B299E9C4C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9BA7-E286-FC4F-B690-CECB0C5B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7342402" y="454788"/>
            <a:ext cx="517504" cy="10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09779" y="360856"/>
            <a:ext cx="915419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Splitter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7335325" y="635738"/>
            <a:ext cx="545716" cy="226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915803" y="632604"/>
            <a:ext cx="658596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FADC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7341347" y="945560"/>
            <a:ext cx="545716" cy="2264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909284" y="931548"/>
            <a:ext cx="984884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DSC2 / TDC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80096" y="4677252"/>
            <a:ext cx="3171470" cy="2067981"/>
            <a:chOff x="1145060" y="720633"/>
            <a:chExt cx="3983422" cy="2756076"/>
          </a:xfrm>
        </p:grpSpPr>
        <p:sp>
          <p:nvSpPr>
            <p:cNvPr id="97" name="Rectangle 96"/>
            <p:cNvSpPr/>
            <p:nvPr/>
          </p:nvSpPr>
          <p:spPr>
            <a:xfrm>
              <a:off x="1179759" y="1075628"/>
              <a:ext cx="3920964" cy="2380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45060" y="1054808"/>
              <a:ext cx="3983422" cy="2421901"/>
              <a:chOff x="798072" y="319218"/>
              <a:chExt cx="3157590" cy="1936132"/>
            </a:xfrm>
          </p:grpSpPr>
          <p:sp>
            <p:nvSpPr>
              <p:cNvPr id="4" name="Frame 3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rame 4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ame 5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ame 6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ame 7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11989" y="1250168"/>
              <a:ext cx="654481" cy="499648"/>
              <a:chOff x="2465002" y="3046457"/>
              <a:chExt cx="654481" cy="49964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05631" y="1472233"/>
              <a:ext cx="654481" cy="374736"/>
              <a:chOff x="3476860" y="3795929"/>
              <a:chExt cx="654481" cy="37473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817544" y="1825100"/>
              <a:ext cx="652338" cy="659256"/>
              <a:chOff x="3851566" y="3442013"/>
              <a:chExt cx="1165880" cy="10964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810328" y="2553480"/>
              <a:ext cx="652338" cy="659256"/>
              <a:chOff x="3851566" y="3442013"/>
              <a:chExt cx="1165880" cy="109644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11981" y="1873135"/>
              <a:ext cx="652338" cy="659256"/>
              <a:chOff x="3851566" y="3442013"/>
              <a:chExt cx="1165880" cy="109644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019197" y="2560421"/>
              <a:ext cx="652338" cy="659256"/>
              <a:chOff x="3851566" y="3442013"/>
              <a:chExt cx="1165880" cy="109644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587856" y="1817891"/>
              <a:ext cx="693975" cy="562372"/>
              <a:chOff x="1956739" y="4406339"/>
              <a:chExt cx="652338" cy="65925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587581" y="2560151"/>
              <a:ext cx="680371" cy="521004"/>
              <a:chOff x="3386328" y="4107668"/>
              <a:chExt cx="693975" cy="65925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06197" y="2289236"/>
              <a:ext cx="666767" cy="521571"/>
              <a:chOff x="3386328" y="4107668"/>
              <a:chExt cx="693975" cy="65997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54920" y="4112292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214459" y="72865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C1-1</a:t>
              </a:r>
              <a:endParaRPr 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10328" y="72838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C1-3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18922" y="72811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C1-2</a:t>
              </a:r>
              <a:endParaRPr 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85104" y="72784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C1-5</a:t>
              </a:r>
              <a:endParaRPr 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07577" y="72063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C1-4</a:t>
              </a:r>
              <a:endParaRPr lang="en-US" sz="14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 flipH="1">
            <a:off x="3986389" y="4677097"/>
            <a:ext cx="3182056" cy="2067981"/>
            <a:chOff x="1145060" y="720633"/>
            <a:chExt cx="3983422" cy="2756076"/>
          </a:xfrm>
        </p:grpSpPr>
        <p:sp>
          <p:nvSpPr>
            <p:cNvPr id="137" name="Rectangle 136"/>
            <p:cNvSpPr/>
            <p:nvPr/>
          </p:nvSpPr>
          <p:spPr>
            <a:xfrm>
              <a:off x="1179759" y="1075628"/>
              <a:ext cx="3920964" cy="2380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145060" y="1054808"/>
              <a:ext cx="3983422" cy="2421901"/>
              <a:chOff x="798072" y="319218"/>
              <a:chExt cx="3157590" cy="1936132"/>
            </a:xfrm>
          </p:grpSpPr>
          <p:sp>
            <p:nvSpPr>
              <p:cNvPr id="183" name="Frame 182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Frame 183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Frame 184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Frame 185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Frame 186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811989" y="1250168"/>
              <a:ext cx="654481" cy="499648"/>
              <a:chOff x="2465002" y="3046457"/>
              <a:chExt cx="654481" cy="499648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005631" y="1472233"/>
              <a:ext cx="654481" cy="374736"/>
              <a:chOff x="3476860" y="3795929"/>
              <a:chExt cx="654481" cy="37473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817544" y="1825100"/>
              <a:ext cx="652338" cy="659256"/>
              <a:chOff x="3851566" y="3442013"/>
              <a:chExt cx="1165880" cy="1096446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810328" y="2553480"/>
              <a:ext cx="652338" cy="659256"/>
              <a:chOff x="3851566" y="3442013"/>
              <a:chExt cx="1165880" cy="1096446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11981" y="1873135"/>
              <a:ext cx="652338" cy="659256"/>
              <a:chOff x="3851566" y="3442013"/>
              <a:chExt cx="1165880" cy="109644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2019197" y="2560421"/>
              <a:ext cx="652338" cy="659256"/>
              <a:chOff x="3851566" y="3442013"/>
              <a:chExt cx="1165880" cy="1096446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587856" y="1817891"/>
              <a:ext cx="693975" cy="562372"/>
              <a:chOff x="1956739" y="4406339"/>
              <a:chExt cx="652338" cy="659256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3587581" y="2560151"/>
              <a:ext cx="680371" cy="521004"/>
              <a:chOff x="3386328" y="4107668"/>
              <a:chExt cx="693975" cy="65925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406197" y="2289236"/>
              <a:ext cx="666767" cy="521571"/>
              <a:chOff x="3386328" y="4107668"/>
              <a:chExt cx="693975" cy="65997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454920" y="4112292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214459" y="72865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C1-10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810328" y="72838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C1-8</a:t>
              </a:r>
              <a:endParaRPr lang="en-US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18922" y="72811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C1-9</a:t>
              </a:r>
              <a:endParaRPr 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385104" y="72784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C1-6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607577" y="72063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C1-7</a:t>
              </a:r>
              <a:endParaRPr lang="en-US" sz="1400" dirty="0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79689" y="2406224"/>
            <a:ext cx="3185482" cy="2242998"/>
            <a:chOff x="686629" y="2218856"/>
            <a:chExt cx="3185482" cy="2242998"/>
          </a:xfrm>
        </p:grpSpPr>
        <p:sp>
          <p:nvSpPr>
            <p:cNvPr id="189" name="Rectangle 188"/>
            <p:cNvSpPr/>
            <p:nvPr/>
          </p:nvSpPr>
          <p:spPr>
            <a:xfrm>
              <a:off x="686629" y="2512114"/>
              <a:ext cx="3121743" cy="194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700641" y="2477416"/>
              <a:ext cx="3171470" cy="1984438"/>
              <a:chOff x="798072" y="319218"/>
              <a:chExt cx="3157590" cy="1936132"/>
            </a:xfrm>
          </p:grpSpPr>
          <p:sp>
            <p:nvSpPr>
              <p:cNvPr id="235" name="Frame 234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Frame 235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Frame 236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Frame 237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Frame 238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013915" y="4026441"/>
              <a:ext cx="521076" cy="374904"/>
              <a:chOff x="2465002" y="3046457"/>
              <a:chExt cx="654481" cy="499648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385798" y="4026516"/>
              <a:ext cx="521076" cy="281178"/>
              <a:chOff x="3476860" y="3795929"/>
              <a:chExt cx="654481" cy="374736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011398" y="3527935"/>
              <a:ext cx="519370" cy="494663"/>
              <a:chOff x="3851566" y="3442013"/>
              <a:chExt cx="1165880" cy="1096446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2019533" y="3012714"/>
              <a:ext cx="519370" cy="494663"/>
              <a:chOff x="3851566" y="3442013"/>
              <a:chExt cx="1165880" cy="109644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1383915" y="3008813"/>
              <a:ext cx="519370" cy="494663"/>
              <a:chOff x="3851566" y="3442013"/>
              <a:chExt cx="1165880" cy="1096446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1396600" y="3517569"/>
              <a:ext cx="519370" cy="494663"/>
              <a:chOff x="3851566" y="3442013"/>
              <a:chExt cx="1165880" cy="1096446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1375540" y="2564868"/>
              <a:ext cx="552520" cy="421968"/>
              <a:chOff x="1956739" y="4406339"/>
              <a:chExt cx="652338" cy="659256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666115" y="3385514"/>
              <a:ext cx="533113" cy="390928"/>
              <a:chOff x="3386328" y="4107668"/>
              <a:chExt cx="682988" cy="65925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3386328" y="4107668"/>
                <a:ext cx="682988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290111" y="3390423"/>
              <a:ext cx="530858" cy="419111"/>
              <a:chOff x="3386328" y="4107668"/>
              <a:chExt cx="693975" cy="706785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454920" y="4159103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735074" y="2219464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C2-1</a:t>
              </a:r>
              <a:endParaRPr 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12594" y="2219259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C2-3</a:t>
              </a:r>
              <a:endParaRPr lang="en-US" sz="1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89441" y="2219058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C2-2</a:t>
              </a:r>
              <a:endParaRPr 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266378" y="2218856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C2-5</a:t>
              </a:r>
              <a:endParaRPr 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654276" y="2220385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C2-4</a:t>
              </a:r>
              <a:endParaRPr lang="en-US" sz="14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 flipH="1">
            <a:off x="4006636" y="2412546"/>
            <a:ext cx="3161923" cy="2242998"/>
            <a:chOff x="686629" y="2218856"/>
            <a:chExt cx="3185482" cy="2242998"/>
          </a:xfrm>
        </p:grpSpPr>
        <p:sp>
          <p:nvSpPr>
            <p:cNvPr id="294" name="Rectangle 293"/>
            <p:cNvSpPr/>
            <p:nvPr/>
          </p:nvSpPr>
          <p:spPr>
            <a:xfrm>
              <a:off x="686629" y="2512114"/>
              <a:ext cx="3121743" cy="194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700641" y="2477416"/>
              <a:ext cx="3171470" cy="1984438"/>
              <a:chOff x="798072" y="319218"/>
              <a:chExt cx="3157590" cy="1936132"/>
            </a:xfrm>
          </p:grpSpPr>
          <p:sp>
            <p:nvSpPr>
              <p:cNvPr id="340" name="Frame 339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Frame 340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Frame 341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Frame 342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Frame 343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2013915" y="4026441"/>
              <a:ext cx="521076" cy="374904"/>
              <a:chOff x="2465002" y="3046457"/>
              <a:chExt cx="654481" cy="499648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385798" y="4026516"/>
              <a:ext cx="521076" cy="281178"/>
              <a:chOff x="3476860" y="3795929"/>
              <a:chExt cx="654481" cy="374736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2011398" y="3527935"/>
              <a:ext cx="519370" cy="494663"/>
              <a:chOff x="3851566" y="3442013"/>
              <a:chExt cx="1165880" cy="1096446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2019533" y="3012714"/>
              <a:ext cx="519370" cy="494663"/>
              <a:chOff x="3851566" y="3442013"/>
              <a:chExt cx="1165880" cy="1096446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1383915" y="3008813"/>
              <a:ext cx="519370" cy="494663"/>
              <a:chOff x="3851566" y="3442013"/>
              <a:chExt cx="1165880" cy="1096446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396600" y="3517569"/>
              <a:ext cx="519370" cy="494663"/>
              <a:chOff x="3851566" y="3442013"/>
              <a:chExt cx="1165880" cy="1096446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375540" y="2564868"/>
              <a:ext cx="552520" cy="421968"/>
              <a:chOff x="1956739" y="4406339"/>
              <a:chExt cx="652338" cy="659256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2666117" y="3385514"/>
              <a:ext cx="516254" cy="390928"/>
              <a:chOff x="3386329" y="4107668"/>
              <a:chExt cx="661389" cy="659256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3386329" y="4107668"/>
                <a:ext cx="661389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290111" y="3390423"/>
              <a:ext cx="530858" cy="426050"/>
              <a:chOff x="3386328" y="4107668"/>
              <a:chExt cx="693975" cy="718487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3454921" y="4170805"/>
                <a:ext cx="555828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5" name="TextBox 304"/>
            <p:cNvSpPr txBox="1"/>
            <p:nvPr/>
          </p:nvSpPr>
          <p:spPr>
            <a:xfrm>
              <a:off x="735074" y="2219464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C2-10</a:t>
              </a:r>
              <a:endParaRPr lang="en-US" sz="14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012594" y="2219259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C2-8</a:t>
              </a:r>
              <a:endParaRPr lang="en-US" sz="14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389441" y="2219058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C2-9</a:t>
              </a:r>
              <a:endParaRPr lang="en-US" sz="14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266378" y="2218856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C2-6</a:t>
              </a:r>
              <a:endParaRPr lang="en-US" sz="14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54276" y="2220385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C2-7</a:t>
              </a:r>
              <a:endParaRPr lang="en-US" sz="1400" dirty="0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665535" y="129786"/>
            <a:ext cx="3185482" cy="2242998"/>
            <a:chOff x="686629" y="2218856"/>
            <a:chExt cx="3185482" cy="2242998"/>
          </a:xfrm>
        </p:grpSpPr>
        <p:sp>
          <p:nvSpPr>
            <p:cNvPr id="346" name="Rectangle 345"/>
            <p:cNvSpPr/>
            <p:nvPr/>
          </p:nvSpPr>
          <p:spPr>
            <a:xfrm>
              <a:off x="686629" y="2512114"/>
              <a:ext cx="3121743" cy="194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700641" y="2477416"/>
              <a:ext cx="3171470" cy="1984438"/>
              <a:chOff x="798072" y="319218"/>
              <a:chExt cx="3157590" cy="1936132"/>
            </a:xfrm>
          </p:grpSpPr>
          <p:sp>
            <p:nvSpPr>
              <p:cNvPr id="392" name="Frame 391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Frame 392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Frame 393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Frame 394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Frame 395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2013915" y="4026441"/>
              <a:ext cx="521076" cy="374904"/>
              <a:chOff x="2465002" y="3046457"/>
              <a:chExt cx="654481" cy="499648"/>
            </a:xfrm>
          </p:grpSpPr>
          <p:sp>
            <p:nvSpPr>
              <p:cNvPr id="388" name="Rectangle 387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1385798" y="4026516"/>
              <a:ext cx="521076" cy="281178"/>
              <a:chOff x="3476860" y="3795929"/>
              <a:chExt cx="654481" cy="374736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2011398" y="3527935"/>
              <a:ext cx="519370" cy="494663"/>
              <a:chOff x="3851566" y="3442013"/>
              <a:chExt cx="1165880" cy="1096446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2019533" y="3012714"/>
              <a:ext cx="519370" cy="494663"/>
              <a:chOff x="3851566" y="3442013"/>
              <a:chExt cx="1165880" cy="1096446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383915" y="3008813"/>
              <a:ext cx="519370" cy="494663"/>
              <a:chOff x="3851566" y="3442013"/>
              <a:chExt cx="1165880" cy="1096446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1396600" y="3517569"/>
              <a:ext cx="519370" cy="494663"/>
              <a:chOff x="3851566" y="3442013"/>
              <a:chExt cx="1165880" cy="1096446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375540" y="2564868"/>
              <a:ext cx="552520" cy="421968"/>
              <a:chOff x="1956739" y="4406339"/>
              <a:chExt cx="652338" cy="659256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2666117" y="3385514"/>
              <a:ext cx="519509" cy="390928"/>
              <a:chOff x="3386328" y="4107668"/>
              <a:chExt cx="665559" cy="65925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3386328" y="4107668"/>
                <a:ext cx="665559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3290111" y="3390425"/>
              <a:ext cx="530858" cy="426051"/>
              <a:chOff x="3386328" y="4107668"/>
              <a:chExt cx="693975" cy="718488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3454920" y="4170806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7" name="TextBox 356"/>
            <p:cNvSpPr txBox="1"/>
            <p:nvPr/>
          </p:nvSpPr>
          <p:spPr>
            <a:xfrm>
              <a:off x="735074" y="2219464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012594" y="2219259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C3-3</a:t>
              </a:r>
              <a:endParaRPr lang="en-US" sz="1400" dirty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389441" y="2219058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C3-2</a:t>
              </a:r>
              <a:endParaRPr lang="en-US" sz="1400" dirty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3266378" y="2218856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C3-5</a:t>
              </a:r>
              <a:endParaRPr lang="en-US" sz="1400" dirty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654276" y="2220385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C3-4</a:t>
              </a:r>
              <a:endParaRPr lang="en-US" sz="1400" dirty="0"/>
            </a:p>
          </p:txBody>
        </p:sp>
      </p:grpSp>
      <p:sp>
        <p:nvSpPr>
          <p:cNvPr id="398" name="Rectangle 397"/>
          <p:cNvSpPr/>
          <p:nvPr/>
        </p:nvSpPr>
        <p:spPr>
          <a:xfrm flipH="1">
            <a:off x="4048810" y="436305"/>
            <a:ext cx="3098655" cy="19410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9" name="Group 398"/>
          <p:cNvGrpSpPr/>
          <p:nvPr/>
        </p:nvGrpSpPr>
        <p:grpSpPr>
          <a:xfrm flipH="1">
            <a:off x="3985542" y="401607"/>
            <a:ext cx="3148015" cy="1984438"/>
            <a:chOff x="798072" y="319218"/>
            <a:chExt cx="3157590" cy="1936132"/>
          </a:xfrm>
        </p:grpSpPr>
        <p:sp>
          <p:nvSpPr>
            <p:cNvPr id="444" name="Frame 443"/>
            <p:cNvSpPr/>
            <p:nvPr/>
          </p:nvSpPr>
          <p:spPr>
            <a:xfrm>
              <a:off x="798072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5" name="Frame 444"/>
            <p:cNvSpPr/>
            <p:nvPr/>
          </p:nvSpPr>
          <p:spPr>
            <a:xfrm>
              <a:off x="1429590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Frame 445"/>
            <p:cNvSpPr/>
            <p:nvPr/>
          </p:nvSpPr>
          <p:spPr>
            <a:xfrm>
              <a:off x="2692626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7" name="Frame 446"/>
            <p:cNvSpPr/>
            <p:nvPr/>
          </p:nvSpPr>
          <p:spPr>
            <a:xfrm>
              <a:off x="2061108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8" name="Frame 447"/>
            <p:cNvSpPr/>
            <p:nvPr/>
          </p:nvSpPr>
          <p:spPr>
            <a:xfrm>
              <a:off x="3324144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0" name="Group 399"/>
          <p:cNvGrpSpPr/>
          <p:nvPr/>
        </p:nvGrpSpPr>
        <p:grpSpPr>
          <a:xfrm flipH="1">
            <a:off x="5312773" y="1950632"/>
            <a:ext cx="517222" cy="374904"/>
            <a:chOff x="2465002" y="3046457"/>
            <a:chExt cx="654481" cy="499648"/>
          </a:xfrm>
        </p:grpSpPr>
        <p:sp>
          <p:nvSpPr>
            <p:cNvPr id="440" name="Rectangle 439"/>
            <p:cNvSpPr/>
            <p:nvPr/>
          </p:nvSpPr>
          <p:spPr>
            <a:xfrm>
              <a:off x="2465002" y="3421193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465002" y="3171369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5002" y="3046457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465002" y="3296281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 flipH="1">
            <a:off x="5936245" y="1950707"/>
            <a:ext cx="517222" cy="281178"/>
            <a:chOff x="3476860" y="3795929"/>
            <a:chExt cx="654481" cy="374736"/>
          </a:xfrm>
        </p:grpSpPr>
        <p:sp>
          <p:nvSpPr>
            <p:cNvPr id="437" name="Rectangle 436"/>
            <p:cNvSpPr/>
            <p:nvPr/>
          </p:nvSpPr>
          <p:spPr>
            <a:xfrm>
              <a:off x="3476860" y="4045753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476860" y="3795929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476860" y="3920841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 flipH="1">
            <a:off x="5316965" y="1452126"/>
            <a:ext cx="515529" cy="494663"/>
            <a:chOff x="3851566" y="3442013"/>
            <a:chExt cx="1165880" cy="1096446"/>
          </a:xfrm>
        </p:grpSpPr>
        <p:sp>
          <p:nvSpPr>
            <p:cNvPr id="433" name="Rectangle 432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3966800" y="3497072"/>
              <a:ext cx="930439" cy="492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ECAL</a:t>
              </a:r>
              <a:endParaRPr lang="en-US" sz="9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 flipH="1">
            <a:off x="5308890" y="936905"/>
            <a:ext cx="515529" cy="494663"/>
            <a:chOff x="3851566" y="3442013"/>
            <a:chExt cx="1165880" cy="1096446"/>
          </a:xfrm>
        </p:grpSpPr>
        <p:sp>
          <p:nvSpPr>
            <p:cNvPr id="429" name="Rectangle 428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3966800" y="3485446"/>
              <a:ext cx="943335" cy="5229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ECAL</a:t>
              </a:r>
              <a:endParaRPr lang="en-US" sz="900" dirty="0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5939807" y="933004"/>
            <a:ext cx="515529" cy="494663"/>
            <a:chOff x="3851566" y="3442013"/>
            <a:chExt cx="1165880" cy="1096446"/>
          </a:xfrm>
        </p:grpSpPr>
        <p:sp>
          <p:nvSpPr>
            <p:cNvPr id="425" name="Rectangle 424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966800" y="3463332"/>
              <a:ext cx="933793" cy="4464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PCAL</a:t>
              </a:r>
              <a:endParaRPr lang="en-US" sz="9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 flipH="1">
            <a:off x="5927216" y="1441760"/>
            <a:ext cx="515529" cy="494663"/>
            <a:chOff x="3851566" y="3442013"/>
            <a:chExt cx="1165880" cy="1096446"/>
          </a:xfrm>
        </p:grpSpPr>
        <p:sp>
          <p:nvSpPr>
            <p:cNvPr id="421" name="Rectangle 420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3966800" y="3504666"/>
              <a:ext cx="933793" cy="4050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PCAL</a:t>
              </a:r>
              <a:endParaRPr lang="en-US" sz="900" dirty="0"/>
            </a:p>
          </p:txBody>
        </p:sp>
      </p:grpSp>
      <p:grpSp>
        <p:nvGrpSpPr>
          <p:cNvPr id="406" name="Group 405"/>
          <p:cNvGrpSpPr/>
          <p:nvPr/>
        </p:nvGrpSpPr>
        <p:grpSpPr>
          <a:xfrm flipH="1">
            <a:off x="5915215" y="489059"/>
            <a:ext cx="548434" cy="421968"/>
            <a:chOff x="1956739" y="4406339"/>
            <a:chExt cx="652338" cy="659256"/>
          </a:xfrm>
        </p:grpSpPr>
        <p:sp>
          <p:nvSpPr>
            <p:cNvPr id="418" name="Rectangle 417"/>
            <p:cNvSpPr/>
            <p:nvPr/>
          </p:nvSpPr>
          <p:spPr>
            <a:xfrm>
              <a:off x="1956739" y="4406339"/>
              <a:ext cx="652338" cy="65925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980474" y="4458913"/>
              <a:ext cx="604009" cy="35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021215" y="4429607"/>
              <a:ext cx="522480" cy="29597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 smtClean="0"/>
                <a:t>NIM</a:t>
              </a:r>
              <a:endParaRPr lang="en-US" sz="1000" dirty="0"/>
            </a:p>
          </p:txBody>
        </p:sp>
      </p:grpSp>
      <p:grpSp>
        <p:nvGrpSpPr>
          <p:cNvPr id="407" name="Group 406"/>
          <p:cNvGrpSpPr/>
          <p:nvPr/>
        </p:nvGrpSpPr>
        <p:grpSpPr>
          <a:xfrm flipH="1">
            <a:off x="4677397" y="1309705"/>
            <a:ext cx="505221" cy="390928"/>
            <a:chOff x="3386329" y="4107668"/>
            <a:chExt cx="652077" cy="659256"/>
          </a:xfrm>
        </p:grpSpPr>
        <p:sp>
          <p:nvSpPr>
            <p:cNvPr id="416" name="Rectangle 415"/>
            <p:cNvSpPr/>
            <p:nvPr/>
          </p:nvSpPr>
          <p:spPr>
            <a:xfrm>
              <a:off x="3386329" y="4107668"/>
              <a:ext cx="652077" cy="659256"/>
            </a:xfrm>
            <a:prstGeom prst="rect">
              <a:avLst/>
            </a:prstGeom>
            <a:solidFill>
              <a:srgbClr val="EE090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454920" y="4191659"/>
              <a:ext cx="555828" cy="5374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HV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PCAL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 flipH="1">
            <a:off x="4036306" y="1314614"/>
            <a:ext cx="526932" cy="419111"/>
            <a:chOff x="3386328" y="4107668"/>
            <a:chExt cx="693975" cy="706785"/>
          </a:xfrm>
        </p:grpSpPr>
        <p:sp>
          <p:nvSpPr>
            <p:cNvPr id="414" name="Rectangle 413"/>
            <p:cNvSpPr/>
            <p:nvPr/>
          </p:nvSpPr>
          <p:spPr>
            <a:xfrm>
              <a:off x="3386328" y="4107668"/>
              <a:ext cx="693975" cy="659256"/>
            </a:xfrm>
            <a:prstGeom prst="rect">
              <a:avLst/>
            </a:prstGeom>
            <a:solidFill>
              <a:srgbClr val="EE090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464059" y="4159103"/>
              <a:ext cx="555828" cy="6553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HV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ECAL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9" name="TextBox 408"/>
          <p:cNvSpPr txBox="1"/>
          <p:nvPr/>
        </p:nvSpPr>
        <p:spPr>
          <a:xfrm flipH="1">
            <a:off x="6583850" y="143655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C3-10</a:t>
            </a:r>
            <a:endParaRPr lang="en-US" sz="1400" dirty="0"/>
          </a:p>
        </p:txBody>
      </p:sp>
      <p:sp>
        <p:nvSpPr>
          <p:cNvPr id="410" name="TextBox 409"/>
          <p:cNvSpPr txBox="1"/>
          <p:nvPr/>
        </p:nvSpPr>
        <p:spPr>
          <a:xfrm flipH="1">
            <a:off x="5315779" y="143450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C3-8</a:t>
            </a:r>
            <a:endParaRPr lang="en-US" sz="1400" dirty="0"/>
          </a:p>
        </p:txBody>
      </p:sp>
      <p:sp>
        <p:nvSpPr>
          <p:cNvPr id="411" name="TextBox 410"/>
          <p:cNvSpPr txBox="1"/>
          <p:nvPr/>
        </p:nvSpPr>
        <p:spPr>
          <a:xfrm flipH="1">
            <a:off x="5934323" y="143249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C3-9</a:t>
            </a:r>
            <a:endParaRPr lang="en-US" sz="1400" dirty="0"/>
          </a:p>
        </p:txBody>
      </p:sp>
      <p:sp>
        <p:nvSpPr>
          <p:cNvPr id="412" name="TextBox 411"/>
          <p:cNvSpPr txBox="1"/>
          <p:nvPr/>
        </p:nvSpPr>
        <p:spPr>
          <a:xfrm flipH="1">
            <a:off x="4071267" y="143047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C3-6</a:t>
            </a:r>
            <a:endParaRPr lang="en-US" sz="1400" dirty="0"/>
          </a:p>
        </p:txBody>
      </p:sp>
      <p:sp>
        <p:nvSpPr>
          <p:cNvPr id="413" name="TextBox 412"/>
          <p:cNvSpPr txBox="1"/>
          <p:nvPr/>
        </p:nvSpPr>
        <p:spPr>
          <a:xfrm flipH="1">
            <a:off x="4678842" y="144576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C3-7</a:t>
            </a:r>
            <a:endParaRPr lang="en-US" sz="1400" dirty="0"/>
          </a:p>
        </p:txBody>
      </p:sp>
      <p:sp>
        <p:nvSpPr>
          <p:cNvPr id="449" name="Rectangle 448"/>
          <p:cNvSpPr/>
          <p:nvPr/>
        </p:nvSpPr>
        <p:spPr>
          <a:xfrm>
            <a:off x="7341072" y="1257569"/>
            <a:ext cx="545716" cy="226457"/>
          </a:xfrm>
          <a:prstGeom prst="rect">
            <a:avLst/>
          </a:prstGeom>
          <a:solidFill>
            <a:srgbClr val="EE09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>
            <a:off x="7909010" y="1243557"/>
            <a:ext cx="793448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CAEN HV</a:t>
            </a:r>
            <a:endParaRPr lang="en-US" sz="1400" dirty="0"/>
          </a:p>
        </p:txBody>
      </p:sp>
      <p:sp>
        <p:nvSpPr>
          <p:cNvPr id="504" name="Rectangle 503"/>
          <p:cNvSpPr/>
          <p:nvPr/>
        </p:nvSpPr>
        <p:spPr>
          <a:xfrm flipH="1">
            <a:off x="7369724" y="1679166"/>
            <a:ext cx="515529" cy="4946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 flipH="1">
            <a:off x="7389160" y="1718614"/>
            <a:ext cx="477336" cy="216789"/>
          </a:xfrm>
          <a:prstGeom prst="rect">
            <a:avLst/>
          </a:prstGeom>
          <a:gradFill flip="none" rotWithShape="1">
            <a:gsLst>
              <a:gs pos="5100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Rectangle 505"/>
          <p:cNvSpPr/>
          <p:nvPr/>
        </p:nvSpPr>
        <p:spPr>
          <a:xfrm flipH="1">
            <a:off x="7401727" y="2050873"/>
            <a:ext cx="452659" cy="989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7908736" y="1784571"/>
            <a:ext cx="793448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VXS Crate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577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Macintosh PowerPoint</Application>
  <PresentationFormat>On-screen Show (4:3)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smith</dc:creator>
  <cp:lastModifiedBy>cole smith</cp:lastModifiedBy>
  <cp:revision>1</cp:revision>
  <dcterms:created xsi:type="dcterms:W3CDTF">2016-08-26T14:30:06Z</dcterms:created>
  <dcterms:modified xsi:type="dcterms:W3CDTF">2016-08-26T14:31:36Z</dcterms:modified>
</cp:coreProperties>
</file>