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9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3" d="100"/>
          <a:sy n="183" d="100"/>
        </p:scale>
        <p:origin x="-3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0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6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2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4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6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2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0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52C8-3E81-E54A-A9AD-228DAFEDA895}" type="datetimeFigureOut">
              <a:rPr lang="en-US" smtClean="0"/>
              <a:t>8/19/16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40045-3676-3741-ACCB-4D082F1C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/>
          <p:cNvSpPr/>
          <p:nvPr/>
        </p:nvSpPr>
        <p:spPr>
          <a:xfrm>
            <a:off x="7342402" y="454788"/>
            <a:ext cx="517504" cy="10335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7909779" y="360856"/>
            <a:ext cx="915419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Splitter</a:t>
            </a:r>
            <a:endParaRPr lang="en-US" sz="1400" dirty="0"/>
          </a:p>
        </p:txBody>
      </p:sp>
      <p:sp>
        <p:nvSpPr>
          <p:cNvPr id="116" name="Rectangle 115"/>
          <p:cNvSpPr/>
          <p:nvPr/>
        </p:nvSpPr>
        <p:spPr>
          <a:xfrm>
            <a:off x="7335325" y="635738"/>
            <a:ext cx="545716" cy="2264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7915803" y="632604"/>
            <a:ext cx="658596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FADC</a:t>
            </a:r>
            <a:endParaRPr lang="en-US" sz="1400" dirty="0"/>
          </a:p>
        </p:txBody>
      </p:sp>
      <p:sp>
        <p:nvSpPr>
          <p:cNvPr id="118" name="Rectangle 117"/>
          <p:cNvSpPr/>
          <p:nvPr/>
        </p:nvSpPr>
        <p:spPr>
          <a:xfrm>
            <a:off x="7341347" y="945560"/>
            <a:ext cx="545716" cy="22645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/>
          <p:cNvSpPr txBox="1"/>
          <p:nvPr/>
        </p:nvSpPr>
        <p:spPr>
          <a:xfrm>
            <a:off x="7909284" y="931548"/>
            <a:ext cx="984884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DSC2 / TDC</a:t>
            </a:r>
            <a:endParaRPr lang="en-US" sz="1400" dirty="0"/>
          </a:p>
        </p:txBody>
      </p:sp>
      <p:grpSp>
        <p:nvGrpSpPr>
          <p:cNvPr id="135" name="Group 134"/>
          <p:cNvGrpSpPr/>
          <p:nvPr/>
        </p:nvGrpSpPr>
        <p:grpSpPr>
          <a:xfrm>
            <a:off x="680096" y="4677252"/>
            <a:ext cx="3171470" cy="2067981"/>
            <a:chOff x="1145060" y="720633"/>
            <a:chExt cx="3983422" cy="2756076"/>
          </a:xfrm>
        </p:grpSpPr>
        <p:sp>
          <p:nvSpPr>
            <p:cNvPr id="97" name="Rectangle 96"/>
            <p:cNvSpPr/>
            <p:nvPr/>
          </p:nvSpPr>
          <p:spPr>
            <a:xfrm>
              <a:off x="1179759" y="1075628"/>
              <a:ext cx="3920964" cy="2380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45060" y="1054808"/>
              <a:ext cx="3983422" cy="2421901"/>
              <a:chOff x="798072" y="319218"/>
              <a:chExt cx="3157590" cy="1936132"/>
            </a:xfrm>
          </p:grpSpPr>
          <p:sp>
            <p:nvSpPr>
              <p:cNvPr id="4" name="Frame 3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Frame 4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Frame 5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Frame 6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ame 7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11989" y="1250168"/>
              <a:ext cx="654481" cy="499648"/>
              <a:chOff x="2465002" y="3046457"/>
              <a:chExt cx="654481" cy="49964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005631" y="1472233"/>
              <a:ext cx="654481" cy="374736"/>
              <a:chOff x="3476860" y="3795929"/>
              <a:chExt cx="654481" cy="37473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817544" y="1825100"/>
              <a:ext cx="652338" cy="659256"/>
              <a:chOff x="3851566" y="3442013"/>
              <a:chExt cx="1165880" cy="109644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2810328" y="2553480"/>
              <a:ext cx="652338" cy="659256"/>
              <a:chOff x="3851566" y="3442013"/>
              <a:chExt cx="1165880" cy="1096446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011981" y="1873135"/>
              <a:ext cx="652338" cy="659256"/>
              <a:chOff x="3851566" y="3442013"/>
              <a:chExt cx="1165880" cy="1096446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2019197" y="2560421"/>
              <a:ext cx="652338" cy="659256"/>
              <a:chOff x="3851566" y="3442013"/>
              <a:chExt cx="1165880" cy="1096446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587856" y="1817891"/>
              <a:ext cx="693975" cy="562372"/>
              <a:chOff x="1956739" y="4406339"/>
              <a:chExt cx="652338" cy="659256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587581" y="2560151"/>
              <a:ext cx="680371" cy="521004"/>
              <a:chOff x="3386328" y="4107668"/>
              <a:chExt cx="693975" cy="659256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406197" y="2289236"/>
              <a:ext cx="666767" cy="521571"/>
              <a:chOff x="3386328" y="4107668"/>
              <a:chExt cx="693975" cy="659974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454920" y="4112292"/>
                <a:ext cx="555829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1214459" y="72865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C1-1</a:t>
              </a:r>
              <a:endParaRPr lang="en-US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810328" y="728382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C1-3</a:t>
              </a:r>
              <a:endParaRPr lang="en-US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018922" y="728112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C1-2</a:t>
              </a:r>
              <a:endParaRPr lang="en-US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385104" y="72784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C1-5</a:t>
              </a:r>
              <a:endParaRPr lang="en-US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607577" y="72063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C1-4</a:t>
              </a:r>
              <a:endParaRPr lang="en-US" sz="14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 flipH="1">
            <a:off x="3986389" y="4677097"/>
            <a:ext cx="3182056" cy="2067981"/>
            <a:chOff x="1145060" y="720633"/>
            <a:chExt cx="3983422" cy="2756076"/>
          </a:xfrm>
        </p:grpSpPr>
        <p:sp>
          <p:nvSpPr>
            <p:cNvPr id="137" name="Rectangle 136"/>
            <p:cNvSpPr/>
            <p:nvPr/>
          </p:nvSpPr>
          <p:spPr>
            <a:xfrm>
              <a:off x="1179759" y="1075628"/>
              <a:ext cx="3920964" cy="23802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1145060" y="1054808"/>
              <a:ext cx="3983422" cy="2421901"/>
              <a:chOff x="798072" y="319218"/>
              <a:chExt cx="3157590" cy="1936132"/>
            </a:xfrm>
          </p:grpSpPr>
          <p:sp>
            <p:nvSpPr>
              <p:cNvPr id="183" name="Frame 182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Frame 183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Frame 184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Frame 185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Frame 186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2811989" y="1250168"/>
              <a:ext cx="654481" cy="499648"/>
              <a:chOff x="2465002" y="3046457"/>
              <a:chExt cx="654481" cy="499648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2005631" y="1472233"/>
              <a:ext cx="654481" cy="374736"/>
              <a:chOff x="3476860" y="3795929"/>
              <a:chExt cx="654481" cy="374736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2817544" y="1825100"/>
              <a:ext cx="652338" cy="659256"/>
              <a:chOff x="3851566" y="3442013"/>
              <a:chExt cx="1165880" cy="1096446"/>
            </a:xfrm>
          </p:grpSpPr>
          <p:sp>
            <p:nvSpPr>
              <p:cNvPr id="172" name="Rectangle 171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2810328" y="2553480"/>
              <a:ext cx="652338" cy="659256"/>
              <a:chOff x="3851566" y="3442013"/>
              <a:chExt cx="1165880" cy="1096446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011981" y="1873135"/>
              <a:ext cx="652338" cy="659256"/>
              <a:chOff x="3851566" y="3442013"/>
              <a:chExt cx="1165880" cy="1096446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2019197" y="2560421"/>
              <a:ext cx="652338" cy="659256"/>
              <a:chOff x="3851566" y="3442013"/>
              <a:chExt cx="1165880" cy="1096446"/>
            </a:xfrm>
          </p:grpSpPr>
          <p:sp>
            <p:nvSpPr>
              <p:cNvPr id="160" name="Rectangle 159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TextBox 162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3587856" y="1817891"/>
              <a:ext cx="693975" cy="562372"/>
              <a:chOff x="1956739" y="4406339"/>
              <a:chExt cx="652338" cy="659256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3587581" y="2560151"/>
              <a:ext cx="680371" cy="521004"/>
              <a:chOff x="3386328" y="4107668"/>
              <a:chExt cx="693975" cy="659256"/>
            </a:xfrm>
          </p:grpSpPr>
          <p:sp>
            <p:nvSpPr>
              <p:cNvPr id="155" name="Rectangle 154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extBox 155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>
              <a:off x="4406197" y="2289236"/>
              <a:ext cx="666767" cy="521571"/>
              <a:chOff x="3386328" y="4107668"/>
              <a:chExt cx="693975" cy="659974"/>
            </a:xfrm>
          </p:grpSpPr>
          <p:sp>
            <p:nvSpPr>
              <p:cNvPr id="153" name="Rectangle 152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3454920" y="4112292"/>
                <a:ext cx="555829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48" name="TextBox 147"/>
            <p:cNvSpPr txBox="1"/>
            <p:nvPr/>
          </p:nvSpPr>
          <p:spPr>
            <a:xfrm>
              <a:off x="1214459" y="72865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C1-10</a:t>
              </a:r>
              <a:endParaRPr lang="en-US" sz="1400" dirty="0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810328" y="728382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C1-8</a:t>
              </a:r>
              <a:endParaRPr lang="en-US" sz="1400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018922" y="728112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C1-9</a:t>
              </a:r>
              <a:endParaRPr lang="en-US" sz="14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385104" y="72784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C1-6</a:t>
              </a:r>
              <a:endParaRPr lang="en-US" sz="14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607577" y="720633"/>
              <a:ext cx="652337" cy="307777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C1-7</a:t>
              </a:r>
              <a:endParaRPr lang="en-US" sz="1400" dirty="0"/>
            </a:p>
          </p:txBody>
        </p:sp>
      </p:grpSp>
      <p:grpSp>
        <p:nvGrpSpPr>
          <p:cNvPr id="292" name="Group 291"/>
          <p:cNvGrpSpPr/>
          <p:nvPr/>
        </p:nvGrpSpPr>
        <p:grpSpPr>
          <a:xfrm>
            <a:off x="679689" y="2406224"/>
            <a:ext cx="3185482" cy="2242998"/>
            <a:chOff x="686629" y="2218856"/>
            <a:chExt cx="3185482" cy="2242998"/>
          </a:xfrm>
        </p:grpSpPr>
        <p:sp>
          <p:nvSpPr>
            <p:cNvPr id="189" name="Rectangle 188"/>
            <p:cNvSpPr/>
            <p:nvPr/>
          </p:nvSpPr>
          <p:spPr>
            <a:xfrm>
              <a:off x="686629" y="2512114"/>
              <a:ext cx="3121743" cy="194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/>
            <p:cNvGrpSpPr/>
            <p:nvPr/>
          </p:nvGrpSpPr>
          <p:grpSpPr>
            <a:xfrm>
              <a:off x="700641" y="2477416"/>
              <a:ext cx="3171470" cy="1984438"/>
              <a:chOff x="798072" y="319218"/>
              <a:chExt cx="3157590" cy="1936132"/>
            </a:xfrm>
          </p:grpSpPr>
          <p:sp>
            <p:nvSpPr>
              <p:cNvPr id="235" name="Frame 234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Frame 235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Frame 236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Frame 237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Frame 238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013915" y="4026441"/>
              <a:ext cx="521076" cy="374904"/>
              <a:chOff x="2465002" y="3046457"/>
              <a:chExt cx="654481" cy="499648"/>
            </a:xfrm>
          </p:grpSpPr>
          <p:sp>
            <p:nvSpPr>
              <p:cNvPr id="231" name="Rectangle 230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1385798" y="4026516"/>
              <a:ext cx="521076" cy="281178"/>
              <a:chOff x="3476860" y="3795929"/>
              <a:chExt cx="654481" cy="374736"/>
            </a:xfrm>
          </p:grpSpPr>
          <p:sp>
            <p:nvSpPr>
              <p:cNvPr id="228" name="Rectangle 227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011398" y="3527935"/>
              <a:ext cx="519370" cy="494663"/>
              <a:chOff x="3851566" y="3442013"/>
              <a:chExt cx="1165880" cy="1096446"/>
            </a:xfrm>
          </p:grpSpPr>
          <p:sp>
            <p:nvSpPr>
              <p:cNvPr id="224" name="Rectangle 223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2019533" y="3012714"/>
              <a:ext cx="519370" cy="494663"/>
              <a:chOff x="3851566" y="3442013"/>
              <a:chExt cx="1165880" cy="1096446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TextBox 222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1383915" y="3008813"/>
              <a:ext cx="519370" cy="494663"/>
              <a:chOff x="3851566" y="3442013"/>
              <a:chExt cx="1165880" cy="1096446"/>
            </a:xfrm>
          </p:grpSpPr>
          <p:sp>
            <p:nvSpPr>
              <p:cNvPr id="216" name="Rectangle 215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1396600" y="3517569"/>
              <a:ext cx="519370" cy="494663"/>
              <a:chOff x="3851566" y="3442013"/>
              <a:chExt cx="1165880" cy="1096446"/>
            </a:xfrm>
          </p:grpSpPr>
          <p:sp>
            <p:nvSpPr>
              <p:cNvPr id="212" name="Rectangle 211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1375540" y="2564868"/>
              <a:ext cx="552520" cy="421968"/>
              <a:chOff x="1956739" y="4406339"/>
              <a:chExt cx="652338" cy="659256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2666115" y="3385514"/>
              <a:ext cx="533113" cy="390928"/>
              <a:chOff x="3386328" y="4107668"/>
              <a:chExt cx="682988" cy="659256"/>
            </a:xfrm>
          </p:grpSpPr>
          <p:sp>
            <p:nvSpPr>
              <p:cNvPr id="207" name="Rectangle 206"/>
              <p:cNvSpPr/>
              <p:nvPr/>
            </p:nvSpPr>
            <p:spPr>
              <a:xfrm>
                <a:off x="3386328" y="4107668"/>
                <a:ext cx="682988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3290111" y="3390423"/>
              <a:ext cx="530858" cy="419111"/>
              <a:chOff x="3386328" y="4107668"/>
              <a:chExt cx="693975" cy="706785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3454920" y="4159103"/>
                <a:ext cx="555829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0" name="TextBox 199"/>
            <p:cNvSpPr txBox="1"/>
            <p:nvPr/>
          </p:nvSpPr>
          <p:spPr>
            <a:xfrm>
              <a:off x="735074" y="2219464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C2-1</a:t>
              </a:r>
              <a:endParaRPr lang="en-US" sz="14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012594" y="2219259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C2-3</a:t>
              </a:r>
              <a:endParaRPr lang="en-US" sz="14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1389441" y="2219058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C2-2</a:t>
              </a:r>
              <a:endParaRPr lang="en-US" sz="14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266378" y="2218856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C2-5</a:t>
              </a:r>
              <a:endParaRPr lang="en-US" sz="14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2654276" y="2220385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C2-4</a:t>
              </a:r>
              <a:endParaRPr lang="en-US" sz="1400" dirty="0"/>
            </a:p>
          </p:txBody>
        </p:sp>
      </p:grpSp>
      <p:grpSp>
        <p:nvGrpSpPr>
          <p:cNvPr id="293" name="Group 292"/>
          <p:cNvGrpSpPr/>
          <p:nvPr/>
        </p:nvGrpSpPr>
        <p:grpSpPr>
          <a:xfrm flipH="1">
            <a:off x="4006636" y="2412546"/>
            <a:ext cx="3161923" cy="2242998"/>
            <a:chOff x="686629" y="2218856"/>
            <a:chExt cx="3185482" cy="2242998"/>
          </a:xfrm>
        </p:grpSpPr>
        <p:sp>
          <p:nvSpPr>
            <p:cNvPr id="294" name="Rectangle 293"/>
            <p:cNvSpPr/>
            <p:nvPr/>
          </p:nvSpPr>
          <p:spPr>
            <a:xfrm>
              <a:off x="686629" y="2512114"/>
              <a:ext cx="3121743" cy="194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5" name="Group 294"/>
            <p:cNvGrpSpPr/>
            <p:nvPr/>
          </p:nvGrpSpPr>
          <p:grpSpPr>
            <a:xfrm>
              <a:off x="700641" y="2477416"/>
              <a:ext cx="3171470" cy="1984438"/>
              <a:chOff x="798072" y="319218"/>
              <a:chExt cx="3157590" cy="1936132"/>
            </a:xfrm>
          </p:grpSpPr>
          <p:sp>
            <p:nvSpPr>
              <p:cNvPr id="340" name="Frame 339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Frame 340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Frame 341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Frame 342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Frame 343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6" name="Group 295"/>
            <p:cNvGrpSpPr/>
            <p:nvPr/>
          </p:nvGrpSpPr>
          <p:grpSpPr>
            <a:xfrm>
              <a:off x="2013915" y="4026441"/>
              <a:ext cx="521076" cy="374904"/>
              <a:chOff x="2465002" y="3046457"/>
              <a:chExt cx="654481" cy="499648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7" name="Group 296"/>
            <p:cNvGrpSpPr/>
            <p:nvPr/>
          </p:nvGrpSpPr>
          <p:grpSpPr>
            <a:xfrm>
              <a:off x="1385798" y="4026516"/>
              <a:ext cx="521076" cy="281178"/>
              <a:chOff x="3476860" y="3795929"/>
              <a:chExt cx="654481" cy="374736"/>
            </a:xfrm>
          </p:grpSpPr>
          <p:sp>
            <p:nvSpPr>
              <p:cNvPr id="333" name="Rectangle 332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2011398" y="3527935"/>
              <a:ext cx="519370" cy="494663"/>
              <a:chOff x="3851566" y="3442013"/>
              <a:chExt cx="1165880" cy="1096446"/>
            </a:xfrm>
          </p:grpSpPr>
          <p:sp>
            <p:nvSpPr>
              <p:cNvPr id="329" name="Rectangle 328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Rectangle 330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299" name="Group 298"/>
            <p:cNvGrpSpPr/>
            <p:nvPr/>
          </p:nvGrpSpPr>
          <p:grpSpPr>
            <a:xfrm>
              <a:off x="2019533" y="3012714"/>
              <a:ext cx="519370" cy="494663"/>
              <a:chOff x="3851566" y="3442013"/>
              <a:chExt cx="1165880" cy="1096446"/>
            </a:xfrm>
          </p:grpSpPr>
          <p:sp>
            <p:nvSpPr>
              <p:cNvPr id="325" name="Rectangle 324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300" name="Group 299"/>
            <p:cNvGrpSpPr/>
            <p:nvPr/>
          </p:nvGrpSpPr>
          <p:grpSpPr>
            <a:xfrm>
              <a:off x="1383915" y="3008813"/>
              <a:ext cx="519370" cy="494663"/>
              <a:chOff x="3851566" y="3442013"/>
              <a:chExt cx="1165880" cy="1096446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396600" y="3517569"/>
              <a:ext cx="519370" cy="494663"/>
              <a:chOff x="3851566" y="3442013"/>
              <a:chExt cx="1165880" cy="1096446"/>
            </a:xfrm>
          </p:grpSpPr>
          <p:sp>
            <p:nvSpPr>
              <p:cNvPr id="317" name="Rectangle 316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Rectangle 318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375540" y="2564868"/>
              <a:ext cx="552520" cy="421968"/>
              <a:chOff x="1956739" y="4406339"/>
              <a:chExt cx="652338" cy="659256"/>
            </a:xfrm>
          </p:grpSpPr>
          <p:sp>
            <p:nvSpPr>
              <p:cNvPr id="314" name="Rectangle 313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2666117" y="3385514"/>
              <a:ext cx="516254" cy="390928"/>
              <a:chOff x="3386329" y="4107668"/>
              <a:chExt cx="661389" cy="659256"/>
            </a:xfrm>
          </p:grpSpPr>
          <p:sp>
            <p:nvSpPr>
              <p:cNvPr id="312" name="Rectangle 311"/>
              <p:cNvSpPr/>
              <p:nvPr/>
            </p:nvSpPr>
            <p:spPr>
              <a:xfrm>
                <a:off x="3386329" y="4107668"/>
                <a:ext cx="661389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3290111" y="3390423"/>
              <a:ext cx="530858" cy="426050"/>
              <a:chOff x="3386328" y="4107668"/>
              <a:chExt cx="693975" cy="718487"/>
            </a:xfrm>
          </p:grpSpPr>
          <p:sp>
            <p:nvSpPr>
              <p:cNvPr id="310" name="Rectangle 309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TextBox 310"/>
              <p:cNvSpPr txBox="1"/>
              <p:nvPr/>
            </p:nvSpPr>
            <p:spPr>
              <a:xfrm>
                <a:off x="3454921" y="4170805"/>
                <a:ext cx="555828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05" name="TextBox 304"/>
            <p:cNvSpPr txBox="1"/>
            <p:nvPr/>
          </p:nvSpPr>
          <p:spPr>
            <a:xfrm>
              <a:off x="735074" y="2219464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C2-10</a:t>
              </a:r>
              <a:endParaRPr lang="en-US" sz="1400" dirty="0"/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2012594" y="2219259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C2-8</a:t>
              </a:r>
              <a:endParaRPr lang="en-US" sz="1400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1389441" y="2219058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C2-9</a:t>
              </a:r>
              <a:endParaRPr lang="en-US" sz="1400" dirty="0"/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266378" y="2218856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C2-6</a:t>
              </a:r>
              <a:endParaRPr lang="en-US" sz="1400" dirty="0"/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54276" y="2220385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C2-7</a:t>
              </a:r>
              <a:endParaRPr lang="en-US" sz="1400" dirty="0"/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665535" y="129786"/>
            <a:ext cx="3185482" cy="2242998"/>
            <a:chOff x="686629" y="2218856"/>
            <a:chExt cx="3185482" cy="2242998"/>
          </a:xfrm>
        </p:grpSpPr>
        <p:sp>
          <p:nvSpPr>
            <p:cNvPr id="346" name="Rectangle 345"/>
            <p:cNvSpPr/>
            <p:nvPr/>
          </p:nvSpPr>
          <p:spPr>
            <a:xfrm>
              <a:off x="686629" y="2512114"/>
              <a:ext cx="3121743" cy="19410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7" name="Group 346"/>
            <p:cNvGrpSpPr/>
            <p:nvPr/>
          </p:nvGrpSpPr>
          <p:grpSpPr>
            <a:xfrm>
              <a:off x="700641" y="2477416"/>
              <a:ext cx="3171470" cy="1984438"/>
              <a:chOff x="798072" y="319218"/>
              <a:chExt cx="3157590" cy="1936132"/>
            </a:xfrm>
          </p:grpSpPr>
          <p:sp>
            <p:nvSpPr>
              <p:cNvPr id="392" name="Frame 391"/>
              <p:cNvSpPr/>
              <p:nvPr/>
            </p:nvSpPr>
            <p:spPr>
              <a:xfrm>
                <a:off x="798072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Frame 392"/>
              <p:cNvSpPr/>
              <p:nvPr/>
            </p:nvSpPr>
            <p:spPr>
              <a:xfrm>
                <a:off x="1429590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Frame 393"/>
              <p:cNvSpPr/>
              <p:nvPr/>
            </p:nvSpPr>
            <p:spPr>
              <a:xfrm>
                <a:off x="2692626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Frame 394"/>
              <p:cNvSpPr/>
              <p:nvPr/>
            </p:nvSpPr>
            <p:spPr>
              <a:xfrm>
                <a:off x="2061108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Frame 395"/>
              <p:cNvSpPr/>
              <p:nvPr/>
            </p:nvSpPr>
            <p:spPr>
              <a:xfrm>
                <a:off x="3324144" y="319218"/>
                <a:ext cx="631518" cy="1936132"/>
              </a:xfrm>
              <a:prstGeom prst="frame">
                <a:avLst>
                  <a:gd name="adj1" fmla="val 7006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8" name="Group 347"/>
            <p:cNvGrpSpPr/>
            <p:nvPr/>
          </p:nvGrpSpPr>
          <p:grpSpPr>
            <a:xfrm>
              <a:off x="2013915" y="4026441"/>
              <a:ext cx="521076" cy="374904"/>
              <a:chOff x="2465002" y="3046457"/>
              <a:chExt cx="654481" cy="499648"/>
            </a:xfrm>
          </p:grpSpPr>
          <p:sp>
            <p:nvSpPr>
              <p:cNvPr id="388" name="Rectangle 387"/>
              <p:cNvSpPr/>
              <p:nvPr/>
            </p:nvSpPr>
            <p:spPr>
              <a:xfrm>
                <a:off x="2465002" y="342119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2465002" y="317136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2465002" y="3046457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2465002" y="329628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9" name="Group 348"/>
            <p:cNvGrpSpPr/>
            <p:nvPr/>
          </p:nvGrpSpPr>
          <p:grpSpPr>
            <a:xfrm>
              <a:off x="1385798" y="4026516"/>
              <a:ext cx="521076" cy="281178"/>
              <a:chOff x="3476860" y="3795929"/>
              <a:chExt cx="654481" cy="374736"/>
            </a:xfrm>
          </p:grpSpPr>
          <p:sp>
            <p:nvSpPr>
              <p:cNvPr id="385" name="Rectangle 384"/>
              <p:cNvSpPr/>
              <p:nvPr/>
            </p:nvSpPr>
            <p:spPr>
              <a:xfrm>
                <a:off x="3476860" y="4045753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3476860" y="3795929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476860" y="3920841"/>
                <a:ext cx="654481" cy="124912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0" name="Group 349"/>
            <p:cNvGrpSpPr/>
            <p:nvPr/>
          </p:nvGrpSpPr>
          <p:grpSpPr>
            <a:xfrm>
              <a:off x="2011398" y="3527935"/>
              <a:ext cx="519370" cy="494663"/>
              <a:chOff x="3851566" y="3442013"/>
              <a:chExt cx="1165880" cy="1096446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3966800" y="3497072"/>
                <a:ext cx="930439" cy="49222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>
              <a:off x="2019533" y="3012714"/>
              <a:ext cx="519370" cy="494663"/>
              <a:chOff x="3851566" y="3442013"/>
              <a:chExt cx="1165880" cy="1096446"/>
            </a:xfrm>
          </p:grpSpPr>
          <p:sp>
            <p:nvSpPr>
              <p:cNvPr id="377" name="Rectangle 376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3966800" y="3485446"/>
                <a:ext cx="943335" cy="52298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ECAL</a:t>
                </a:r>
                <a:endParaRPr lang="en-US" sz="900" dirty="0"/>
              </a:p>
            </p:txBody>
          </p:sp>
        </p:grpSp>
        <p:grpSp>
          <p:nvGrpSpPr>
            <p:cNvPr id="352" name="Group 351"/>
            <p:cNvGrpSpPr/>
            <p:nvPr/>
          </p:nvGrpSpPr>
          <p:grpSpPr>
            <a:xfrm>
              <a:off x="1383915" y="3008813"/>
              <a:ext cx="519370" cy="494663"/>
              <a:chOff x="3851566" y="3442013"/>
              <a:chExt cx="1165880" cy="1096446"/>
            </a:xfrm>
          </p:grpSpPr>
          <p:sp>
            <p:nvSpPr>
              <p:cNvPr id="373" name="Rectangle 372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3966800" y="3463332"/>
                <a:ext cx="933793" cy="44643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1396600" y="3517569"/>
              <a:ext cx="519370" cy="494663"/>
              <a:chOff x="3851566" y="3442013"/>
              <a:chExt cx="1165880" cy="1096446"/>
            </a:xfrm>
          </p:grpSpPr>
          <p:sp>
            <p:nvSpPr>
              <p:cNvPr id="369" name="Rectangle 368"/>
              <p:cNvSpPr/>
              <p:nvPr/>
            </p:nvSpPr>
            <p:spPr>
              <a:xfrm>
                <a:off x="3851566" y="3442013"/>
                <a:ext cx="1165880" cy="109644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3893986" y="3529452"/>
                <a:ext cx="1079505" cy="480525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3921372" y="4265920"/>
                <a:ext cx="1023698" cy="219313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3966800" y="3504666"/>
                <a:ext cx="933793" cy="405095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900" dirty="0" smtClean="0"/>
                  <a:t>PCAL</a:t>
                </a:r>
                <a:endParaRPr lang="en-US" sz="900" dirty="0"/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375540" y="2564868"/>
              <a:ext cx="552520" cy="421968"/>
              <a:chOff x="1956739" y="4406339"/>
              <a:chExt cx="652338" cy="659256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1956739" y="4406339"/>
                <a:ext cx="652338" cy="6592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980474" y="4458913"/>
                <a:ext cx="604009" cy="35449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2021215" y="4429607"/>
                <a:ext cx="522480" cy="29597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1000" dirty="0" smtClean="0"/>
                  <a:t>NIM</a:t>
                </a:r>
                <a:endParaRPr lang="en-US" sz="1000" dirty="0"/>
              </a:p>
            </p:txBody>
          </p:sp>
        </p:grpSp>
        <p:grpSp>
          <p:nvGrpSpPr>
            <p:cNvPr id="355" name="Group 354"/>
            <p:cNvGrpSpPr/>
            <p:nvPr/>
          </p:nvGrpSpPr>
          <p:grpSpPr>
            <a:xfrm>
              <a:off x="2666117" y="3385514"/>
              <a:ext cx="519509" cy="390928"/>
              <a:chOff x="3386328" y="4107668"/>
              <a:chExt cx="665559" cy="65925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3386328" y="4107668"/>
                <a:ext cx="665559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3454920" y="4191659"/>
                <a:ext cx="555828" cy="53745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rmAutofit lnSpcReduction="10000"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PCAL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6" name="Group 355"/>
            <p:cNvGrpSpPr/>
            <p:nvPr/>
          </p:nvGrpSpPr>
          <p:grpSpPr>
            <a:xfrm>
              <a:off x="3290111" y="3390425"/>
              <a:ext cx="530858" cy="426051"/>
              <a:chOff x="3386328" y="4107668"/>
              <a:chExt cx="693975" cy="718488"/>
            </a:xfrm>
          </p:grpSpPr>
          <p:sp>
            <p:nvSpPr>
              <p:cNvPr id="362" name="Rectangle 361"/>
              <p:cNvSpPr/>
              <p:nvPr/>
            </p:nvSpPr>
            <p:spPr>
              <a:xfrm>
                <a:off x="3386328" y="4107668"/>
                <a:ext cx="693975" cy="659256"/>
              </a:xfrm>
              <a:prstGeom prst="rect">
                <a:avLst/>
              </a:prstGeom>
              <a:solidFill>
                <a:srgbClr val="EE090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3454920" y="4170806"/>
                <a:ext cx="555829" cy="65535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HV</a:t>
                </a:r>
              </a:p>
              <a:p>
                <a:pPr algn="ctr"/>
                <a:r>
                  <a:rPr lang="en-US" sz="800" dirty="0" smtClean="0">
                    <a:solidFill>
                      <a:schemeClr val="bg1"/>
                    </a:solidFill>
                  </a:rPr>
                  <a:t>ECAL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7" name="TextBox 356"/>
            <p:cNvSpPr txBox="1"/>
            <p:nvPr/>
          </p:nvSpPr>
          <p:spPr>
            <a:xfrm>
              <a:off x="735074" y="2219464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C3-1</a:t>
              </a:r>
              <a:endParaRPr lang="en-US" sz="1400" dirty="0"/>
            </a:p>
          </p:txBody>
        </p:sp>
        <p:sp>
          <p:nvSpPr>
            <p:cNvPr id="358" name="TextBox 357"/>
            <p:cNvSpPr txBox="1"/>
            <p:nvPr/>
          </p:nvSpPr>
          <p:spPr>
            <a:xfrm>
              <a:off x="2012594" y="2219259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C3-3</a:t>
              </a:r>
              <a:endParaRPr lang="en-US" sz="1400" dirty="0"/>
            </a:p>
          </p:txBody>
        </p:sp>
        <p:sp>
          <p:nvSpPr>
            <p:cNvPr id="359" name="TextBox 358"/>
            <p:cNvSpPr txBox="1"/>
            <p:nvPr/>
          </p:nvSpPr>
          <p:spPr>
            <a:xfrm>
              <a:off x="1389441" y="2219058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C3-2</a:t>
              </a:r>
              <a:endParaRPr lang="en-US" sz="1400" dirty="0"/>
            </a:p>
          </p:txBody>
        </p:sp>
        <p:sp>
          <p:nvSpPr>
            <p:cNvPr id="360" name="TextBox 359"/>
            <p:cNvSpPr txBox="1"/>
            <p:nvPr/>
          </p:nvSpPr>
          <p:spPr>
            <a:xfrm>
              <a:off x="3266378" y="2218856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C3-5</a:t>
              </a:r>
              <a:endParaRPr lang="en-US" sz="1400" dirty="0"/>
            </a:p>
          </p:txBody>
        </p:sp>
        <p:sp>
          <p:nvSpPr>
            <p:cNvPr id="361" name="TextBox 360"/>
            <p:cNvSpPr txBox="1"/>
            <p:nvPr/>
          </p:nvSpPr>
          <p:spPr>
            <a:xfrm>
              <a:off x="2654276" y="2220385"/>
              <a:ext cx="519369" cy="230936"/>
            </a:xfrm>
            <a:prstGeom prst="rect">
              <a:avLst/>
            </a:prstGeom>
            <a:noFill/>
          </p:spPr>
          <p:txBody>
            <a:bodyPr wrap="square" rtlCol="0">
              <a:normAutofit fontScale="77500" lnSpcReduction="20000"/>
            </a:bodyPr>
            <a:lstStyle/>
            <a:p>
              <a:pPr algn="ctr"/>
              <a:r>
                <a:rPr lang="en-US" sz="1400" dirty="0" smtClean="0"/>
                <a:t>C3-4</a:t>
              </a:r>
              <a:endParaRPr lang="en-US" sz="1400" dirty="0"/>
            </a:p>
          </p:txBody>
        </p:sp>
      </p:grpSp>
      <p:sp>
        <p:nvSpPr>
          <p:cNvPr id="398" name="Rectangle 397"/>
          <p:cNvSpPr/>
          <p:nvPr/>
        </p:nvSpPr>
        <p:spPr>
          <a:xfrm flipH="1">
            <a:off x="4048810" y="436305"/>
            <a:ext cx="3098655" cy="19410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9" name="Group 398"/>
          <p:cNvGrpSpPr/>
          <p:nvPr/>
        </p:nvGrpSpPr>
        <p:grpSpPr>
          <a:xfrm flipH="1">
            <a:off x="3985542" y="401607"/>
            <a:ext cx="3148015" cy="1984438"/>
            <a:chOff x="798072" y="319218"/>
            <a:chExt cx="3157590" cy="1936132"/>
          </a:xfrm>
        </p:grpSpPr>
        <p:sp>
          <p:nvSpPr>
            <p:cNvPr id="444" name="Frame 443"/>
            <p:cNvSpPr/>
            <p:nvPr/>
          </p:nvSpPr>
          <p:spPr>
            <a:xfrm>
              <a:off x="798072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5" name="Frame 444"/>
            <p:cNvSpPr/>
            <p:nvPr/>
          </p:nvSpPr>
          <p:spPr>
            <a:xfrm>
              <a:off x="1429590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6" name="Frame 445"/>
            <p:cNvSpPr/>
            <p:nvPr/>
          </p:nvSpPr>
          <p:spPr>
            <a:xfrm>
              <a:off x="2692626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7" name="Frame 446"/>
            <p:cNvSpPr/>
            <p:nvPr/>
          </p:nvSpPr>
          <p:spPr>
            <a:xfrm>
              <a:off x="2061108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8" name="Frame 447"/>
            <p:cNvSpPr/>
            <p:nvPr/>
          </p:nvSpPr>
          <p:spPr>
            <a:xfrm>
              <a:off x="3324144" y="319218"/>
              <a:ext cx="631518" cy="1936132"/>
            </a:xfrm>
            <a:prstGeom prst="frame">
              <a:avLst>
                <a:gd name="adj1" fmla="val 7006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0" name="Group 399"/>
          <p:cNvGrpSpPr/>
          <p:nvPr/>
        </p:nvGrpSpPr>
        <p:grpSpPr>
          <a:xfrm flipH="1">
            <a:off x="5312773" y="1950632"/>
            <a:ext cx="517222" cy="374904"/>
            <a:chOff x="2465002" y="3046457"/>
            <a:chExt cx="654481" cy="499648"/>
          </a:xfrm>
        </p:grpSpPr>
        <p:sp>
          <p:nvSpPr>
            <p:cNvPr id="440" name="Rectangle 439"/>
            <p:cNvSpPr/>
            <p:nvPr/>
          </p:nvSpPr>
          <p:spPr>
            <a:xfrm>
              <a:off x="2465002" y="3421193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Rectangle 440"/>
            <p:cNvSpPr/>
            <p:nvPr/>
          </p:nvSpPr>
          <p:spPr>
            <a:xfrm>
              <a:off x="2465002" y="3171369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2465002" y="3046457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Rectangle 442"/>
            <p:cNvSpPr/>
            <p:nvPr/>
          </p:nvSpPr>
          <p:spPr>
            <a:xfrm>
              <a:off x="2465002" y="3296281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1" name="Group 400"/>
          <p:cNvGrpSpPr/>
          <p:nvPr/>
        </p:nvGrpSpPr>
        <p:grpSpPr>
          <a:xfrm flipH="1">
            <a:off x="5936245" y="1950707"/>
            <a:ext cx="517222" cy="281178"/>
            <a:chOff x="3476860" y="3795929"/>
            <a:chExt cx="654481" cy="374736"/>
          </a:xfrm>
        </p:grpSpPr>
        <p:sp>
          <p:nvSpPr>
            <p:cNvPr id="437" name="Rectangle 436"/>
            <p:cNvSpPr/>
            <p:nvPr/>
          </p:nvSpPr>
          <p:spPr>
            <a:xfrm>
              <a:off x="3476860" y="4045753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476860" y="3795929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476860" y="3920841"/>
              <a:ext cx="654481" cy="12491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2" name="Group 401"/>
          <p:cNvGrpSpPr/>
          <p:nvPr/>
        </p:nvGrpSpPr>
        <p:grpSpPr>
          <a:xfrm flipH="1">
            <a:off x="5316965" y="1452126"/>
            <a:ext cx="515529" cy="494663"/>
            <a:chOff x="3851566" y="3442013"/>
            <a:chExt cx="1165880" cy="1096446"/>
          </a:xfrm>
        </p:grpSpPr>
        <p:sp>
          <p:nvSpPr>
            <p:cNvPr id="433" name="Rectangle 432"/>
            <p:cNvSpPr/>
            <p:nvPr/>
          </p:nvSpPr>
          <p:spPr>
            <a:xfrm>
              <a:off x="3851566" y="3442013"/>
              <a:ext cx="1165880" cy="109644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893986" y="3529452"/>
              <a:ext cx="1079505" cy="4805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5" name="Rectangle 434"/>
            <p:cNvSpPr/>
            <p:nvPr/>
          </p:nvSpPr>
          <p:spPr>
            <a:xfrm>
              <a:off x="3921372" y="4265920"/>
              <a:ext cx="1023698" cy="21931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TextBox 435"/>
            <p:cNvSpPr txBox="1"/>
            <p:nvPr/>
          </p:nvSpPr>
          <p:spPr>
            <a:xfrm>
              <a:off x="3966800" y="3497072"/>
              <a:ext cx="930439" cy="49222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900" dirty="0" smtClean="0"/>
                <a:t>ECAL</a:t>
              </a:r>
              <a:endParaRPr lang="en-US" sz="900" dirty="0"/>
            </a:p>
          </p:txBody>
        </p:sp>
      </p:grpSp>
      <p:grpSp>
        <p:nvGrpSpPr>
          <p:cNvPr id="403" name="Group 402"/>
          <p:cNvGrpSpPr/>
          <p:nvPr/>
        </p:nvGrpSpPr>
        <p:grpSpPr>
          <a:xfrm flipH="1">
            <a:off x="5308890" y="936905"/>
            <a:ext cx="515529" cy="494663"/>
            <a:chOff x="3851566" y="3442013"/>
            <a:chExt cx="1165880" cy="1096446"/>
          </a:xfrm>
        </p:grpSpPr>
        <p:sp>
          <p:nvSpPr>
            <p:cNvPr id="429" name="Rectangle 428"/>
            <p:cNvSpPr/>
            <p:nvPr/>
          </p:nvSpPr>
          <p:spPr>
            <a:xfrm>
              <a:off x="3851566" y="3442013"/>
              <a:ext cx="1165880" cy="109644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Rectangle 429"/>
            <p:cNvSpPr/>
            <p:nvPr/>
          </p:nvSpPr>
          <p:spPr>
            <a:xfrm>
              <a:off x="3893986" y="3529452"/>
              <a:ext cx="1079505" cy="4805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1" name="Rectangle 430"/>
            <p:cNvSpPr/>
            <p:nvPr/>
          </p:nvSpPr>
          <p:spPr>
            <a:xfrm>
              <a:off x="3921372" y="4265920"/>
              <a:ext cx="1023698" cy="21931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3966800" y="3485446"/>
              <a:ext cx="943335" cy="52298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900" dirty="0" smtClean="0"/>
                <a:t>ECAL</a:t>
              </a:r>
              <a:endParaRPr lang="en-US" sz="900" dirty="0"/>
            </a:p>
          </p:txBody>
        </p:sp>
      </p:grpSp>
      <p:grpSp>
        <p:nvGrpSpPr>
          <p:cNvPr id="404" name="Group 403"/>
          <p:cNvGrpSpPr/>
          <p:nvPr/>
        </p:nvGrpSpPr>
        <p:grpSpPr>
          <a:xfrm flipH="1">
            <a:off x="5939807" y="933004"/>
            <a:ext cx="515529" cy="494663"/>
            <a:chOff x="3851566" y="3442013"/>
            <a:chExt cx="1165880" cy="1096446"/>
          </a:xfrm>
        </p:grpSpPr>
        <p:sp>
          <p:nvSpPr>
            <p:cNvPr id="425" name="Rectangle 424"/>
            <p:cNvSpPr/>
            <p:nvPr/>
          </p:nvSpPr>
          <p:spPr>
            <a:xfrm>
              <a:off x="3851566" y="3442013"/>
              <a:ext cx="1165880" cy="109644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893986" y="3529452"/>
              <a:ext cx="1079505" cy="48052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7" name="Rectangle 426"/>
            <p:cNvSpPr/>
            <p:nvPr/>
          </p:nvSpPr>
          <p:spPr>
            <a:xfrm>
              <a:off x="3921372" y="4265920"/>
              <a:ext cx="1023698" cy="21931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TextBox 427"/>
            <p:cNvSpPr txBox="1"/>
            <p:nvPr/>
          </p:nvSpPr>
          <p:spPr>
            <a:xfrm>
              <a:off x="3966800" y="3463332"/>
              <a:ext cx="933793" cy="44643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900" dirty="0" smtClean="0"/>
                <a:t>PCAL</a:t>
              </a:r>
              <a:endParaRPr lang="en-US" sz="900" dirty="0"/>
            </a:p>
          </p:txBody>
        </p:sp>
      </p:grpSp>
      <p:grpSp>
        <p:nvGrpSpPr>
          <p:cNvPr id="405" name="Group 404"/>
          <p:cNvGrpSpPr/>
          <p:nvPr/>
        </p:nvGrpSpPr>
        <p:grpSpPr>
          <a:xfrm flipH="1">
            <a:off x="5927216" y="1441760"/>
            <a:ext cx="515529" cy="494663"/>
            <a:chOff x="3851566" y="3442013"/>
            <a:chExt cx="1165880" cy="1096446"/>
          </a:xfrm>
        </p:grpSpPr>
        <p:sp>
          <p:nvSpPr>
            <p:cNvPr id="421" name="Rectangle 420"/>
            <p:cNvSpPr/>
            <p:nvPr/>
          </p:nvSpPr>
          <p:spPr>
            <a:xfrm>
              <a:off x="3851566" y="3442013"/>
              <a:ext cx="1165880" cy="109644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893986" y="3529452"/>
              <a:ext cx="1079505" cy="4805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3" name="Rectangle 422"/>
            <p:cNvSpPr/>
            <p:nvPr/>
          </p:nvSpPr>
          <p:spPr>
            <a:xfrm>
              <a:off x="3921372" y="4265920"/>
              <a:ext cx="1023698" cy="21931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TextBox 423"/>
            <p:cNvSpPr txBox="1"/>
            <p:nvPr/>
          </p:nvSpPr>
          <p:spPr>
            <a:xfrm>
              <a:off x="3966800" y="3504666"/>
              <a:ext cx="933793" cy="405095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900" dirty="0" smtClean="0"/>
                <a:t>PCAL</a:t>
              </a:r>
              <a:endParaRPr lang="en-US" sz="900" dirty="0"/>
            </a:p>
          </p:txBody>
        </p:sp>
      </p:grpSp>
      <p:grpSp>
        <p:nvGrpSpPr>
          <p:cNvPr id="406" name="Group 405"/>
          <p:cNvGrpSpPr/>
          <p:nvPr/>
        </p:nvGrpSpPr>
        <p:grpSpPr>
          <a:xfrm flipH="1">
            <a:off x="5915215" y="489059"/>
            <a:ext cx="548434" cy="421968"/>
            <a:chOff x="1956739" y="4406339"/>
            <a:chExt cx="652338" cy="659256"/>
          </a:xfrm>
        </p:grpSpPr>
        <p:sp>
          <p:nvSpPr>
            <p:cNvPr id="418" name="Rectangle 417"/>
            <p:cNvSpPr/>
            <p:nvPr/>
          </p:nvSpPr>
          <p:spPr>
            <a:xfrm>
              <a:off x="1956739" y="4406339"/>
              <a:ext cx="652338" cy="659256"/>
            </a:xfrm>
            <a:prstGeom prst="rect">
              <a:avLst/>
            </a:prstGeom>
            <a:solidFill>
              <a:schemeClr val="bg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Rectangle 418"/>
            <p:cNvSpPr/>
            <p:nvPr/>
          </p:nvSpPr>
          <p:spPr>
            <a:xfrm>
              <a:off x="1980474" y="4458913"/>
              <a:ext cx="604009" cy="3544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2021215" y="4429607"/>
              <a:ext cx="522480" cy="29597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 smtClean="0"/>
                <a:t>NIM</a:t>
              </a:r>
              <a:endParaRPr lang="en-US" sz="1000" dirty="0"/>
            </a:p>
          </p:txBody>
        </p:sp>
      </p:grpSp>
      <p:grpSp>
        <p:nvGrpSpPr>
          <p:cNvPr id="407" name="Group 406"/>
          <p:cNvGrpSpPr/>
          <p:nvPr/>
        </p:nvGrpSpPr>
        <p:grpSpPr>
          <a:xfrm flipH="1">
            <a:off x="4677397" y="1309705"/>
            <a:ext cx="505221" cy="390928"/>
            <a:chOff x="3386329" y="4107668"/>
            <a:chExt cx="652077" cy="659256"/>
          </a:xfrm>
        </p:grpSpPr>
        <p:sp>
          <p:nvSpPr>
            <p:cNvPr id="416" name="Rectangle 415"/>
            <p:cNvSpPr/>
            <p:nvPr/>
          </p:nvSpPr>
          <p:spPr>
            <a:xfrm>
              <a:off x="3386329" y="4107668"/>
              <a:ext cx="652077" cy="659256"/>
            </a:xfrm>
            <a:prstGeom prst="rect">
              <a:avLst/>
            </a:prstGeom>
            <a:solidFill>
              <a:srgbClr val="EE090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3454920" y="4191659"/>
              <a:ext cx="555828" cy="53745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rmAutofit lnSpcReduction="10000"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HV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PCAL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8" name="Group 407"/>
          <p:cNvGrpSpPr/>
          <p:nvPr/>
        </p:nvGrpSpPr>
        <p:grpSpPr>
          <a:xfrm flipH="1">
            <a:off x="4036306" y="1314614"/>
            <a:ext cx="526932" cy="419111"/>
            <a:chOff x="3386328" y="4107668"/>
            <a:chExt cx="693975" cy="706785"/>
          </a:xfrm>
        </p:grpSpPr>
        <p:sp>
          <p:nvSpPr>
            <p:cNvPr id="414" name="Rectangle 413"/>
            <p:cNvSpPr/>
            <p:nvPr/>
          </p:nvSpPr>
          <p:spPr>
            <a:xfrm>
              <a:off x="3386328" y="4107668"/>
              <a:ext cx="693975" cy="659256"/>
            </a:xfrm>
            <a:prstGeom prst="rect">
              <a:avLst/>
            </a:prstGeom>
            <a:solidFill>
              <a:srgbClr val="EE090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464059" y="4159103"/>
              <a:ext cx="555828" cy="65535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HV</a:t>
              </a:r>
            </a:p>
            <a:p>
              <a:pPr algn="ctr"/>
              <a:r>
                <a:rPr lang="en-US" sz="800" dirty="0" smtClean="0">
                  <a:solidFill>
                    <a:schemeClr val="bg1"/>
                  </a:solidFill>
                </a:rPr>
                <a:t>ECAL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409" name="TextBox 408"/>
          <p:cNvSpPr txBox="1"/>
          <p:nvPr/>
        </p:nvSpPr>
        <p:spPr>
          <a:xfrm flipH="1">
            <a:off x="6583850" y="143655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C3-10</a:t>
            </a:r>
            <a:endParaRPr lang="en-US" sz="1400" dirty="0"/>
          </a:p>
        </p:txBody>
      </p:sp>
      <p:sp>
        <p:nvSpPr>
          <p:cNvPr id="410" name="TextBox 409"/>
          <p:cNvSpPr txBox="1"/>
          <p:nvPr/>
        </p:nvSpPr>
        <p:spPr>
          <a:xfrm flipH="1">
            <a:off x="5315779" y="143450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C3-8</a:t>
            </a:r>
            <a:endParaRPr lang="en-US" sz="1400" dirty="0"/>
          </a:p>
        </p:txBody>
      </p:sp>
      <p:sp>
        <p:nvSpPr>
          <p:cNvPr id="411" name="TextBox 410"/>
          <p:cNvSpPr txBox="1"/>
          <p:nvPr/>
        </p:nvSpPr>
        <p:spPr>
          <a:xfrm flipH="1">
            <a:off x="5934323" y="143249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C3-9</a:t>
            </a:r>
            <a:endParaRPr lang="en-US" sz="1400" dirty="0"/>
          </a:p>
        </p:txBody>
      </p:sp>
      <p:sp>
        <p:nvSpPr>
          <p:cNvPr id="412" name="TextBox 411"/>
          <p:cNvSpPr txBox="1"/>
          <p:nvPr/>
        </p:nvSpPr>
        <p:spPr>
          <a:xfrm flipH="1">
            <a:off x="4071267" y="143047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C3-6</a:t>
            </a:r>
            <a:endParaRPr lang="en-US" sz="1400" dirty="0"/>
          </a:p>
        </p:txBody>
      </p:sp>
      <p:sp>
        <p:nvSpPr>
          <p:cNvPr id="413" name="TextBox 412"/>
          <p:cNvSpPr txBox="1"/>
          <p:nvPr/>
        </p:nvSpPr>
        <p:spPr>
          <a:xfrm flipH="1">
            <a:off x="4678842" y="144576"/>
            <a:ext cx="515528" cy="230936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algn="ctr"/>
            <a:r>
              <a:rPr lang="en-US" sz="1400" dirty="0" smtClean="0"/>
              <a:t>C3-7</a:t>
            </a:r>
            <a:endParaRPr lang="en-US" sz="1400" dirty="0"/>
          </a:p>
        </p:txBody>
      </p:sp>
      <p:sp>
        <p:nvSpPr>
          <p:cNvPr id="449" name="Rectangle 448"/>
          <p:cNvSpPr/>
          <p:nvPr/>
        </p:nvSpPr>
        <p:spPr>
          <a:xfrm>
            <a:off x="7341072" y="1257569"/>
            <a:ext cx="545716" cy="226457"/>
          </a:xfrm>
          <a:prstGeom prst="rect">
            <a:avLst/>
          </a:prstGeom>
          <a:solidFill>
            <a:srgbClr val="EE090D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TextBox 449"/>
          <p:cNvSpPr txBox="1"/>
          <p:nvPr/>
        </p:nvSpPr>
        <p:spPr>
          <a:xfrm>
            <a:off x="7909010" y="1243557"/>
            <a:ext cx="793448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CAEN HV</a:t>
            </a:r>
            <a:endParaRPr lang="en-US" sz="1400" dirty="0"/>
          </a:p>
        </p:txBody>
      </p:sp>
      <p:sp>
        <p:nvSpPr>
          <p:cNvPr id="504" name="Rectangle 503"/>
          <p:cNvSpPr/>
          <p:nvPr/>
        </p:nvSpPr>
        <p:spPr>
          <a:xfrm flipH="1">
            <a:off x="7369724" y="1679166"/>
            <a:ext cx="515529" cy="494663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Rectangle 504"/>
          <p:cNvSpPr/>
          <p:nvPr/>
        </p:nvSpPr>
        <p:spPr>
          <a:xfrm flipH="1">
            <a:off x="7389160" y="1718614"/>
            <a:ext cx="477336" cy="216789"/>
          </a:xfrm>
          <a:prstGeom prst="rect">
            <a:avLst/>
          </a:prstGeom>
          <a:gradFill flip="none" rotWithShape="1">
            <a:gsLst>
              <a:gs pos="51000">
                <a:schemeClr val="bg1">
                  <a:lumMod val="50000"/>
                </a:schemeClr>
              </a:gs>
              <a:gs pos="100000">
                <a:srgbClr val="FFFFFF"/>
              </a:gs>
            </a:gsLst>
            <a:lin ang="5400000" scaled="0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6" name="Rectangle 505"/>
          <p:cNvSpPr/>
          <p:nvPr/>
        </p:nvSpPr>
        <p:spPr>
          <a:xfrm flipH="1">
            <a:off x="7401727" y="2050873"/>
            <a:ext cx="452659" cy="989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TextBox 507"/>
          <p:cNvSpPr txBox="1"/>
          <p:nvPr/>
        </p:nvSpPr>
        <p:spPr>
          <a:xfrm>
            <a:off x="7908736" y="1784571"/>
            <a:ext cx="793448" cy="241234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US" sz="1400" dirty="0" smtClean="0"/>
              <a:t>VXS Crate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3187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153</Words>
  <Application>Microsoft Macintosh PowerPoint</Application>
  <PresentationFormat>On-screen Show (4:3)</PresentationFormat>
  <Paragraphs>89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virginia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smith</dc:creator>
  <cp:lastModifiedBy>cole smith</cp:lastModifiedBy>
  <cp:revision>33</cp:revision>
  <dcterms:created xsi:type="dcterms:W3CDTF">2016-08-18T18:59:40Z</dcterms:created>
  <dcterms:modified xsi:type="dcterms:W3CDTF">2016-08-20T01:42:22Z</dcterms:modified>
</cp:coreProperties>
</file>