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60" r:id="rId2"/>
  </p:sldMasterIdLst>
  <p:notesMasterIdLst>
    <p:notesMasterId r:id="rId16"/>
  </p:notesMasterIdLst>
  <p:sldIdLst>
    <p:sldId id="256" r:id="rId3"/>
    <p:sldId id="258" r:id="rId4"/>
    <p:sldId id="257" r:id="rId5"/>
    <p:sldId id="260" r:id="rId6"/>
    <p:sldId id="266" r:id="rId7"/>
    <p:sldId id="270" r:id="rId8"/>
    <p:sldId id="262" r:id="rId9"/>
    <p:sldId id="271" r:id="rId10"/>
    <p:sldId id="263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5"/>
    <p:restoredTop sz="70863"/>
  </p:normalViewPr>
  <p:slideViewPr>
    <p:cSldViewPr snapToGrid="0" snapToObjects="1">
      <p:cViewPr varScale="1">
        <p:scale>
          <a:sx n="103" d="100"/>
          <a:sy n="103" d="100"/>
        </p:scale>
        <p:origin x="2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78242-558F-6C4C-B17C-2D611ADEAC73}" type="doc">
      <dgm:prSet loTypeId="urn:microsoft.com/office/officeart/2009/3/layout/PlusandMinu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FF6FD86-72B7-674B-B727-777E3CBE12F0}">
      <dgm:prSet phldrT="[Text]" custT="1"/>
      <dgm:spPr/>
      <dgm:t>
        <a:bodyPr/>
        <a:lstStyle/>
        <a:p>
          <a:r>
            <a:rPr lang="de-CH" sz="2000" b="0" i="0" dirty="0"/>
            <a:t>Parallel </a:t>
          </a:r>
          <a:r>
            <a:rPr lang="de-CH" sz="2000" b="0" i="0" dirty="0" err="1"/>
            <a:t>programming</a:t>
          </a:r>
          <a:endParaRPr lang="de-DE" sz="2000" b="0" dirty="0"/>
        </a:p>
      </dgm:t>
    </dgm:pt>
    <dgm:pt modelId="{6CD8A768-F479-3246-B792-444D4FC2106F}" type="parTrans" cxnId="{5E2695B3-8082-2D49-91DA-EA0ABEF9211C}">
      <dgm:prSet/>
      <dgm:spPr/>
      <dgm:t>
        <a:bodyPr/>
        <a:lstStyle/>
        <a:p>
          <a:endParaRPr lang="de-DE"/>
        </a:p>
      </dgm:t>
    </dgm:pt>
    <dgm:pt modelId="{698B193C-86CA-1548-8806-E6D581F0106A}" type="sibTrans" cxnId="{5E2695B3-8082-2D49-91DA-EA0ABEF9211C}">
      <dgm:prSet/>
      <dgm:spPr/>
      <dgm:t>
        <a:bodyPr/>
        <a:lstStyle/>
        <a:p>
          <a:endParaRPr lang="de-DE"/>
        </a:p>
      </dgm:t>
    </dgm:pt>
    <dgm:pt modelId="{77B84E52-1F65-894C-A479-EBB36B310FBB}">
      <dgm:prSet phldrT="[Text]" custT="1"/>
      <dgm:spPr/>
      <dgm:t>
        <a:bodyPr/>
        <a:lstStyle/>
        <a:p>
          <a:r>
            <a:rPr lang="de-CH" sz="2000" b="0" i="0" dirty="0" err="1"/>
            <a:t>Lazy</a:t>
          </a:r>
          <a:r>
            <a:rPr lang="de-CH" sz="2000" b="0" i="0" dirty="0"/>
            <a:t> Evaluation</a:t>
          </a:r>
          <a:endParaRPr lang="de-DE" sz="2000" b="0" dirty="0"/>
        </a:p>
      </dgm:t>
    </dgm:pt>
    <dgm:pt modelId="{2BBF15A6-2524-EB43-B8EF-E969AE398ADB}" type="parTrans" cxnId="{6F8AF991-641B-FC47-8DCB-1EC4966C71CF}">
      <dgm:prSet/>
      <dgm:spPr/>
      <dgm:t>
        <a:bodyPr/>
        <a:lstStyle/>
        <a:p>
          <a:endParaRPr lang="de-DE"/>
        </a:p>
      </dgm:t>
    </dgm:pt>
    <dgm:pt modelId="{FE0C9FA8-0B48-D14A-8D8A-2A0455E3A179}" type="sibTrans" cxnId="{6F8AF991-641B-FC47-8DCB-1EC4966C71CF}">
      <dgm:prSet/>
      <dgm:spPr/>
      <dgm:t>
        <a:bodyPr/>
        <a:lstStyle/>
        <a:p>
          <a:endParaRPr lang="de-DE"/>
        </a:p>
      </dgm:t>
    </dgm:pt>
    <dgm:pt modelId="{F4E13874-B5FB-2D40-9A5F-748BFA3F5309}">
      <dgm:prSet phldrT="[Text]" custT="1"/>
      <dgm:spPr/>
      <dgm:t>
        <a:bodyPr/>
        <a:lstStyle/>
        <a:p>
          <a:r>
            <a:rPr lang="de-CH" sz="2000" b="0" i="0" dirty="0" err="1"/>
            <a:t>Use</a:t>
          </a:r>
          <a:r>
            <a:rPr lang="de-CH" sz="2000" b="0" i="0" dirty="0"/>
            <a:t> </a:t>
          </a:r>
          <a:r>
            <a:rPr lang="de-CH" sz="2000" b="0" i="0" dirty="0" err="1"/>
            <a:t>of</a:t>
          </a:r>
          <a:r>
            <a:rPr lang="de-CH" sz="2000" b="0" i="0" dirty="0"/>
            <a:t> pure </a:t>
          </a:r>
          <a:r>
            <a:rPr lang="de-CH" sz="2000" b="0" i="0" dirty="0" err="1"/>
            <a:t>functions</a:t>
          </a:r>
          <a:endParaRPr lang="de-DE" sz="2000" b="0" dirty="0"/>
        </a:p>
      </dgm:t>
    </dgm:pt>
    <dgm:pt modelId="{54513681-F3B4-8341-BF3F-F9C4D41A2E10}" type="parTrans" cxnId="{F52D24E4-7897-D942-B182-714425A02FE0}">
      <dgm:prSet/>
      <dgm:spPr/>
      <dgm:t>
        <a:bodyPr/>
        <a:lstStyle/>
        <a:p>
          <a:endParaRPr lang="de-DE"/>
        </a:p>
      </dgm:t>
    </dgm:pt>
    <dgm:pt modelId="{8DF6557D-05F9-654B-9EB5-22397A327736}" type="sibTrans" cxnId="{F52D24E4-7897-D942-B182-714425A02FE0}">
      <dgm:prSet/>
      <dgm:spPr/>
      <dgm:t>
        <a:bodyPr/>
        <a:lstStyle/>
        <a:p>
          <a:endParaRPr lang="de-DE"/>
        </a:p>
      </dgm:t>
    </dgm:pt>
    <dgm:pt modelId="{6EC0EBB2-75C9-0D49-91C7-EEA949330168}">
      <dgm:prSet phldrT="[Text]" custT="1"/>
      <dgm:spPr/>
      <dgm:t>
        <a:bodyPr/>
        <a:lstStyle/>
        <a:p>
          <a:pPr algn="l"/>
          <a:r>
            <a:rPr lang="de-CH" sz="2000" b="0" i="0" dirty="0" err="1"/>
            <a:t>Recursion</a:t>
          </a:r>
          <a:endParaRPr lang="de-DE" sz="2000" b="0" dirty="0"/>
        </a:p>
      </dgm:t>
    </dgm:pt>
    <dgm:pt modelId="{BC3B7825-4497-884B-8140-3D1146241F7E}" type="parTrans" cxnId="{1B0D592F-94A4-D745-B11E-5CF6B72F3AB3}">
      <dgm:prSet/>
      <dgm:spPr/>
      <dgm:t>
        <a:bodyPr/>
        <a:lstStyle/>
        <a:p>
          <a:endParaRPr lang="de-DE"/>
        </a:p>
      </dgm:t>
    </dgm:pt>
    <dgm:pt modelId="{041303ED-8909-D649-A11D-6A9A9A2F1838}" type="sibTrans" cxnId="{1B0D592F-94A4-D745-B11E-5CF6B72F3AB3}">
      <dgm:prSet/>
      <dgm:spPr/>
      <dgm:t>
        <a:bodyPr/>
        <a:lstStyle/>
        <a:p>
          <a:endParaRPr lang="de-DE"/>
        </a:p>
      </dgm:t>
    </dgm:pt>
    <dgm:pt modelId="{A7488332-DAC9-194E-B036-2DE1A168E5A5}">
      <dgm:prSet phldrT="[Text]" custT="1"/>
      <dgm:spPr/>
      <dgm:t>
        <a:bodyPr/>
        <a:lstStyle/>
        <a:p>
          <a:pPr algn="l"/>
          <a:r>
            <a:rPr lang="de-DE" sz="2000" b="0" dirty="0" err="1"/>
            <a:t>Stateful</a:t>
          </a:r>
          <a:r>
            <a:rPr lang="de-DE" sz="2000" b="0" dirty="0"/>
            <a:t> </a:t>
          </a:r>
          <a:r>
            <a:rPr lang="de-DE" sz="2000" b="0" dirty="0" err="1"/>
            <a:t>programming</a:t>
          </a:r>
          <a:r>
            <a:rPr lang="de-DE" sz="2000" b="0" dirty="0"/>
            <a:t> </a:t>
          </a:r>
          <a:r>
            <a:rPr lang="de-DE" sz="2000" b="0" dirty="0" err="1"/>
            <a:t>is</a:t>
          </a:r>
          <a:r>
            <a:rPr lang="de-DE" sz="2000" b="0" dirty="0"/>
            <a:t> not intuitive</a:t>
          </a:r>
        </a:p>
      </dgm:t>
    </dgm:pt>
    <dgm:pt modelId="{E89B4F2F-7635-504C-A2B2-CBAD6D402CBC}" type="parTrans" cxnId="{02F79AC6-1C17-A642-90A8-39BE2BF51C33}">
      <dgm:prSet/>
      <dgm:spPr/>
      <dgm:t>
        <a:bodyPr/>
        <a:lstStyle/>
        <a:p>
          <a:endParaRPr lang="de-DE"/>
        </a:p>
      </dgm:t>
    </dgm:pt>
    <dgm:pt modelId="{A8702E36-6139-5C4F-9478-AD66E29E136A}" type="sibTrans" cxnId="{02F79AC6-1C17-A642-90A8-39BE2BF51C33}">
      <dgm:prSet/>
      <dgm:spPr/>
      <dgm:t>
        <a:bodyPr/>
        <a:lstStyle/>
        <a:p>
          <a:endParaRPr lang="de-DE"/>
        </a:p>
      </dgm:t>
    </dgm:pt>
    <dgm:pt modelId="{ECDFA952-6526-E34F-BD58-9877B3EF735F}">
      <dgm:prSet phldrT="[Text]" custT="1"/>
      <dgm:spPr/>
      <dgm:t>
        <a:bodyPr/>
        <a:lstStyle/>
        <a:p>
          <a:pPr algn="l"/>
          <a:r>
            <a:rPr lang="de-DE" sz="2000" b="0" dirty="0"/>
            <a:t>IO </a:t>
          </a:r>
          <a:r>
            <a:rPr lang="de-DE" sz="2000" b="0" dirty="0" err="1"/>
            <a:t>relies</a:t>
          </a:r>
          <a:r>
            <a:rPr lang="de-DE" sz="2000" b="0" dirty="0"/>
            <a:t> on </a:t>
          </a:r>
          <a:r>
            <a:rPr lang="de-DE" sz="2000" b="0" dirty="0" err="1"/>
            <a:t>side</a:t>
          </a:r>
          <a:r>
            <a:rPr lang="de-DE" sz="2000" b="0" dirty="0"/>
            <a:t> </a:t>
          </a:r>
          <a:r>
            <a:rPr lang="de-DE" sz="2000" b="0" dirty="0" err="1"/>
            <a:t>effects</a:t>
          </a:r>
          <a:endParaRPr lang="de-DE" sz="2000" b="0" dirty="0"/>
        </a:p>
      </dgm:t>
    </dgm:pt>
    <dgm:pt modelId="{C06E5A2C-4D23-2D44-A183-0C76F48E7D59}" type="parTrans" cxnId="{3E2AE605-564B-2045-84BB-1A8299C353E8}">
      <dgm:prSet/>
      <dgm:spPr/>
      <dgm:t>
        <a:bodyPr/>
        <a:lstStyle/>
        <a:p>
          <a:endParaRPr lang="de-DE"/>
        </a:p>
      </dgm:t>
    </dgm:pt>
    <dgm:pt modelId="{EB1FD886-FA75-194F-A59E-69F2BEF7B554}" type="sibTrans" cxnId="{3E2AE605-564B-2045-84BB-1A8299C353E8}">
      <dgm:prSet/>
      <dgm:spPr/>
      <dgm:t>
        <a:bodyPr/>
        <a:lstStyle/>
        <a:p>
          <a:endParaRPr lang="de-DE"/>
        </a:p>
      </dgm:t>
    </dgm:pt>
    <dgm:pt modelId="{C6CD08B3-35B0-B648-89EC-B4A40F3D800C}">
      <dgm:prSet phldrT="[Text]" custT="1"/>
      <dgm:spPr/>
      <dgm:t>
        <a:bodyPr/>
        <a:lstStyle/>
        <a:p>
          <a:r>
            <a:rPr lang="de-DE" sz="2000" dirty="0"/>
            <a:t>Pro</a:t>
          </a:r>
        </a:p>
      </dgm:t>
    </dgm:pt>
    <dgm:pt modelId="{686B5B85-28EA-E849-99E0-897069346054}" type="parTrans" cxnId="{4009235B-64AE-5A48-93F4-4B115BF1AC71}">
      <dgm:prSet/>
      <dgm:spPr/>
      <dgm:t>
        <a:bodyPr/>
        <a:lstStyle/>
        <a:p>
          <a:endParaRPr lang="de-DE"/>
        </a:p>
      </dgm:t>
    </dgm:pt>
    <dgm:pt modelId="{82F96B8B-051E-A844-B714-B54888169515}" type="sibTrans" cxnId="{4009235B-64AE-5A48-93F4-4B115BF1AC71}">
      <dgm:prSet/>
      <dgm:spPr/>
      <dgm:t>
        <a:bodyPr/>
        <a:lstStyle/>
        <a:p>
          <a:endParaRPr lang="de-DE"/>
        </a:p>
      </dgm:t>
    </dgm:pt>
    <dgm:pt modelId="{7629C8EB-4E0B-9C42-AC38-8827771002F7}">
      <dgm:prSet phldrT="[Text]" custT="1"/>
      <dgm:spPr/>
      <dgm:t>
        <a:bodyPr/>
        <a:lstStyle/>
        <a:p>
          <a:pPr algn="r"/>
          <a:r>
            <a:rPr lang="de-DE" sz="2000" b="0" dirty="0" err="1"/>
            <a:t>Con</a:t>
          </a:r>
          <a:endParaRPr lang="de-DE" sz="2000" b="0" dirty="0"/>
        </a:p>
      </dgm:t>
    </dgm:pt>
    <dgm:pt modelId="{EF4D7425-0877-CD4B-9AB5-59CB5AE6A96B}" type="parTrans" cxnId="{75BC88D2-9BF5-0745-B4CD-947D3312A0C9}">
      <dgm:prSet/>
      <dgm:spPr/>
      <dgm:t>
        <a:bodyPr/>
        <a:lstStyle/>
        <a:p>
          <a:endParaRPr lang="de-DE"/>
        </a:p>
      </dgm:t>
    </dgm:pt>
    <dgm:pt modelId="{6966C4EE-A48D-2B4C-BB8B-B5B0AAABFEA1}" type="sibTrans" cxnId="{75BC88D2-9BF5-0745-B4CD-947D3312A0C9}">
      <dgm:prSet/>
      <dgm:spPr/>
      <dgm:t>
        <a:bodyPr/>
        <a:lstStyle/>
        <a:p>
          <a:endParaRPr lang="de-DE"/>
        </a:p>
      </dgm:t>
    </dgm:pt>
    <dgm:pt modelId="{E894EC92-BEC3-BD46-A4D1-6A31CA331FFC}">
      <dgm:prSet phldrT="[Text]" custT="1"/>
      <dgm:spPr/>
      <dgm:t>
        <a:bodyPr/>
        <a:lstStyle/>
        <a:p>
          <a:endParaRPr lang="de-DE" sz="2000" dirty="0"/>
        </a:p>
      </dgm:t>
    </dgm:pt>
    <dgm:pt modelId="{3FF89CEB-228B-3040-88B9-3DD1DA12B874}" type="parTrans" cxnId="{3B3C2FE6-8939-1D49-AB9A-B041B0CBDFC5}">
      <dgm:prSet/>
      <dgm:spPr/>
      <dgm:t>
        <a:bodyPr/>
        <a:lstStyle/>
        <a:p>
          <a:endParaRPr lang="de-DE"/>
        </a:p>
      </dgm:t>
    </dgm:pt>
    <dgm:pt modelId="{4441DF2B-EF3B-BE46-B42E-CC6BB3B039D9}" type="sibTrans" cxnId="{3B3C2FE6-8939-1D49-AB9A-B041B0CBDFC5}">
      <dgm:prSet/>
      <dgm:spPr/>
      <dgm:t>
        <a:bodyPr/>
        <a:lstStyle/>
        <a:p>
          <a:endParaRPr lang="de-DE"/>
        </a:p>
      </dgm:t>
    </dgm:pt>
    <dgm:pt modelId="{41FE32AE-E9EF-9948-A8C7-0FFD1851AECD}">
      <dgm:prSet phldrT="[Text]" custT="1"/>
      <dgm:spPr/>
      <dgm:t>
        <a:bodyPr/>
        <a:lstStyle/>
        <a:p>
          <a:pPr algn="l"/>
          <a:endParaRPr lang="de-DE" sz="2000" b="1" dirty="0"/>
        </a:p>
      </dgm:t>
    </dgm:pt>
    <dgm:pt modelId="{69FED265-A169-1549-9154-A1DA89B9C4E0}" type="parTrans" cxnId="{0CDD39F3-C547-1B4A-8871-D296720E5FD4}">
      <dgm:prSet/>
      <dgm:spPr/>
      <dgm:t>
        <a:bodyPr/>
        <a:lstStyle/>
        <a:p>
          <a:endParaRPr lang="de-DE"/>
        </a:p>
      </dgm:t>
    </dgm:pt>
    <dgm:pt modelId="{8B186DCD-DB45-4947-A839-800D7C0D251F}" type="sibTrans" cxnId="{0CDD39F3-C547-1B4A-8871-D296720E5FD4}">
      <dgm:prSet/>
      <dgm:spPr/>
      <dgm:t>
        <a:bodyPr/>
        <a:lstStyle/>
        <a:p>
          <a:endParaRPr lang="de-DE"/>
        </a:p>
      </dgm:t>
    </dgm:pt>
    <dgm:pt modelId="{E6E10C81-00EB-7D41-9363-C76D29DECF2C}" type="pres">
      <dgm:prSet presAssocID="{A4B78242-558F-6C4C-B17C-2D611ADEAC73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7E04C234-E83D-0545-A9E8-CB7C86947FAA}" type="pres">
      <dgm:prSet presAssocID="{A4B78242-558F-6C4C-B17C-2D611ADEAC73}" presName="Background" presStyleLbl="bgImgPlace1" presStyleIdx="0" presStyleCnt="1"/>
      <dgm:spPr/>
    </dgm:pt>
    <dgm:pt modelId="{6D047AF5-FB84-6E4F-9FAF-9B58FE2A8A7E}" type="pres">
      <dgm:prSet presAssocID="{A4B78242-558F-6C4C-B17C-2D611ADEAC73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102908F-5B50-3B41-96B4-54A0E3159248}" type="pres">
      <dgm:prSet presAssocID="{A4B78242-558F-6C4C-B17C-2D611ADEAC73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F421E270-A8CE-4B4F-8BCE-47ABD82E72AA}" type="pres">
      <dgm:prSet presAssocID="{A4B78242-558F-6C4C-B17C-2D611ADEAC73}" presName="Plus" presStyleLbl="alignNode1" presStyleIdx="0" presStyleCnt="2"/>
      <dgm:spPr/>
    </dgm:pt>
    <dgm:pt modelId="{2251DB18-5694-574C-AC80-7980EF41B0C9}" type="pres">
      <dgm:prSet presAssocID="{A4B78242-558F-6C4C-B17C-2D611ADEAC73}" presName="Minus" presStyleLbl="alignNode1" presStyleIdx="1" presStyleCnt="2"/>
      <dgm:spPr/>
    </dgm:pt>
    <dgm:pt modelId="{FBBBDA69-F77A-C44D-88E4-C8C15CE24ABA}" type="pres">
      <dgm:prSet presAssocID="{A4B78242-558F-6C4C-B17C-2D611ADEAC73}" presName="Divider" presStyleLbl="parChTrans1D1" presStyleIdx="0" presStyleCnt="1"/>
      <dgm:spPr/>
    </dgm:pt>
  </dgm:ptLst>
  <dgm:cxnLst>
    <dgm:cxn modelId="{3E2AE605-564B-2045-84BB-1A8299C353E8}" srcId="{7629C8EB-4E0B-9C42-AC38-8827771002F7}" destId="{ECDFA952-6526-E34F-BD58-9877B3EF735F}" srcOrd="3" destOrd="0" parTransId="{C06E5A2C-4D23-2D44-A183-0C76F48E7D59}" sibTransId="{EB1FD886-FA75-194F-A59E-69F2BEF7B554}"/>
    <dgm:cxn modelId="{016D691D-7D41-6A49-932D-B33FF75F9581}" type="presOf" srcId="{2FF6FD86-72B7-674B-B727-777E3CBE12F0}" destId="{6D047AF5-FB84-6E4F-9FAF-9B58FE2A8A7E}" srcOrd="0" destOrd="2" presId="urn:microsoft.com/office/officeart/2009/3/layout/PlusandMinus"/>
    <dgm:cxn modelId="{1B0D592F-94A4-D745-B11E-5CF6B72F3AB3}" srcId="{7629C8EB-4E0B-9C42-AC38-8827771002F7}" destId="{6EC0EBB2-75C9-0D49-91C7-EEA949330168}" srcOrd="1" destOrd="0" parTransId="{BC3B7825-4497-884B-8140-3D1146241F7E}" sibTransId="{041303ED-8909-D649-A11D-6A9A9A2F1838}"/>
    <dgm:cxn modelId="{CE254232-F2EA-6049-968E-E5A4CECF74A6}" type="presOf" srcId="{C6CD08B3-35B0-B648-89EC-B4A40F3D800C}" destId="{6D047AF5-FB84-6E4F-9FAF-9B58FE2A8A7E}" srcOrd="0" destOrd="0" presId="urn:microsoft.com/office/officeart/2009/3/layout/PlusandMinus"/>
    <dgm:cxn modelId="{9A83AD37-83DC-4E40-8FBD-7946985D6A5B}" type="presOf" srcId="{A4B78242-558F-6C4C-B17C-2D611ADEAC73}" destId="{E6E10C81-00EB-7D41-9363-C76D29DECF2C}" srcOrd="0" destOrd="0" presId="urn:microsoft.com/office/officeart/2009/3/layout/PlusandMinus"/>
    <dgm:cxn modelId="{2F1F4546-269B-6440-80A7-0B47E49F0031}" type="presOf" srcId="{7629C8EB-4E0B-9C42-AC38-8827771002F7}" destId="{5102908F-5B50-3B41-96B4-54A0E3159248}" srcOrd="0" destOrd="0" presId="urn:microsoft.com/office/officeart/2009/3/layout/PlusandMinus"/>
    <dgm:cxn modelId="{4009235B-64AE-5A48-93F4-4B115BF1AC71}" srcId="{A4B78242-558F-6C4C-B17C-2D611ADEAC73}" destId="{C6CD08B3-35B0-B648-89EC-B4A40F3D800C}" srcOrd="0" destOrd="0" parTransId="{686B5B85-28EA-E849-99E0-897069346054}" sibTransId="{82F96B8B-051E-A844-B714-B54888169515}"/>
    <dgm:cxn modelId="{0F0BE075-37A1-BF48-9A29-8D552B53F257}" type="presOf" srcId="{A7488332-DAC9-194E-B036-2DE1A168E5A5}" destId="{5102908F-5B50-3B41-96B4-54A0E3159248}" srcOrd="0" destOrd="3" presId="urn:microsoft.com/office/officeart/2009/3/layout/PlusandMinus"/>
    <dgm:cxn modelId="{4F7C6C7A-F92C-E649-AF05-77486FA2E3A5}" type="presOf" srcId="{ECDFA952-6526-E34F-BD58-9877B3EF735F}" destId="{5102908F-5B50-3B41-96B4-54A0E3159248}" srcOrd="0" destOrd="4" presId="urn:microsoft.com/office/officeart/2009/3/layout/PlusandMinus"/>
    <dgm:cxn modelId="{187C9C8F-A48B-F14B-B4B5-C35BD3C7C7D7}" type="presOf" srcId="{77B84E52-1F65-894C-A479-EBB36B310FBB}" destId="{6D047AF5-FB84-6E4F-9FAF-9B58FE2A8A7E}" srcOrd="0" destOrd="3" presId="urn:microsoft.com/office/officeart/2009/3/layout/PlusandMinus"/>
    <dgm:cxn modelId="{6F8AF991-641B-FC47-8DCB-1EC4966C71CF}" srcId="{C6CD08B3-35B0-B648-89EC-B4A40F3D800C}" destId="{77B84E52-1F65-894C-A479-EBB36B310FBB}" srcOrd="2" destOrd="0" parTransId="{2BBF15A6-2524-EB43-B8EF-E969AE398ADB}" sibTransId="{FE0C9FA8-0B48-D14A-8D8A-2A0455E3A179}"/>
    <dgm:cxn modelId="{479D2392-D911-1A44-911F-67C5375F7F14}" type="presOf" srcId="{F4E13874-B5FB-2D40-9A5F-748BFA3F5309}" destId="{6D047AF5-FB84-6E4F-9FAF-9B58FE2A8A7E}" srcOrd="0" destOrd="4" presId="urn:microsoft.com/office/officeart/2009/3/layout/PlusandMinus"/>
    <dgm:cxn modelId="{EA53AC95-1B7D-EE41-A4FD-3885F4059F55}" type="presOf" srcId="{41FE32AE-E9EF-9948-A8C7-0FFD1851AECD}" destId="{5102908F-5B50-3B41-96B4-54A0E3159248}" srcOrd="0" destOrd="1" presId="urn:microsoft.com/office/officeart/2009/3/layout/PlusandMinus"/>
    <dgm:cxn modelId="{7933879A-A5B5-D947-876C-9AE13AC40EF8}" type="presOf" srcId="{6EC0EBB2-75C9-0D49-91C7-EEA949330168}" destId="{5102908F-5B50-3B41-96B4-54A0E3159248}" srcOrd="0" destOrd="2" presId="urn:microsoft.com/office/officeart/2009/3/layout/PlusandMinus"/>
    <dgm:cxn modelId="{5E2695B3-8082-2D49-91DA-EA0ABEF9211C}" srcId="{C6CD08B3-35B0-B648-89EC-B4A40F3D800C}" destId="{2FF6FD86-72B7-674B-B727-777E3CBE12F0}" srcOrd="1" destOrd="0" parTransId="{6CD8A768-F479-3246-B792-444D4FC2106F}" sibTransId="{698B193C-86CA-1548-8806-E6D581F0106A}"/>
    <dgm:cxn modelId="{02F79AC6-1C17-A642-90A8-39BE2BF51C33}" srcId="{7629C8EB-4E0B-9C42-AC38-8827771002F7}" destId="{A7488332-DAC9-194E-B036-2DE1A168E5A5}" srcOrd="2" destOrd="0" parTransId="{E89B4F2F-7635-504C-A2B2-CBAD6D402CBC}" sibTransId="{A8702E36-6139-5C4F-9478-AD66E29E136A}"/>
    <dgm:cxn modelId="{75BC88D2-9BF5-0745-B4CD-947D3312A0C9}" srcId="{A4B78242-558F-6C4C-B17C-2D611ADEAC73}" destId="{7629C8EB-4E0B-9C42-AC38-8827771002F7}" srcOrd="1" destOrd="0" parTransId="{EF4D7425-0877-CD4B-9AB5-59CB5AE6A96B}" sibTransId="{6966C4EE-A48D-2B4C-BB8B-B5B0AAABFEA1}"/>
    <dgm:cxn modelId="{F52D24E4-7897-D942-B182-714425A02FE0}" srcId="{C6CD08B3-35B0-B648-89EC-B4A40F3D800C}" destId="{F4E13874-B5FB-2D40-9A5F-748BFA3F5309}" srcOrd="3" destOrd="0" parTransId="{54513681-F3B4-8341-BF3F-F9C4D41A2E10}" sibTransId="{8DF6557D-05F9-654B-9EB5-22397A327736}"/>
    <dgm:cxn modelId="{3B3C2FE6-8939-1D49-AB9A-B041B0CBDFC5}" srcId="{C6CD08B3-35B0-B648-89EC-B4A40F3D800C}" destId="{E894EC92-BEC3-BD46-A4D1-6A31CA331FFC}" srcOrd="0" destOrd="0" parTransId="{3FF89CEB-228B-3040-88B9-3DD1DA12B874}" sibTransId="{4441DF2B-EF3B-BE46-B42E-CC6BB3B039D9}"/>
    <dgm:cxn modelId="{F36E91E7-CFAE-4949-8D78-F6D4D3A6A5F1}" type="presOf" srcId="{E894EC92-BEC3-BD46-A4D1-6A31CA331FFC}" destId="{6D047AF5-FB84-6E4F-9FAF-9B58FE2A8A7E}" srcOrd="0" destOrd="1" presId="urn:microsoft.com/office/officeart/2009/3/layout/PlusandMinus"/>
    <dgm:cxn modelId="{0CDD39F3-C547-1B4A-8871-D296720E5FD4}" srcId="{7629C8EB-4E0B-9C42-AC38-8827771002F7}" destId="{41FE32AE-E9EF-9948-A8C7-0FFD1851AECD}" srcOrd="0" destOrd="0" parTransId="{69FED265-A169-1549-9154-A1DA89B9C4E0}" sibTransId="{8B186DCD-DB45-4947-A839-800D7C0D251F}"/>
    <dgm:cxn modelId="{A8F529E8-522C-AD47-A587-FE63D7C4C904}" type="presParOf" srcId="{E6E10C81-00EB-7D41-9363-C76D29DECF2C}" destId="{7E04C234-E83D-0545-A9E8-CB7C86947FAA}" srcOrd="0" destOrd="0" presId="urn:microsoft.com/office/officeart/2009/3/layout/PlusandMinus"/>
    <dgm:cxn modelId="{8942D8D6-2602-8C47-AD50-C3D0BBC9F841}" type="presParOf" srcId="{E6E10C81-00EB-7D41-9363-C76D29DECF2C}" destId="{6D047AF5-FB84-6E4F-9FAF-9B58FE2A8A7E}" srcOrd="1" destOrd="0" presId="urn:microsoft.com/office/officeart/2009/3/layout/PlusandMinus"/>
    <dgm:cxn modelId="{CFCFF31F-2833-BF42-A542-D9EF98FBB40B}" type="presParOf" srcId="{E6E10C81-00EB-7D41-9363-C76D29DECF2C}" destId="{5102908F-5B50-3B41-96B4-54A0E3159248}" srcOrd="2" destOrd="0" presId="urn:microsoft.com/office/officeart/2009/3/layout/PlusandMinus"/>
    <dgm:cxn modelId="{A8E7CD5C-5586-634D-A2B8-45926EFF43AE}" type="presParOf" srcId="{E6E10C81-00EB-7D41-9363-C76D29DECF2C}" destId="{F421E270-A8CE-4B4F-8BCE-47ABD82E72AA}" srcOrd="3" destOrd="0" presId="urn:microsoft.com/office/officeart/2009/3/layout/PlusandMinus"/>
    <dgm:cxn modelId="{9F453CCD-1CDD-3C4C-9720-C5AB3C490807}" type="presParOf" srcId="{E6E10C81-00EB-7D41-9363-C76D29DECF2C}" destId="{2251DB18-5694-574C-AC80-7980EF41B0C9}" srcOrd="4" destOrd="0" presId="urn:microsoft.com/office/officeart/2009/3/layout/PlusandMinus"/>
    <dgm:cxn modelId="{1F99E83B-5022-FC49-9102-EE68D0D7039E}" type="presParOf" srcId="{E6E10C81-00EB-7D41-9363-C76D29DECF2C}" destId="{FBBBDA69-F77A-C44D-88E4-C8C15CE24ABA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4C234-E83D-0545-A9E8-CB7C86947FAA}">
      <dsp:nvSpPr>
        <dsp:cNvPr id="0" name=""/>
        <dsp:cNvSpPr/>
      </dsp:nvSpPr>
      <dsp:spPr>
        <a:xfrm>
          <a:off x="2159939" y="681184"/>
          <a:ext cx="6282126" cy="324656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47AF5-FB84-6E4F-9FAF-9B58FE2A8A7E}">
      <dsp:nvSpPr>
        <dsp:cNvPr id="0" name=""/>
        <dsp:cNvSpPr/>
      </dsp:nvSpPr>
      <dsp:spPr>
        <a:xfrm>
          <a:off x="2347681" y="1060874"/>
          <a:ext cx="2917217" cy="2777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Pro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b="0" i="0" kern="1200" dirty="0"/>
            <a:t>Parallel </a:t>
          </a:r>
          <a:r>
            <a:rPr lang="de-CH" sz="2000" b="0" i="0" kern="1200" dirty="0" err="1"/>
            <a:t>programming</a:t>
          </a:r>
          <a:endParaRPr lang="de-DE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b="0" i="0" kern="1200" dirty="0" err="1"/>
            <a:t>Lazy</a:t>
          </a:r>
          <a:r>
            <a:rPr lang="de-CH" sz="2000" b="0" i="0" kern="1200" dirty="0"/>
            <a:t> Evaluation</a:t>
          </a:r>
          <a:endParaRPr lang="de-DE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b="0" i="0" kern="1200" dirty="0" err="1"/>
            <a:t>Use</a:t>
          </a:r>
          <a:r>
            <a:rPr lang="de-CH" sz="2000" b="0" i="0" kern="1200" dirty="0"/>
            <a:t> </a:t>
          </a:r>
          <a:r>
            <a:rPr lang="de-CH" sz="2000" b="0" i="0" kern="1200" dirty="0" err="1"/>
            <a:t>of</a:t>
          </a:r>
          <a:r>
            <a:rPr lang="de-CH" sz="2000" b="0" i="0" kern="1200" dirty="0"/>
            <a:t> pure </a:t>
          </a:r>
          <a:r>
            <a:rPr lang="de-CH" sz="2000" b="0" i="0" kern="1200" dirty="0" err="1"/>
            <a:t>functions</a:t>
          </a:r>
          <a:endParaRPr lang="de-DE" sz="2000" b="0" kern="1200" dirty="0"/>
        </a:p>
      </dsp:txBody>
      <dsp:txXfrm>
        <a:off x="2347681" y="1060874"/>
        <a:ext cx="2917217" cy="2777396"/>
      </dsp:txXfrm>
    </dsp:sp>
    <dsp:sp modelId="{5102908F-5B50-3B41-96B4-54A0E3159248}">
      <dsp:nvSpPr>
        <dsp:cNvPr id="0" name=""/>
        <dsp:cNvSpPr/>
      </dsp:nvSpPr>
      <dsp:spPr>
        <a:xfrm>
          <a:off x="5329885" y="1060874"/>
          <a:ext cx="2917217" cy="2777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Con</a:t>
          </a:r>
          <a:endParaRPr lang="de-DE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b="0" i="0" kern="1200" dirty="0" err="1"/>
            <a:t>Recursion</a:t>
          </a:r>
          <a:endParaRPr lang="de-DE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kern="1200" dirty="0" err="1"/>
            <a:t>Stateful</a:t>
          </a:r>
          <a:r>
            <a:rPr lang="de-DE" sz="2000" b="0" kern="1200" dirty="0"/>
            <a:t> </a:t>
          </a:r>
          <a:r>
            <a:rPr lang="de-DE" sz="2000" b="0" kern="1200" dirty="0" err="1"/>
            <a:t>programming</a:t>
          </a:r>
          <a:r>
            <a:rPr lang="de-DE" sz="2000" b="0" kern="1200" dirty="0"/>
            <a:t> </a:t>
          </a:r>
          <a:r>
            <a:rPr lang="de-DE" sz="2000" b="0" kern="1200" dirty="0" err="1"/>
            <a:t>is</a:t>
          </a:r>
          <a:r>
            <a:rPr lang="de-DE" sz="2000" b="0" kern="1200" dirty="0"/>
            <a:t> not intuitive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kern="1200" dirty="0"/>
            <a:t>IO </a:t>
          </a:r>
          <a:r>
            <a:rPr lang="de-DE" sz="2000" b="0" kern="1200" dirty="0" err="1"/>
            <a:t>relies</a:t>
          </a:r>
          <a:r>
            <a:rPr lang="de-DE" sz="2000" b="0" kern="1200" dirty="0"/>
            <a:t> on </a:t>
          </a:r>
          <a:r>
            <a:rPr lang="de-DE" sz="2000" b="0" kern="1200" dirty="0" err="1"/>
            <a:t>side</a:t>
          </a:r>
          <a:r>
            <a:rPr lang="de-DE" sz="2000" b="0" kern="1200" dirty="0"/>
            <a:t> </a:t>
          </a:r>
          <a:r>
            <a:rPr lang="de-DE" sz="2000" b="0" kern="1200" dirty="0" err="1"/>
            <a:t>effects</a:t>
          </a:r>
          <a:endParaRPr lang="de-DE" sz="2000" b="0" kern="1200" dirty="0"/>
        </a:p>
      </dsp:txBody>
      <dsp:txXfrm>
        <a:off x="5329885" y="1060874"/>
        <a:ext cx="2917217" cy="2777396"/>
      </dsp:txXfrm>
    </dsp:sp>
    <dsp:sp modelId="{F421E270-A8CE-4B4F-8BCE-47ABD82E72AA}">
      <dsp:nvSpPr>
        <dsp:cNvPr id="0" name=""/>
        <dsp:cNvSpPr/>
      </dsp:nvSpPr>
      <dsp:spPr>
        <a:xfrm>
          <a:off x="1510064" y="31475"/>
          <a:ext cx="1227541" cy="1227541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1DB18-5694-574C-AC80-7980EF41B0C9}">
      <dsp:nvSpPr>
        <dsp:cNvPr id="0" name=""/>
        <dsp:cNvSpPr/>
      </dsp:nvSpPr>
      <dsp:spPr>
        <a:xfrm>
          <a:off x="7575565" y="472929"/>
          <a:ext cx="1155333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BDA69-F77A-C44D-88E4-C8C15CE24ABA}">
      <dsp:nvSpPr>
        <dsp:cNvPr id="0" name=""/>
        <dsp:cNvSpPr/>
      </dsp:nvSpPr>
      <dsp:spPr>
        <a:xfrm>
          <a:off x="5301002" y="1066813"/>
          <a:ext cx="722" cy="265268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21A2B-25B5-E547-ABEA-0A43F9849406}" type="datetimeFigureOut">
              <a:rPr lang="de-DE" smtClean="0"/>
              <a:t>20.01.21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B6522-C0E8-F447-B542-147F23E8D2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80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B6522-C0E8-F447-B542-147F23E8D2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55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B6522-C0E8-F447-B542-147F23E8D22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385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200" b="0" i="0" dirty="0"/>
              <a:t>The JS Event Loop </a:t>
            </a:r>
            <a:r>
              <a:rPr lang="de-CH" sz="1200" b="0" i="0" dirty="0" err="1"/>
              <a:t>is</a:t>
            </a:r>
            <a:r>
              <a:rPr lang="de-CH" sz="1200" b="0" i="0" dirty="0"/>
              <a:t> Single </a:t>
            </a:r>
            <a:r>
              <a:rPr lang="de-CH" sz="1200" b="0" i="0" dirty="0" err="1"/>
              <a:t>Threaded</a:t>
            </a:r>
            <a:r>
              <a:rPr lang="de-CH" sz="1200" b="0" i="0" dirty="0"/>
              <a:t>, but </a:t>
            </a:r>
            <a:r>
              <a:rPr lang="de-CH" sz="1200" b="0" i="0" dirty="0" err="1"/>
              <a:t>the</a:t>
            </a:r>
            <a:r>
              <a:rPr lang="de-CH" sz="1200" b="0" i="0" dirty="0"/>
              <a:t> </a:t>
            </a:r>
            <a:r>
              <a:rPr lang="de-CH" sz="1200" b="0" i="0" dirty="0" err="1"/>
              <a:t>browser</a:t>
            </a:r>
            <a:r>
              <a:rPr lang="de-CH" sz="1200" b="0" i="0" dirty="0"/>
              <a:t> APIs </a:t>
            </a:r>
            <a:r>
              <a:rPr lang="de-CH" sz="1200" b="0" i="0" dirty="0" err="1"/>
              <a:t>act</a:t>
            </a:r>
            <a:r>
              <a:rPr lang="de-CH" sz="1200" b="0" i="0" dirty="0"/>
              <a:t> </a:t>
            </a:r>
            <a:r>
              <a:rPr lang="de-CH" sz="1200" b="0" i="0" dirty="0" err="1"/>
              <a:t>as</a:t>
            </a:r>
            <a:r>
              <a:rPr lang="de-CH" sz="1200" b="0" i="0" dirty="0"/>
              <a:t> separate </a:t>
            </a:r>
            <a:r>
              <a:rPr lang="de-CH" sz="1200" b="0" i="0" dirty="0" err="1"/>
              <a:t>threads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B6522-C0E8-F447-B542-147F23E8D22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13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www.willtaylor.blog</a:t>
            </a:r>
            <a:r>
              <a:rPr lang="de-DE" dirty="0"/>
              <a:t>/</a:t>
            </a:r>
            <a:r>
              <a:rPr lang="de-DE" dirty="0" err="1"/>
              <a:t>combinators</a:t>
            </a:r>
            <a:r>
              <a:rPr lang="de-DE" dirty="0"/>
              <a:t>-</a:t>
            </a:r>
            <a:r>
              <a:rPr lang="de-DE" dirty="0" err="1"/>
              <a:t>and</a:t>
            </a:r>
            <a:r>
              <a:rPr lang="de-DE" dirty="0"/>
              <a:t>-</a:t>
            </a:r>
            <a:r>
              <a:rPr lang="de-DE" dirty="0" err="1"/>
              <a:t>church</a:t>
            </a:r>
            <a:r>
              <a:rPr lang="de-DE" dirty="0"/>
              <a:t>-</a:t>
            </a:r>
            <a:r>
              <a:rPr lang="de-DE" dirty="0" err="1"/>
              <a:t>encoding</a:t>
            </a:r>
            <a:r>
              <a:rPr lang="de-DE" dirty="0"/>
              <a:t>-in-</a:t>
            </a:r>
            <a:r>
              <a:rPr lang="de-DE" dirty="0" err="1"/>
              <a:t>javscript</a:t>
            </a:r>
            <a:r>
              <a:rPr lang="de-DE" dirty="0"/>
              <a:t>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B6522-C0E8-F447-B542-147F23E8D22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96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www.willtaylor.blog</a:t>
            </a:r>
            <a:r>
              <a:rPr lang="de-DE" dirty="0"/>
              <a:t>/</a:t>
            </a:r>
            <a:r>
              <a:rPr lang="de-DE" dirty="0" err="1"/>
              <a:t>combinators</a:t>
            </a:r>
            <a:r>
              <a:rPr lang="de-DE" dirty="0"/>
              <a:t>-</a:t>
            </a:r>
            <a:r>
              <a:rPr lang="de-DE" dirty="0" err="1"/>
              <a:t>and</a:t>
            </a:r>
            <a:r>
              <a:rPr lang="de-DE" dirty="0"/>
              <a:t>-</a:t>
            </a:r>
            <a:r>
              <a:rPr lang="de-DE" dirty="0" err="1"/>
              <a:t>church</a:t>
            </a:r>
            <a:r>
              <a:rPr lang="de-DE" dirty="0"/>
              <a:t>-</a:t>
            </a:r>
            <a:r>
              <a:rPr lang="de-DE" dirty="0" err="1"/>
              <a:t>encoding</a:t>
            </a:r>
            <a:r>
              <a:rPr lang="de-DE" dirty="0"/>
              <a:t>-in-</a:t>
            </a:r>
            <a:r>
              <a:rPr lang="de-DE" dirty="0" err="1"/>
              <a:t>javscript</a:t>
            </a:r>
            <a:r>
              <a:rPr lang="de-DE" dirty="0"/>
              <a:t>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B6522-C0E8-F447-B542-147F23E8D22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81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www.willtaylor.blog</a:t>
            </a:r>
            <a:r>
              <a:rPr lang="de-DE" dirty="0"/>
              <a:t>/</a:t>
            </a:r>
            <a:r>
              <a:rPr lang="de-DE" dirty="0" err="1"/>
              <a:t>combinators</a:t>
            </a:r>
            <a:r>
              <a:rPr lang="de-DE" dirty="0"/>
              <a:t>-</a:t>
            </a:r>
            <a:r>
              <a:rPr lang="de-DE" dirty="0" err="1"/>
              <a:t>and</a:t>
            </a:r>
            <a:r>
              <a:rPr lang="de-DE" dirty="0"/>
              <a:t>-</a:t>
            </a:r>
            <a:r>
              <a:rPr lang="de-DE" dirty="0" err="1"/>
              <a:t>church</a:t>
            </a:r>
            <a:r>
              <a:rPr lang="de-DE" dirty="0"/>
              <a:t>-</a:t>
            </a:r>
            <a:r>
              <a:rPr lang="de-DE" dirty="0" err="1"/>
              <a:t>encoding</a:t>
            </a:r>
            <a:r>
              <a:rPr lang="de-DE" dirty="0"/>
              <a:t>-in-</a:t>
            </a:r>
            <a:r>
              <a:rPr lang="de-DE" dirty="0" err="1"/>
              <a:t>javscript</a:t>
            </a:r>
            <a:r>
              <a:rPr lang="de-DE" dirty="0"/>
              <a:t>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B6522-C0E8-F447-B542-147F23E8D22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476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www.willtaylor.blog</a:t>
            </a:r>
            <a:r>
              <a:rPr lang="de-DE" dirty="0"/>
              <a:t>/</a:t>
            </a:r>
            <a:r>
              <a:rPr lang="de-DE" dirty="0" err="1"/>
              <a:t>combinators</a:t>
            </a:r>
            <a:r>
              <a:rPr lang="de-DE" dirty="0"/>
              <a:t>-</a:t>
            </a:r>
            <a:r>
              <a:rPr lang="de-DE" dirty="0" err="1"/>
              <a:t>and</a:t>
            </a:r>
            <a:r>
              <a:rPr lang="de-DE" dirty="0"/>
              <a:t>-</a:t>
            </a:r>
            <a:r>
              <a:rPr lang="de-DE" dirty="0" err="1"/>
              <a:t>church</a:t>
            </a:r>
            <a:r>
              <a:rPr lang="de-DE" dirty="0"/>
              <a:t>-</a:t>
            </a:r>
            <a:r>
              <a:rPr lang="de-DE" dirty="0" err="1"/>
              <a:t>encoding</a:t>
            </a:r>
            <a:r>
              <a:rPr lang="de-DE" dirty="0"/>
              <a:t>-in-</a:t>
            </a:r>
            <a:r>
              <a:rPr lang="de-DE" dirty="0" err="1"/>
              <a:t>javscript</a:t>
            </a:r>
            <a:r>
              <a:rPr lang="de-DE" dirty="0"/>
              <a:t>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B6522-C0E8-F447-B542-147F23E8D22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01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www.willtaylor.blog</a:t>
            </a:r>
            <a:r>
              <a:rPr lang="de-DE" dirty="0"/>
              <a:t>/</a:t>
            </a:r>
            <a:r>
              <a:rPr lang="de-DE" dirty="0" err="1"/>
              <a:t>combinators</a:t>
            </a:r>
            <a:r>
              <a:rPr lang="de-DE" dirty="0"/>
              <a:t>-</a:t>
            </a:r>
            <a:r>
              <a:rPr lang="de-DE" dirty="0" err="1"/>
              <a:t>and</a:t>
            </a:r>
            <a:r>
              <a:rPr lang="de-DE" dirty="0"/>
              <a:t>-</a:t>
            </a:r>
            <a:r>
              <a:rPr lang="de-DE" dirty="0" err="1"/>
              <a:t>church</a:t>
            </a:r>
            <a:r>
              <a:rPr lang="de-DE" dirty="0"/>
              <a:t>-</a:t>
            </a:r>
            <a:r>
              <a:rPr lang="de-DE" dirty="0" err="1"/>
              <a:t>encoding</a:t>
            </a:r>
            <a:r>
              <a:rPr lang="de-DE" dirty="0"/>
              <a:t>-in-</a:t>
            </a:r>
            <a:r>
              <a:rPr lang="de-DE" dirty="0" err="1"/>
              <a:t>javscript</a:t>
            </a:r>
            <a:r>
              <a:rPr lang="de-DE" dirty="0"/>
              <a:t>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B6522-C0E8-F447-B542-147F23E8D22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22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0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8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9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7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71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3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8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6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73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2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68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09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61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4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1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7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1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January 20,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67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8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e.valerio@semabit.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3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702D4-0B9E-41EC-9CF0-8BAC77F29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6" b="17476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38" name="Rectangle 15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3444AD-0D2F-8D43-ADC8-31A5794AB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>
                <a:solidFill>
                  <a:schemeClr val="bg1"/>
                </a:solidFill>
              </a:rPr>
              <a:t>functional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programminG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with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Javascript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126B5A-4982-174F-9057-49A8001DB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de-DE" sz="1200" dirty="0">
                <a:solidFill>
                  <a:schemeClr val="bg1"/>
                </a:solidFill>
              </a:rPr>
              <a:t>Von Davide Valerio </a:t>
            </a:r>
            <a:r>
              <a:rPr lang="de-DE" sz="1200">
                <a:solidFill>
                  <a:schemeClr val="bg1"/>
                </a:solidFill>
              </a:rPr>
              <a:t>| v19.01.2020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66739-D6B1-424F-B954-E339242C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3.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javascript</a:t>
            </a:r>
            <a:br>
              <a:rPr lang="de-DE" dirty="0"/>
            </a:br>
            <a:r>
              <a:rPr lang="de-DE" sz="2400" dirty="0" err="1"/>
              <a:t>Kestrel</a:t>
            </a:r>
            <a:br>
              <a:rPr lang="de-DE" sz="2400" dirty="0"/>
            </a:b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1CD29-0A62-194D-8F16-5B92C585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l-GR" sz="4800" dirty="0"/>
              <a:t>λ</a:t>
            </a:r>
            <a:r>
              <a:rPr lang="de-CH" sz="4800" dirty="0" err="1"/>
              <a:t>ab.a</a:t>
            </a:r>
            <a:endParaRPr lang="de-CH" sz="4800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K = a =&gt; b =&gt; a;</a:t>
            </a:r>
          </a:p>
          <a:p>
            <a:pPr marL="0" indent="0">
              <a:buNone/>
            </a:pP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K(1)(2); // 1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80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66739-D6B1-424F-B954-E339242C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3.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javascript</a:t>
            </a:r>
            <a:br>
              <a:rPr lang="de-DE" dirty="0"/>
            </a:br>
            <a:r>
              <a:rPr lang="de-DE" sz="2400" dirty="0" err="1"/>
              <a:t>Kite</a:t>
            </a:r>
            <a:br>
              <a:rPr lang="de-DE" sz="2400" dirty="0"/>
            </a:b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1CD29-0A62-194D-8F16-5B92C585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l-GR" sz="4800" dirty="0"/>
              <a:t>λ</a:t>
            </a:r>
            <a:r>
              <a:rPr lang="de-CH" sz="4800" dirty="0" err="1"/>
              <a:t>ab.b</a:t>
            </a:r>
            <a:endParaRPr lang="de-CH" sz="4800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KI = a =&gt; b =&gt; b;</a:t>
            </a:r>
          </a:p>
          <a:p>
            <a:pPr marL="0" indent="0">
              <a:buNone/>
            </a:pP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KI(1)(2); // 2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66739-D6B1-424F-B954-E339242C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3.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javascript</a:t>
            </a:r>
            <a:br>
              <a:rPr lang="de-DE" dirty="0"/>
            </a:br>
            <a:r>
              <a:rPr lang="de-DE" sz="2400" dirty="0" err="1"/>
              <a:t>cardinal</a:t>
            </a:r>
            <a:br>
              <a:rPr lang="de-DE" sz="2400" dirty="0"/>
            </a:b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1CD29-0A62-194D-8F16-5B92C585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l-GR" sz="4800" dirty="0"/>
              <a:t>λ</a:t>
            </a:r>
            <a:r>
              <a:rPr lang="de-CH" sz="4800" dirty="0" err="1"/>
              <a:t>fab.ba</a:t>
            </a:r>
            <a:endParaRPr lang="de-CH" sz="4800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C = f =&gt; a =&gt; b =&gt; f(a)(b);</a:t>
            </a:r>
          </a:p>
          <a:p>
            <a:pPr marL="0" indent="0">
              <a:buNone/>
            </a:pP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= (x) =&gt; 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 =&gt; x + y;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C(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de-CH" dirty="0"/>
              <a:t>'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World</a:t>
            </a:r>
            <a:r>
              <a:rPr lang="de-CH" dirty="0"/>
              <a:t> '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dirty="0"/>
              <a:t>'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CH" dirty="0"/>
              <a:t> '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World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8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66739-D6B1-424F-B954-E339242C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3.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javascript</a:t>
            </a:r>
            <a:br>
              <a:rPr lang="de-DE" dirty="0"/>
            </a:br>
            <a:r>
              <a:rPr lang="de-DE" sz="2400" dirty="0" err="1"/>
              <a:t>cardinal</a:t>
            </a:r>
            <a:br>
              <a:rPr lang="de-DE" sz="2400" dirty="0"/>
            </a:b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1CD29-0A62-194D-8F16-5B92C585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l-GR" sz="4800" dirty="0"/>
              <a:t>λ</a:t>
            </a:r>
            <a:r>
              <a:rPr lang="de-CH" sz="4800" dirty="0" err="1"/>
              <a:t>f.ff</a:t>
            </a:r>
            <a:r>
              <a:rPr lang="de-CH" sz="4800" dirty="0"/>
              <a:t> 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C = f =&gt; x =&gt;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=&gt; f(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)(x);</a:t>
            </a:r>
          </a:p>
          <a:p>
            <a:pPr marL="0" indent="0">
              <a:buNone/>
            </a:pP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= (a) =&gt; (b) =&gt; a + b;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C(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de-CH" dirty="0"/>
              <a:t>'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World</a:t>
            </a:r>
            <a:r>
              <a:rPr lang="de-CH" dirty="0"/>
              <a:t> '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dirty="0"/>
              <a:t>'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CH" dirty="0"/>
              <a:t> '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World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70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94CF4-30A2-CF4D-988A-A2024786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Who am I?</a:t>
            </a:r>
            <a:br>
              <a:rPr lang="de-DE" dirty="0"/>
            </a:br>
            <a:r>
              <a:rPr lang="de-DE" sz="1400" dirty="0"/>
              <a:t>Davide Valerio, 37, </a:t>
            </a:r>
            <a:r>
              <a:rPr lang="de-DE" sz="1400" dirty="0">
                <a:hlinkClick r:id="rId2"/>
              </a:rPr>
              <a:t>davide.valerio@semabit.ch</a:t>
            </a:r>
            <a:br>
              <a:rPr lang="de-DE" sz="1400" dirty="0"/>
            </a:br>
            <a:endParaRPr lang="de-DE" sz="1400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6B03A5CC-DE59-3547-9790-35A1AFCC7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491473"/>
              </p:ext>
            </p:extLst>
          </p:nvPr>
        </p:nvGraphicFramePr>
        <p:xfrm>
          <a:off x="1371600" y="2440432"/>
          <a:ext cx="1024096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44">
                  <a:extLst>
                    <a:ext uri="{9D8B030D-6E8A-4147-A177-3AD203B41FA5}">
                      <a16:colId xmlns:a16="http://schemas.microsoft.com/office/drawing/2014/main" val="1314188678"/>
                    </a:ext>
                  </a:extLst>
                </a:gridCol>
                <a:gridCol w="3730752">
                  <a:extLst>
                    <a:ext uri="{9D8B030D-6E8A-4147-A177-3AD203B41FA5}">
                      <a16:colId xmlns:a16="http://schemas.microsoft.com/office/drawing/2014/main" val="1601610176"/>
                    </a:ext>
                  </a:extLst>
                </a:gridCol>
                <a:gridCol w="4672266">
                  <a:extLst>
                    <a:ext uri="{9D8B030D-6E8A-4147-A177-3AD203B41FA5}">
                      <a16:colId xmlns:a16="http://schemas.microsoft.com/office/drawing/2014/main" val="393290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Theorie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69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2018 –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</a:rPr>
                        <a:t>Bachelor </a:t>
                      </a:r>
                      <a:r>
                        <a:rPr lang="de-CH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of</a:t>
                      </a:r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</a:rPr>
                        <a:t> Science FHNW in Informatik (2020)</a:t>
                      </a:r>
                      <a:endParaRPr lang="de-CH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</a:rPr>
                        <a:t>Software Engineer bei der Firma </a:t>
                      </a:r>
                      <a:br>
                        <a:rPr lang="de-CH" sz="18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de-CH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semabit</a:t>
                      </a:r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</a:rPr>
                        <a:t> GmbH</a:t>
                      </a:r>
                      <a:endParaRPr lang="de-CH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2006 –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</a:rPr>
                        <a:t>Dipl. Techniker/in HF Informatik (2016)</a:t>
                      </a:r>
                      <a:endParaRPr lang="de-CH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System Engineer für Client, Server und Storage Networking für die Firma Fujitsu Technology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55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2004 – 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Sachbearbeiter bei der Firma Siemens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8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1999 – 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Eidg</a:t>
                      </a:r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</a:rPr>
                        <a:t>. Fähigkeitszeugnis, Detailhandelsangestellter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</a:rPr>
                        <a:t> an der Wirtschaftsschule KV Baden (2003)</a:t>
                      </a:r>
                      <a:endParaRPr lang="de-CH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Lehre in der Multimedia Abteilung bei der Firma </a:t>
                      </a:r>
                      <a:r>
                        <a:rPr lang="de-DE" dirty="0" err="1"/>
                        <a:t>Manor</a:t>
                      </a:r>
                      <a:r>
                        <a:rPr lang="de-DE" dirty="0"/>
                        <a:t> 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9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43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54D11-0B55-9642-A1F1-5CC85513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all </a:t>
            </a:r>
            <a:r>
              <a:rPr lang="de-DE" dirty="0" err="1"/>
              <a:t>about</a:t>
            </a:r>
            <a:r>
              <a:rPr lang="de-DE" dirty="0"/>
              <a:t>?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5981A-F1CE-8940-964F-5C79CC63E5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1. JavaScript</a:t>
            </a:r>
          </a:p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bad</a:t>
            </a:r>
            <a:endParaRPr lang="de-DE" dirty="0"/>
          </a:p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ugly</a:t>
            </a:r>
            <a:endParaRPr lang="de-DE" dirty="0"/>
          </a:p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good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2. </a:t>
            </a:r>
            <a:r>
              <a:rPr lang="de-DE" b="1" dirty="0" err="1"/>
              <a:t>Functional</a:t>
            </a:r>
            <a:r>
              <a:rPr lang="de-DE" b="1" dirty="0"/>
              <a:t> </a:t>
            </a:r>
            <a:r>
              <a:rPr lang="de-DE" b="1" dirty="0" err="1"/>
              <a:t>programming</a:t>
            </a:r>
            <a:endParaRPr lang="de-DE" b="1" dirty="0"/>
          </a:p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5E6BE5-9E28-284D-A8E4-0A77E06BAF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3. </a:t>
            </a:r>
            <a:r>
              <a:rPr lang="de-DE" b="1" dirty="0" err="1"/>
              <a:t>Functional</a:t>
            </a:r>
            <a:r>
              <a:rPr lang="de-DE" b="1" dirty="0"/>
              <a:t> </a:t>
            </a:r>
            <a:r>
              <a:rPr lang="de-DE" b="1" dirty="0" err="1"/>
              <a:t>programming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JS</a:t>
            </a:r>
          </a:p>
          <a:p>
            <a:r>
              <a:rPr lang="de-DE" dirty="0" err="1"/>
              <a:t>church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Picture 2" descr="JavaScript: The Good Parts - ChurchMag">
            <a:extLst>
              <a:ext uri="{FF2B5EF4-FFF2-40B4-BE49-F238E27FC236}">
                <a16:creationId xmlns:a16="http://schemas.microsoft.com/office/drawing/2014/main" id="{C7785B9E-E1BF-7847-8F42-60CFB3574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325" y="3707821"/>
            <a:ext cx="1991283" cy="215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C10C0E8-261F-E64D-935C-3F5E81FA14FF}"/>
              </a:ext>
            </a:extLst>
          </p:cNvPr>
          <p:cNvSpPr txBox="1"/>
          <p:nvPr/>
        </p:nvSpPr>
        <p:spPr>
          <a:xfrm>
            <a:off x="6766560" y="3707028"/>
            <a:ext cx="235849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Some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material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based</a:t>
            </a:r>
            <a:r>
              <a:rPr lang="de-DE" sz="1400" dirty="0"/>
              <a:t> on </a:t>
            </a:r>
            <a:r>
              <a:rPr lang="de-DE" sz="1400" dirty="0" err="1"/>
              <a:t>the</a:t>
            </a:r>
            <a:r>
              <a:rPr lang="de-DE" sz="1400" dirty="0"/>
              <a:t> Book “</a:t>
            </a:r>
            <a:r>
              <a:rPr lang="de-DE" sz="1400" b="1" dirty="0"/>
              <a:t>JavaScript: The </a:t>
            </a:r>
            <a:r>
              <a:rPr lang="de-DE" sz="1400" b="1" dirty="0" err="1"/>
              <a:t>Good</a:t>
            </a:r>
            <a:r>
              <a:rPr lang="de-DE" sz="1400" b="1" dirty="0"/>
              <a:t> Parts</a:t>
            </a:r>
            <a:r>
              <a:rPr lang="de-DE" sz="1400" dirty="0"/>
              <a:t>“ </a:t>
            </a:r>
            <a:r>
              <a:rPr lang="de-DE" sz="1400" dirty="0" err="1"/>
              <a:t>by</a:t>
            </a:r>
            <a:endParaRPr lang="de-DE" sz="1400" dirty="0"/>
          </a:p>
          <a:p>
            <a:r>
              <a:rPr lang="de-DE" sz="1400" dirty="0"/>
              <a:t>Douglas </a:t>
            </a:r>
            <a:r>
              <a:rPr lang="de-DE" sz="1400" dirty="0" err="1"/>
              <a:t>Crockford</a:t>
            </a:r>
            <a:r>
              <a:rPr lang="de-DE" sz="1400" dirty="0"/>
              <a:t>. </a:t>
            </a:r>
          </a:p>
          <a:p>
            <a:endParaRPr lang="de-DE" dirty="0"/>
          </a:p>
          <a:p>
            <a:r>
              <a:rPr lang="de-DE" sz="1400" b="1" dirty="0"/>
              <a:t>ISBN: </a:t>
            </a:r>
            <a:r>
              <a:rPr lang="de-CH" sz="1400" b="1" dirty="0"/>
              <a:t>978-0-596-51774-8</a:t>
            </a:r>
            <a:endParaRPr lang="de-DE" sz="1400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829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66739-D6B1-424F-B954-E339242C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1. </a:t>
            </a:r>
            <a:r>
              <a:rPr lang="de-DE" dirty="0" err="1"/>
              <a:t>Javascript</a:t>
            </a:r>
            <a:br>
              <a:rPr lang="de-DE" dirty="0"/>
            </a:br>
            <a:r>
              <a:rPr lang="de-DE" sz="2400" dirty="0"/>
              <a:t>The BAD</a:t>
            </a:r>
            <a:br>
              <a:rPr lang="de-DE" sz="2400" dirty="0"/>
            </a:b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37E66-EEE6-2A4E-A82A-670CDCC8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ourier New" panose="02070309020205020404" pitchFamily="49" charset="0"/>
              </a:rPr>
              <a:t>== </a:t>
            </a:r>
            <a:r>
              <a:rPr lang="de-DE" dirty="0" err="1">
                <a:cs typeface="Courier New" panose="02070309020205020404" pitchFamily="49" charset="0"/>
              </a:rPr>
              <a:t>and</a:t>
            </a:r>
            <a:r>
              <a:rPr lang="de-DE" dirty="0">
                <a:cs typeface="Courier New" panose="02070309020205020404" pitchFamily="49" charset="0"/>
              </a:rPr>
              <a:t> ===</a:t>
            </a:r>
          </a:p>
          <a:p>
            <a:r>
              <a:rPr lang="de-DE" dirty="0">
                <a:cs typeface="Courier New" panose="02070309020205020404" pitchFamily="49" charset="0"/>
              </a:rPr>
              <a:t>Block-</a:t>
            </a:r>
            <a:r>
              <a:rPr lang="de-DE" dirty="0" err="1">
                <a:cs typeface="Courier New" panose="02070309020205020404" pitchFamily="49" charset="0"/>
              </a:rPr>
              <a:t>less</a:t>
            </a:r>
            <a:r>
              <a:rPr lang="de-DE" dirty="0">
                <a:cs typeface="Courier New" panose="02070309020205020404" pitchFamily="49" charset="0"/>
              </a:rPr>
              <a:t> Statements</a:t>
            </a:r>
          </a:p>
          <a:p>
            <a:r>
              <a:rPr lang="de-CH" dirty="0" err="1"/>
              <a:t>switch</a:t>
            </a:r>
            <a:r>
              <a:rPr lang="de-CH" dirty="0"/>
              <a:t> Fall Through</a:t>
            </a:r>
          </a:p>
          <a:p>
            <a:pPr marL="0" indent="0">
              <a:buNone/>
            </a:pPr>
            <a:r>
              <a:rPr lang="de-CH" dirty="0">
                <a:cs typeface="Courier New" panose="02070309020205020404" pitchFamily="49" charset="0"/>
              </a:rPr>
              <a:t>…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5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F8966D-CB37-BC4E-95C7-2BC459A4B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cs typeface="Courier New" panose="02070309020205020404" pitchFamily="49" charset="0"/>
              </a:rPr>
              <a:t>Scopes</a:t>
            </a:r>
          </a:p>
          <a:p>
            <a:r>
              <a:rPr lang="de-DE" dirty="0" err="1">
                <a:cs typeface="Courier New" panose="02070309020205020404" pitchFamily="49" charset="0"/>
              </a:rPr>
              <a:t>NaN</a:t>
            </a:r>
            <a:endParaRPr lang="de-DE" dirty="0">
              <a:cs typeface="Courier New" panose="02070309020205020404" pitchFamily="49" charset="0"/>
            </a:endParaRPr>
          </a:p>
          <a:p>
            <a:r>
              <a:rPr lang="de-DE" dirty="0" err="1">
                <a:cs typeface="Courier New" panose="02070309020205020404" pitchFamily="49" charset="0"/>
              </a:rPr>
              <a:t>this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and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new</a:t>
            </a:r>
            <a:endParaRPr lang="de-D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308085-1517-3748-ABF7-14342F12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1. </a:t>
            </a:r>
            <a:r>
              <a:rPr lang="de-DE" dirty="0" err="1"/>
              <a:t>Javascript</a:t>
            </a:r>
            <a:br>
              <a:rPr lang="de-DE" dirty="0"/>
            </a:br>
            <a:r>
              <a:rPr lang="de-DE" sz="2400" dirty="0"/>
              <a:t>The </a:t>
            </a:r>
            <a:r>
              <a:rPr lang="de-DE" sz="2400" dirty="0" err="1"/>
              <a:t>Ugly</a:t>
            </a:r>
            <a:br>
              <a:rPr lang="de-DE" sz="2400" dirty="0"/>
            </a:b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60018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7BC555-B8AC-A84F-839E-D1BA12A6C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DE" dirty="0"/>
          </a:p>
          <a:p>
            <a:r>
              <a:rPr lang="de-DE" dirty="0" err="1"/>
              <a:t>Closures</a:t>
            </a:r>
            <a:endParaRPr lang="de-DE" dirty="0"/>
          </a:p>
          <a:p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Literal</a:t>
            </a:r>
            <a:r>
              <a:rPr lang="de-CH" dirty="0"/>
              <a:t> Notation (simple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</a:t>
            </a:r>
            <a:r>
              <a:rPr lang="de-CH" dirty="0" err="1"/>
              <a:t>objects</a:t>
            </a:r>
            <a:r>
              <a:rPr lang="de-CH" dirty="0"/>
              <a:t>)</a:t>
            </a:r>
          </a:p>
          <a:p>
            <a:r>
              <a:rPr lang="de-DE" dirty="0"/>
              <a:t>Dynamic Objects</a:t>
            </a:r>
          </a:p>
          <a:p>
            <a:r>
              <a:rPr lang="de-DE" dirty="0"/>
              <a:t>Loose </a:t>
            </a:r>
            <a:r>
              <a:rPr lang="de-DE" dirty="0" err="1"/>
              <a:t>Typing</a:t>
            </a: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CB3A49C-F9D3-7342-8BA5-6E1EE35D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1. </a:t>
            </a:r>
            <a:r>
              <a:rPr lang="de-DE" dirty="0" err="1"/>
              <a:t>Javascript</a:t>
            </a:r>
            <a:br>
              <a:rPr lang="de-DE" dirty="0"/>
            </a:br>
            <a:r>
              <a:rPr lang="de-DE" sz="2400" dirty="0"/>
              <a:t>The </a:t>
            </a:r>
            <a:r>
              <a:rPr lang="de-DE" sz="2400" dirty="0" err="1"/>
              <a:t>Good</a:t>
            </a:r>
            <a:br>
              <a:rPr lang="de-DE" sz="2400" dirty="0"/>
            </a:b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6383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9D344-F8CF-FE43-8E4E-7CF64DCD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Wikipedia</a:t>
            </a:r>
            <a:r>
              <a:rPr lang="de-DE" dirty="0"/>
              <a:t>: „In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,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paradigm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programs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constructed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applying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composing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…“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Python HOWTOs</a:t>
            </a:r>
            <a:r>
              <a:rPr lang="de-DE" dirty="0"/>
              <a:t>: „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decomposes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. </a:t>
            </a:r>
            <a:r>
              <a:rPr lang="de-DE" dirty="0" err="1"/>
              <a:t>Ideally</a:t>
            </a:r>
            <a:r>
              <a:rPr lang="de-DE" dirty="0"/>
              <a:t>,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produce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don’t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internal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affects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produced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…“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03966E9-0ED6-684D-B9AD-4CC7667C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2.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br>
              <a:rPr lang="de-DE" dirty="0"/>
            </a:br>
            <a:r>
              <a:rPr lang="de-DE" sz="2400" dirty="0" err="1"/>
              <a:t>introduction</a:t>
            </a:r>
            <a:br>
              <a:rPr lang="de-DE" sz="2400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6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7B33F-5470-5840-9CAA-1F0AF444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2.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br>
              <a:rPr lang="de-DE" dirty="0"/>
            </a:br>
            <a:r>
              <a:rPr lang="de-DE" sz="2400" dirty="0" err="1"/>
              <a:t>introduction</a:t>
            </a:r>
            <a:br>
              <a:rPr lang="de-DE" sz="2400" dirty="0"/>
            </a:b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230F197-0030-D14D-8FD0-64EFD3FA5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706110"/>
              </p:ext>
            </p:extLst>
          </p:nvPr>
        </p:nvGraphicFramePr>
        <p:xfrm>
          <a:off x="1371600" y="2112963"/>
          <a:ext cx="10240963" cy="3959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424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66739-D6B1-424F-B954-E339242C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3.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javascript</a:t>
            </a:r>
            <a:br>
              <a:rPr lang="de-DE" dirty="0"/>
            </a:br>
            <a:r>
              <a:rPr lang="de-DE" sz="2400" dirty="0"/>
              <a:t>Identity</a:t>
            </a:r>
            <a:br>
              <a:rPr lang="de-DE" sz="2400" dirty="0"/>
            </a:b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1CD29-0A62-194D-8F16-5B92C585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l-GR" sz="4800" dirty="0"/>
              <a:t>λ</a:t>
            </a:r>
            <a:r>
              <a:rPr lang="de-CH" sz="4800" dirty="0" err="1"/>
              <a:t>a.a</a:t>
            </a:r>
            <a:endParaRPr lang="de-CH" sz="4800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I = a =&gt; a;</a:t>
            </a:r>
          </a:p>
          <a:p>
            <a:pPr marL="0" indent="0">
              <a:buNone/>
            </a:pP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I(4); // 4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9581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Macintosh PowerPoint</Application>
  <PresentationFormat>Breitbild</PresentationFormat>
  <Paragraphs>108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Gill Sans Nova</vt:lpstr>
      <vt:lpstr>GradientRiseVTI</vt:lpstr>
      <vt:lpstr>BrushVTI</vt:lpstr>
      <vt:lpstr>functional programminG with Javascript</vt:lpstr>
      <vt:lpstr>Who am I? Davide Valerio, 37, davide.valerio@semabit.ch </vt:lpstr>
      <vt:lpstr>What is this all about? </vt:lpstr>
      <vt:lpstr>1. Javascript The BAD </vt:lpstr>
      <vt:lpstr>1. Javascript The Ugly </vt:lpstr>
      <vt:lpstr>1. Javascript The Good </vt:lpstr>
      <vt:lpstr>2. Functional programming introduction </vt:lpstr>
      <vt:lpstr>2. Functional programming introduction </vt:lpstr>
      <vt:lpstr>3. Functional programming with javascript Identity </vt:lpstr>
      <vt:lpstr>3. Functional programming with javascript Kestrel </vt:lpstr>
      <vt:lpstr>3. Functional programming with javascript Kite </vt:lpstr>
      <vt:lpstr>3. Functional programming with javascript cardinal </vt:lpstr>
      <vt:lpstr>3. Functional programming with javascript cardinal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with Javascript</dc:title>
  <dc:creator>Davide Valerio</dc:creator>
  <cp:lastModifiedBy>Davide Valerio</cp:lastModifiedBy>
  <cp:revision>84</cp:revision>
  <dcterms:created xsi:type="dcterms:W3CDTF">2021-01-17T09:00:16Z</dcterms:created>
  <dcterms:modified xsi:type="dcterms:W3CDTF">2021-01-20T21:22:52Z</dcterms:modified>
</cp:coreProperties>
</file>